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Prompt Medium"/>
      <p:regular r:id="rId13"/>
      <p:bold r:id="rId14"/>
      <p:italic r:id="rId15"/>
      <p:boldItalic r:id="rId16"/>
    </p:embeddedFont>
    <p:embeddedFont>
      <p:font typeface="Anaheim"/>
      <p:regular r:id="rId17"/>
    </p:embeddedFont>
    <p:embeddedFont>
      <p:font typeface="Abel"/>
      <p:regular r:id="rId18"/>
    </p:embeddedFont>
    <p:embeddedFont>
      <p:font typeface="Work Sans"/>
      <p:regular r:id="rId19"/>
      <p:bold r:id="rId20"/>
      <p:italic r:id="rId21"/>
      <p:boldItalic r:id="rId22"/>
    </p:embeddedFont>
    <p:embeddedFont>
      <p:font typeface="Croissant One"/>
      <p:regular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22" Type="http://schemas.openxmlformats.org/officeDocument/2006/relationships/font" Target="fonts/WorkSans-boldItalic.fntdata"/><Relationship Id="rId21" Type="http://schemas.openxmlformats.org/officeDocument/2006/relationships/font" Target="fonts/WorkSans-italic.fntdata"/><Relationship Id="rId24" Type="http://schemas.openxmlformats.org/officeDocument/2006/relationships/font" Target="fonts/Barlow-regular.fntdata"/><Relationship Id="rId23" Type="http://schemas.openxmlformats.org/officeDocument/2006/relationships/font" Target="fonts/Croissant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PromptMedium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PromptMedium-italic.fntdata"/><Relationship Id="rId14" Type="http://schemas.openxmlformats.org/officeDocument/2006/relationships/font" Target="fonts/PromptMedium-bold.fntdata"/><Relationship Id="rId17" Type="http://schemas.openxmlformats.org/officeDocument/2006/relationships/font" Target="fonts/Anaheim-regular.fntdata"/><Relationship Id="rId16" Type="http://schemas.openxmlformats.org/officeDocument/2006/relationships/font" Target="fonts/PromptMedium-boldItalic.fntdata"/><Relationship Id="rId19" Type="http://schemas.openxmlformats.org/officeDocument/2006/relationships/font" Target="fonts/WorkSans-regular.fntdata"/><Relationship Id="rId18" Type="http://schemas.openxmlformats.org/officeDocument/2006/relationships/font" Target="fonts/A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3db922d918_2_32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3db922d918_2_32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29d1879968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29d1879968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and dont </a:t>
            </a:r>
            <a:r>
              <a:rPr lang="en"/>
              <a:t>converge , training higher than validation which indicates overfitting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261d2c580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261d2c580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6350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1" sz="58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hasCustomPrompt="1" type="title"/>
          </p:nvPr>
        </p:nvSpPr>
        <p:spPr>
          <a:xfrm>
            <a:off x="1086650" y="1783350"/>
            <a:ext cx="6970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/>
          <p:nvPr>
            <p:ph idx="1" type="subTitle"/>
          </p:nvPr>
        </p:nvSpPr>
        <p:spPr>
          <a:xfrm>
            <a:off x="1851450" y="2927250"/>
            <a:ext cx="5441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5" name="Google Shape;215;p11"/>
          <p:cNvSpPr/>
          <p:nvPr/>
        </p:nvSpPr>
        <p:spPr>
          <a:xfrm flipH="1" rot="10800000">
            <a:off x="-248841" y="956100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 flipH="1" rot="10800000">
            <a:off x="8350759" y="3090800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 rot="1318768">
            <a:off x="8221529" y="217534"/>
            <a:ext cx="349569" cy="229287"/>
            <a:chOff x="4277246" y="2003393"/>
            <a:chExt cx="464282" cy="304529"/>
          </a:xfrm>
        </p:grpSpPr>
        <p:sp>
          <p:nvSpPr>
            <p:cNvPr id="218" name="Google Shape;218;p1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flipH="1" rot="-1319231">
            <a:off x="6931830" y="146871"/>
            <a:ext cx="235123" cy="434241"/>
            <a:chOff x="4848722" y="2011765"/>
            <a:chExt cx="394754" cy="728943"/>
          </a:xfrm>
        </p:grpSpPr>
        <p:sp>
          <p:nvSpPr>
            <p:cNvPr id="222" name="Google Shape;222;p11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1"/>
          <p:cNvSpPr/>
          <p:nvPr/>
        </p:nvSpPr>
        <p:spPr>
          <a:xfrm>
            <a:off x="7306225" y="2832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8966675" y="3139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4695901" y="13682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7577013" y="3304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101950" y="792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5970800" y="2820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278350" y="3304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 flipH="1">
            <a:off x="730149" y="4792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1751262" y="2112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8685350" y="526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 flipH="1" rot="1074396">
            <a:off x="1028696" y="175155"/>
            <a:ext cx="308807" cy="377705"/>
            <a:chOff x="3410431" y="2717682"/>
            <a:chExt cx="441412" cy="539896"/>
          </a:xfrm>
        </p:grpSpPr>
        <p:sp>
          <p:nvSpPr>
            <p:cNvPr id="240" name="Google Shape;240;p11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1"/>
          <p:cNvGrpSpPr/>
          <p:nvPr/>
        </p:nvGrpSpPr>
        <p:grpSpPr>
          <a:xfrm flipH="1" rot="-971035">
            <a:off x="3639631" y="240548"/>
            <a:ext cx="248957" cy="327265"/>
            <a:chOff x="2574478" y="1600508"/>
            <a:chExt cx="390928" cy="513891"/>
          </a:xfrm>
        </p:grpSpPr>
        <p:sp>
          <p:nvSpPr>
            <p:cNvPr id="244" name="Google Shape;244;p11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1"/>
          <p:cNvSpPr/>
          <p:nvPr/>
        </p:nvSpPr>
        <p:spPr>
          <a:xfrm>
            <a:off x="6421562" y="2348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5431375" y="4792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3142675" y="4048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4364575" y="2820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2355251" y="23952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1"/>
          <p:cNvGrpSpPr/>
          <p:nvPr/>
        </p:nvGrpSpPr>
        <p:grpSpPr>
          <a:xfrm rot="1056024">
            <a:off x="7643005" y="4047459"/>
            <a:ext cx="202807" cy="466201"/>
            <a:chOff x="2363845" y="2207038"/>
            <a:chExt cx="418880" cy="962898"/>
          </a:xfrm>
        </p:grpSpPr>
        <p:sp>
          <p:nvSpPr>
            <p:cNvPr id="252" name="Google Shape;252;p11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1"/>
          <p:cNvGrpSpPr/>
          <p:nvPr/>
        </p:nvGrpSpPr>
        <p:grpSpPr>
          <a:xfrm rot="1056403">
            <a:off x="4737766" y="720690"/>
            <a:ext cx="203409" cy="308289"/>
            <a:chOff x="3250805" y="3533264"/>
            <a:chExt cx="352189" cy="533783"/>
          </a:xfrm>
        </p:grpSpPr>
        <p:sp>
          <p:nvSpPr>
            <p:cNvPr id="263" name="Google Shape;263;p11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1"/>
          <p:cNvGrpSpPr/>
          <p:nvPr/>
        </p:nvGrpSpPr>
        <p:grpSpPr>
          <a:xfrm rot="-755989">
            <a:off x="6196613" y="715589"/>
            <a:ext cx="192509" cy="318487"/>
            <a:chOff x="2994713" y="2224360"/>
            <a:chExt cx="333286" cy="551387"/>
          </a:xfrm>
        </p:grpSpPr>
        <p:sp>
          <p:nvSpPr>
            <p:cNvPr id="270" name="Google Shape;270;p11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1"/>
          <p:cNvGrpSpPr/>
          <p:nvPr/>
        </p:nvGrpSpPr>
        <p:grpSpPr>
          <a:xfrm>
            <a:off x="260849" y="4708171"/>
            <a:ext cx="381304" cy="365629"/>
            <a:chOff x="4385428" y="3121061"/>
            <a:chExt cx="785060" cy="752787"/>
          </a:xfrm>
        </p:grpSpPr>
        <p:sp>
          <p:nvSpPr>
            <p:cNvPr id="277" name="Google Shape;277;p11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7825956" y="4688182"/>
            <a:ext cx="294989" cy="277906"/>
            <a:chOff x="3522327" y="1976386"/>
            <a:chExt cx="510715" cy="481139"/>
          </a:xfrm>
        </p:grpSpPr>
        <p:sp>
          <p:nvSpPr>
            <p:cNvPr id="283" name="Google Shape;283;p11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 rot="1075609">
            <a:off x="3536145" y="4688455"/>
            <a:ext cx="301780" cy="405070"/>
            <a:chOff x="4106283" y="2500625"/>
            <a:chExt cx="522432" cy="701244"/>
          </a:xfrm>
        </p:grpSpPr>
        <p:sp>
          <p:nvSpPr>
            <p:cNvPr id="292" name="Google Shape;292;p11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1"/>
          <p:cNvGrpSpPr/>
          <p:nvPr/>
        </p:nvGrpSpPr>
        <p:grpSpPr>
          <a:xfrm rot="900064">
            <a:off x="883310" y="4109794"/>
            <a:ext cx="260334" cy="319981"/>
            <a:chOff x="3114176" y="1269099"/>
            <a:chExt cx="450729" cy="553999"/>
          </a:xfrm>
        </p:grpSpPr>
        <p:sp>
          <p:nvSpPr>
            <p:cNvPr id="301" name="Google Shape;301;p11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1"/>
          <p:cNvGrpSpPr/>
          <p:nvPr/>
        </p:nvGrpSpPr>
        <p:grpSpPr>
          <a:xfrm rot="454223">
            <a:off x="4595391" y="4234200"/>
            <a:ext cx="157754" cy="365586"/>
            <a:chOff x="3789373" y="1135858"/>
            <a:chExt cx="273103" cy="632902"/>
          </a:xfrm>
        </p:grpSpPr>
        <p:sp>
          <p:nvSpPr>
            <p:cNvPr id="308" name="Google Shape;308;p11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5217391" y="4839369"/>
            <a:ext cx="268169" cy="175896"/>
            <a:chOff x="4277246" y="2003393"/>
            <a:chExt cx="464282" cy="304529"/>
          </a:xfrm>
        </p:grpSpPr>
        <p:sp>
          <p:nvSpPr>
            <p:cNvPr id="312" name="Google Shape;312;p1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1"/>
          <p:cNvGrpSpPr/>
          <p:nvPr/>
        </p:nvGrpSpPr>
        <p:grpSpPr>
          <a:xfrm>
            <a:off x="6544810" y="4506723"/>
            <a:ext cx="314159" cy="264688"/>
            <a:chOff x="4264060" y="1424745"/>
            <a:chExt cx="543905" cy="458254"/>
          </a:xfrm>
        </p:grpSpPr>
        <p:sp>
          <p:nvSpPr>
            <p:cNvPr id="316" name="Google Shape;316;p11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1"/>
          <p:cNvGrpSpPr/>
          <p:nvPr/>
        </p:nvGrpSpPr>
        <p:grpSpPr>
          <a:xfrm rot="454223">
            <a:off x="2626960" y="880795"/>
            <a:ext cx="280499" cy="281510"/>
            <a:chOff x="2694759" y="3017326"/>
            <a:chExt cx="485600" cy="487350"/>
          </a:xfrm>
        </p:grpSpPr>
        <p:sp>
          <p:nvSpPr>
            <p:cNvPr id="319" name="Google Shape;319;p11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1"/>
          <p:cNvGrpSpPr/>
          <p:nvPr/>
        </p:nvGrpSpPr>
        <p:grpSpPr>
          <a:xfrm rot="-817059">
            <a:off x="1632570" y="4491222"/>
            <a:ext cx="336312" cy="454084"/>
            <a:chOff x="3743647" y="3305789"/>
            <a:chExt cx="582220" cy="786105"/>
          </a:xfrm>
        </p:grpSpPr>
        <p:sp>
          <p:nvSpPr>
            <p:cNvPr id="324" name="Google Shape;324;p11"/>
            <p:cNvSpPr/>
            <p:nvPr/>
          </p:nvSpPr>
          <p:spPr>
            <a:xfrm>
              <a:off x="3855909" y="3305789"/>
              <a:ext cx="215122" cy="399059"/>
            </a:xfrm>
            <a:custGeom>
              <a:rect b="b" l="l" r="r" t="t"/>
              <a:pathLst>
                <a:path extrusionOk="0" h="28267" w="15238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900549" y="3684886"/>
              <a:ext cx="125843" cy="89717"/>
            </a:xfrm>
            <a:custGeom>
              <a:rect b="b" l="l" r="r" t="t"/>
              <a:pathLst>
                <a:path extrusionOk="0" h="6355" w="8914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816183" y="3413477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816183" y="3305789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817114" y="3519429"/>
              <a:ext cx="508752" cy="433492"/>
            </a:xfrm>
            <a:custGeom>
              <a:rect b="b" l="l" r="r" t="t"/>
              <a:pathLst>
                <a:path extrusionOk="0" h="30706" w="36037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900605" y="3466502"/>
              <a:ext cx="125745" cy="125745"/>
            </a:xfrm>
            <a:custGeom>
              <a:rect b="b" l="l" r="r" t="t"/>
              <a:pathLst>
                <a:path extrusionOk="0" h="8907" w="8907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786860" y="3851331"/>
              <a:ext cx="353220" cy="51952"/>
            </a:xfrm>
            <a:custGeom>
              <a:rect b="b" l="l" r="r" t="t"/>
              <a:pathLst>
                <a:path extrusionOk="0" h="3680" w="2502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43647" y="4005777"/>
              <a:ext cx="437854" cy="86117"/>
            </a:xfrm>
            <a:custGeom>
              <a:rect b="b" l="l" r="r" t="t"/>
              <a:pathLst>
                <a:path extrusionOk="0" h="6100" w="31015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925339" y="3933015"/>
              <a:ext cx="76206" cy="92724"/>
            </a:xfrm>
            <a:custGeom>
              <a:rect b="b" l="l" r="r" t="t"/>
              <a:pathLst>
                <a:path extrusionOk="0" h="6568" w="5398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1"/>
          <p:cNvGrpSpPr/>
          <p:nvPr/>
        </p:nvGrpSpPr>
        <p:grpSpPr>
          <a:xfrm flipH="1" rot="755989">
            <a:off x="8715011" y="1073580"/>
            <a:ext cx="225804" cy="296829"/>
            <a:chOff x="2574478" y="1600508"/>
            <a:chExt cx="390928" cy="513891"/>
          </a:xfrm>
        </p:grpSpPr>
        <p:sp>
          <p:nvSpPr>
            <p:cNvPr id="334" name="Google Shape;334;p11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1"/>
          <p:cNvGrpSpPr/>
          <p:nvPr/>
        </p:nvGrpSpPr>
        <p:grpSpPr>
          <a:xfrm>
            <a:off x="1751097" y="591215"/>
            <a:ext cx="334283" cy="219291"/>
            <a:chOff x="4277246" y="2003393"/>
            <a:chExt cx="464282" cy="304529"/>
          </a:xfrm>
        </p:grpSpPr>
        <p:sp>
          <p:nvSpPr>
            <p:cNvPr id="337" name="Google Shape;337;p1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1"/>
          <p:cNvSpPr/>
          <p:nvPr/>
        </p:nvSpPr>
        <p:spPr>
          <a:xfrm>
            <a:off x="2504000" y="47081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5488976" y="42253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6071000" y="46681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4031200" y="43668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978100" y="48408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7041100" y="42196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352725" y="4187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8685350" y="47770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3284700" y="42997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"/>
          <p:cNvSpPr/>
          <p:nvPr/>
        </p:nvSpPr>
        <p:spPr>
          <a:xfrm>
            <a:off x="1997400" y="42304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4183950" y="4877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b="1" sz="46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2" type="title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1" type="subTitle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56" name="Google Shape;356;p13"/>
          <p:cNvSpPr txBox="1"/>
          <p:nvPr>
            <p:ph idx="3" type="subTitle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4" type="title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5" type="subTitle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6" type="subTitle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7" type="title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8" type="subTitle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9" type="subTitle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3" type="title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14" type="subTitle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15" type="subTitle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856800" y="3393163"/>
            <a:ext cx="34785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p14"/>
          <p:cNvSpPr txBox="1"/>
          <p:nvPr>
            <p:ph idx="1" type="subTitle"/>
          </p:nvPr>
        </p:nvSpPr>
        <p:spPr>
          <a:xfrm>
            <a:off x="723775" y="994675"/>
            <a:ext cx="49737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grpSp>
        <p:nvGrpSpPr>
          <p:cNvPr id="416" name="Google Shape;416;p14"/>
          <p:cNvGrpSpPr/>
          <p:nvPr/>
        </p:nvGrpSpPr>
        <p:grpSpPr>
          <a:xfrm flipH="1" rot="-1318768">
            <a:off x="638976" y="4769421"/>
            <a:ext cx="349569" cy="229287"/>
            <a:chOff x="4277246" y="2003393"/>
            <a:chExt cx="464282" cy="304529"/>
          </a:xfrm>
        </p:grpSpPr>
        <p:sp>
          <p:nvSpPr>
            <p:cNvPr id="417" name="Google Shape;417;p14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4"/>
          <p:cNvGrpSpPr/>
          <p:nvPr/>
        </p:nvGrpSpPr>
        <p:grpSpPr>
          <a:xfrm rot="1319231">
            <a:off x="1988646" y="4741321"/>
            <a:ext cx="235123" cy="434241"/>
            <a:chOff x="4848722" y="2011765"/>
            <a:chExt cx="394754" cy="728943"/>
          </a:xfrm>
        </p:grpSpPr>
        <p:sp>
          <p:nvSpPr>
            <p:cNvPr id="421" name="Google Shape;421;p14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 flipH="1">
            <a:off x="1762400" y="4712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4"/>
          <p:cNvSpPr/>
          <p:nvPr/>
        </p:nvSpPr>
        <p:spPr>
          <a:xfrm flipH="1">
            <a:off x="101950" y="47430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"/>
          <p:cNvSpPr/>
          <p:nvPr/>
        </p:nvSpPr>
        <p:spPr>
          <a:xfrm flipH="1">
            <a:off x="4223975" y="48103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"/>
          <p:cNvSpPr/>
          <p:nvPr/>
        </p:nvSpPr>
        <p:spPr>
          <a:xfrm flipH="1">
            <a:off x="1342863" y="47595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"/>
          <p:cNvSpPr/>
          <p:nvPr/>
        </p:nvSpPr>
        <p:spPr>
          <a:xfrm flipH="1">
            <a:off x="8966675" y="45083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"/>
          <p:cNvSpPr/>
          <p:nvPr/>
        </p:nvSpPr>
        <p:spPr>
          <a:xfrm flipH="1">
            <a:off x="3097825" y="49556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8641526" y="47595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8338475" y="49083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4"/>
          <p:cNvSpPr/>
          <p:nvPr/>
        </p:nvSpPr>
        <p:spPr>
          <a:xfrm flipH="1">
            <a:off x="7532775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4"/>
          <p:cNvSpPr/>
          <p:nvPr/>
        </p:nvSpPr>
        <p:spPr>
          <a:xfrm flipH="1">
            <a:off x="383275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14"/>
          <p:cNvGrpSpPr/>
          <p:nvPr/>
        </p:nvGrpSpPr>
        <p:grpSpPr>
          <a:xfrm rot="-1074396">
            <a:off x="7831321" y="4604280"/>
            <a:ext cx="308807" cy="377705"/>
            <a:chOff x="3410431" y="2717682"/>
            <a:chExt cx="441412" cy="539896"/>
          </a:xfrm>
        </p:grpSpPr>
        <p:sp>
          <p:nvSpPr>
            <p:cNvPr id="439" name="Google Shape;439;p14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4"/>
          <p:cNvGrpSpPr/>
          <p:nvPr/>
        </p:nvGrpSpPr>
        <p:grpSpPr>
          <a:xfrm rot="971035">
            <a:off x="5280237" y="4669673"/>
            <a:ext cx="248957" cy="327265"/>
            <a:chOff x="2574478" y="1600508"/>
            <a:chExt cx="390928" cy="513891"/>
          </a:xfrm>
        </p:grpSpPr>
        <p:sp>
          <p:nvSpPr>
            <p:cNvPr id="443" name="Google Shape;443;p14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4"/>
          <p:cNvSpPr/>
          <p:nvPr/>
        </p:nvSpPr>
        <p:spPr>
          <a:xfrm flipH="1">
            <a:off x="2647062" y="4908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4"/>
          <p:cNvSpPr/>
          <p:nvPr/>
        </p:nvSpPr>
        <p:spPr>
          <a:xfrm flipH="1">
            <a:off x="3513425" y="48847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"/>
          <p:cNvSpPr/>
          <p:nvPr/>
        </p:nvSpPr>
        <p:spPr>
          <a:xfrm flipH="1">
            <a:off x="5925950" y="48339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"/>
          <p:cNvSpPr/>
          <p:nvPr/>
        </p:nvSpPr>
        <p:spPr>
          <a:xfrm flipH="1">
            <a:off x="4704050" y="4955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4"/>
          <p:cNvSpPr/>
          <p:nvPr/>
        </p:nvSpPr>
        <p:spPr>
          <a:xfrm flipH="1">
            <a:off x="6550837" y="48339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"/>
          <p:cNvSpPr/>
          <p:nvPr/>
        </p:nvSpPr>
        <p:spPr>
          <a:xfrm flipH="1" rot="10800000">
            <a:off x="-230566" y="-216213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"/>
          <p:cNvSpPr txBox="1"/>
          <p:nvPr>
            <p:ph type="title"/>
          </p:nvPr>
        </p:nvSpPr>
        <p:spPr>
          <a:xfrm>
            <a:off x="713225" y="539500"/>
            <a:ext cx="77175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hasCustomPrompt="1" idx="2" type="title"/>
          </p:nvPr>
        </p:nvSpPr>
        <p:spPr>
          <a:xfrm>
            <a:off x="1024850" y="3122625"/>
            <a:ext cx="18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5"/>
          <p:cNvSpPr txBox="1"/>
          <p:nvPr>
            <p:ph idx="1" type="subTitle"/>
          </p:nvPr>
        </p:nvSpPr>
        <p:spPr>
          <a:xfrm>
            <a:off x="102485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3" type="body"/>
          </p:nvPr>
        </p:nvSpPr>
        <p:spPr>
          <a:xfrm>
            <a:off x="102485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hasCustomPrompt="1" idx="4" type="title"/>
          </p:nvPr>
        </p:nvSpPr>
        <p:spPr>
          <a:xfrm>
            <a:off x="3664500" y="3122625"/>
            <a:ext cx="18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>
                <a:solidFill>
                  <a:schemeClr val="accent3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5"/>
          <p:cNvSpPr txBox="1"/>
          <p:nvPr>
            <p:ph idx="5" type="subTitle"/>
          </p:nvPr>
        </p:nvSpPr>
        <p:spPr>
          <a:xfrm>
            <a:off x="366450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b="1" sz="22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58" name="Google Shape;458;p15"/>
          <p:cNvSpPr txBox="1"/>
          <p:nvPr>
            <p:ph idx="6" type="body"/>
          </p:nvPr>
        </p:nvSpPr>
        <p:spPr>
          <a:xfrm>
            <a:off x="366450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59" name="Google Shape;459;p15"/>
          <p:cNvGrpSpPr/>
          <p:nvPr/>
        </p:nvGrpSpPr>
        <p:grpSpPr>
          <a:xfrm rot="1318768">
            <a:off x="8180279" y="351746"/>
            <a:ext cx="349569" cy="229287"/>
            <a:chOff x="4277246" y="2003393"/>
            <a:chExt cx="464282" cy="304529"/>
          </a:xfrm>
        </p:grpSpPr>
        <p:sp>
          <p:nvSpPr>
            <p:cNvPr id="460" name="Google Shape;460;p15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15"/>
          <p:cNvSpPr/>
          <p:nvPr/>
        </p:nvSpPr>
        <p:spPr>
          <a:xfrm>
            <a:off x="8966675" y="3253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8610976" y="906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101950" y="9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5"/>
          <p:cNvSpPr/>
          <p:nvPr/>
        </p:nvSpPr>
        <p:spPr>
          <a:xfrm flipH="1">
            <a:off x="27575" y="4635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5"/>
          <p:cNvSpPr/>
          <p:nvPr/>
        </p:nvSpPr>
        <p:spPr>
          <a:xfrm flipH="1">
            <a:off x="730149" y="4906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8685350" y="5379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15"/>
          <p:cNvGrpSpPr/>
          <p:nvPr/>
        </p:nvGrpSpPr>
        <p:grpSpPr>
          <a:xfrm flipH="1" rot="1074396">
            <a:off x="370746" y="129030"/>
            <a:ext cx="308807" cy="377705"/>
            <a:chOff x="3410431" y="2717682"/>
            <a:chExt cx="441412" cy="539896"/>
          </a:xfrm>
        </p:grpSpPr>
        <p:sp>
          <p:nvSpPr>
            <p:cNvPr id="470" name="Google Shape;470;p15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15"/>
          <p:cNvSpPr/>
          <p:nvPr/>
        </p:nvSpPr>
        <p:spPr>
          <a:xfrm>
            <a:off x="8943800" y="45083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 flipH="1">
            <a:off x="8685350" y="47117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02150" y="496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"/>
          <p:cNvSpPr/>
          <p:nvPr/>
        </p:nvSpPr>
        <p:spPr>
          <a:xfrm flipH="1">
            <a:off x="360950" y="47117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"/>
          <p:cNvSpPr txBox="1"/>
          <p:nvPr>
            <p:ph hasCustomPrompt="1" idx="7" type="title"/>
          </p:nvPr>
        </p:nvSpPr>
        <p:spPr>
          <a:xfrm>
            <a:off x="6304150" y="3122625"/>
            <a:ext cx="1815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 txBox="1"/>
          <p:nvPr>
            <p:ph idx="8" type="subTitle"/>
          </p:nvPr>
        </p:nvSpPr>
        <p:spPr>
          <a:xfrm>
            <a:off x="630415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b="1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79" name="Google Shape;479;p15"/>
          <p:cNvSpPr txBox="1"/>
          <p:nvPr>
            <p:ph idx="9" type="body"/>
          </p:nvPr>
        </p:nvSpPr>
        <p:spPr>
          <a:xfrm>
            <a:off x="630415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hasCustomPrompt="1" type="title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hasCustomPrompt="1" idx="2" type="title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hasCustomPrompt="1" idx="4" type="title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idx="1" type="subTitle"/>
          </p:nvPr>
        </p:nvSpPr>
        <p:spPr>
          <a:xfrm>
            <a:off x="1057188" y="2904575"/>
            <a:ext cx="28683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1057188" y="1509725"/>
            <a:ext cx="2868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grpSp>
        <p:nvGrpSpPr>
          <p:cNvPr id="498" name="Google Shape;498;p17"/>
          <p:cNvGrpSpPr/>
          <p:nvPr/>
        </p:nvGrpSpPr>
        <p:grpSpPr>
          <a:xfrm>
            <a:off x="8262310" y="191073"/>
            <a:ext cx="336918" cy="317407"/>
            <a:chOff x="3522327" y="1976386"/>
            <a:chExt cx="510715" cy="481139"/>
          </a:xfrm>
        </p:grpSpPr>
        <p:sp>
          <p:nvSpPr>
            <p:cNvPr id="499" name="Google Shape;499;p17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7"/>
          <p:cNvGrpSpPr/>
          <p:nvPr/>
        </p:nvGrpSpPr>
        <p:grpSpPr>
          <a:xfrm rot="-592841">
            <a:off x="7856638" y="1002426"/>
            <a:ext cx="180162" cy="417516"/>
            <a:chOff x="3789373" y="1135858"/>
            <a:chExt cx="273103" cy="632902"/>
          </a:xfrm>
        </p:grpSpPr>
        <p:sp>
          <p:nvSpPr>
            <p:cNvPr id="508" name="Google Shape;508;p17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7"/>
          <p:cNvGrpSpPr/>
          <p:nvPr/>
        </p:nvGrpSpPr>
        <p:grpSpPr>
          <a:xfrm>
            <a:off x="8430786" y="1639505"/>
            <a:ext cx="306287" cy="200898"/>
            <a:chOff x="4277246" y="2003393"/>
            <a:chExt cx="464282" cy="304529"/>
          </a:xfrm>
        </p:grpSpPr>
        <p:sp>
          <p:nvSpPr>
            <p:cNvPr id="512" name="Google Shape;512;p17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7"/>
          <p:cNvGrpSpPr/>
          <p:nvPr/>
        </p:nvGrpSpPr>
        <p:grpSpPr>
          <a:xfrm rot="1332121">
            <a:off x="7944922" y="3533430"/>
            <a:ext cx="261900" cy="396890"/>
            <a:chOff x="3250805" y="3533264"/>
            <a:chExt cx="352189" cy="533783"/>
          </a:xfrm>
        </p:grpSpPr>
        <p:sp>
          <p:nvSpPr>
            <p:cNvPr id="516" name="Google Shape;516;p17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7"/>
          <p:cNvGrpSpPr/>
          <p:nvPr/>
        </p:nvGrpSpPr>
        <p:grpSpPr>
          <a:xfrm rot="-327346">
            <a:off x="8409193" y="4374076"/>
            <a:ext cx="349471" cy="469014"/>
            <a:chOff x="4106283" y="2500625"/>
            <a:chExt cx="522432" cy="701244"/>
          </a:xfrm>
        </p:grpSpPr>
        <p:sp>
          <p:nvSpPr>
            <p:cNvPr id="523" name="Google Shape;523;p17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7"/>
          <p:cNvGrpSpPr/>
          <p:nvPr/>
        </p:nvGrpSpPr>
        <p:grpSpPr>
          <a:xfrm rot="-900125">
            <a:off x="8225165" y="2343455"/>
            <a:ext cx="274991" cy="490254"/>
            <a:chOff x="308050" y="960575"/>
            <a:chExt cx="360600" cy="642900"/>
          </a:xfrm>
        </p:grpSpPr>
        <p:sp>
          <p:nvSpPr>
            <p:cNvPr id="532" name="Google Shape;532;p17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17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534" name="Google Shape;534;p17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5" name="Google Shape;535;p17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7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17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17"/>
          <p:cNvGrpSpPr/>
          <p:nvPr/>
        </p:nvGrpSpPr>
        <p:grpSpPr>
          <a:xfrm rot="1460501">
            <a:off x="214942" y="218939"/>
            <a:ext cx="210155" cy="347679"/>
            <a:chOff x="2994713" y="2224360"/>
            <a:chExt cx="333286" cy="551387"/>
          </a:xfrm>
        </p:grpSpPr>
        <p:sp>
          <p:nvSpPr>
            <p:cNvPr id="539" name="Google Shape;539;p17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7"/>
          <p:cNvGrpSpPr/>
          <p:nvPr/>
        </p:nvGrpSpPr>
        <p:grpSpPr>
          <a:xfrm rot="-702761">
            <a:off x="275652" y="4583697"/>
            <a:ext cx="284198" cy="349312"/>
            <a:chOff x="3114176" y="1269099"/>
            <a:chExt cx="450729" cy="553999"/>
          </a:xfrm>
        </p:grpSpPr>
        <p:sp>
          <p:nvSpPr>
            <p:cNvPr id="546" name="Google Shape;546;p17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17"/>
          <p:cNvSpPr/>
          <p:nvPr/>
        </p:nvSpPr>
        <p:spPr>
          <a:xfrm>
            <a:off x="8603076" y="34865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7"/>
          <p:cNvSpPr/>
          <p:nvPr/>
        </p:nvSpPr>
        <p:spPr>
          <a:xfrm>
            <a:off x="8852025" y="19794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7"/>
          <p:cNvSpPr/>
          <p:nvPr/>
        </p:nvSpPr>
        <p:spPr>
          <a:xfrm>
            <a:off x="8472188" y="11781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7"/>
          <p:cNvSpPr/>
          <p:nvPr/>
        </p:nvSpPr>
        <p:spPr>
          <a:xfrm>
            <a:off x="8025763" y="47082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7"/>
          <p:cNvSpPr/>
          <p:nvPr/>
        </p:nvSpPr>
        <p:spPr>
          <a:xfrm>
            <a:off x="8852013" y="3045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7925563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7"/>
          <p:cNvSpPr/>
          <p:nvPr/>
        </p:nvSpPr>
        <p:spPr>
          <a:xfrm>
            <a:off x="8089300" y="18403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7"/>
          <p:cNvSpPr/>
          <p:nvPr/>
        </p:nvSpPr>
        <p:spPr>
          <a:xfrm>
            <a:off x="8777651" y="6690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"/>
          <p:cNvSpPr/>
          <p:nvPr/>
        </p:nvSpPr>
        <p:spPr>
          <a:xfrm>
            <a:off x="293276" y="9180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7"/>
          <p:cNvSpPr/>
          <p:nvPr/>
        </p:nvSpPr>
        <p:spPr>
          <a:xfrm>
            <a:off x="807626" y="48084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7"/>
          <p:cNvSpPr/>
          <p:nvPr/>
        </p:nvSpPr>
        <p:spPr>
          <a:xfrm>
            <a:off x="807613" y="1910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"/>
          <p:cNvSpPr/>
          <p:nvPr/>
        </p:nvSpPr>
        <p:spPr>
          <a:xfrm>
            <a:off x="882000" y="6690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7"/>
          <p:cNvSpPr/>
          <p:nvPr/>
        </p:nvSpPr>
        <p:spPr>
          <a:xfrm rot="5400000">
            <a:off x="663119" y="450838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7"/>
          <p:cNvSpPr/>
          <p:nvPr/>
        </p:nvSpPr>
        <p:spPr>
          <a:xfrm rot="5400000">
            <a:off x="78544" y="4205919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"/>
          <p:cNvSpPr/>
          <p:nvPr/>
        </p:nvSpPr>
        <p:spPr>
          <a:xfrm>
            <a:off x="5020438" y="15392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7"/>
          <p:cNvSpPr/>
          <p:nvPr/>
        </p:nvSpPr>
        <p:spPr>
          <a:xfrm>
            <a:off x="5501051" y="11782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7"/>
          <p:cNvSpPr/>
          <p:nvPr/>
        </p:nvSpPr>
        <p:spPr>
          <a:xfrm>
            <a:off x="6832725" y="38648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"/>
          <p:cNvSpPr/>
          <p:nvPr/>
        </p:nvSpPr>
        <p:spPr>
          <a:xfrm>
            <a:off x="6327900" y="13320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7"/>
          <p:cNvSpPr/>
          <p:nvPr/>
        </p:nvSpPr>
        <p:spPr>
          <a:xfrm>
            <a:off x="5182363" y="39650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7"/>
          <p:cNvSpPr/>
          <p:nvPr/>
        </p:nvSpPr>
        <p:spPr>
          <a:xfrm>
            <a:off x="6013575" y="26590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7"/>
          <p:cNvSpPr/>
          <p:nvPr/>
        </p:nvSpPr>
        <p:spPr>
          <a:xfrm>
            <a:off x="6732513" y="197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7"/>
          <p:cNvSpPr/>
          <p:nvPr/>
        </p:nvSpPr>
        <p:spPr>
          <a:xfrm>
            <a:off x="5252101" y="27961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7"/>
          <p:cNvSpPr/>
          <p:nvPr/>
        </p:nvSpPr>
        <p:spPr>
          <a:xfrm>
            <a:off x="7091726" y="2860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 txBox="1"/>
          <p:nvPr>
            <p:ph idx="1" type="subTitle"/>
          </p:nvPr>
        </p:nvSpPr>
        <p:spPr>
          <a:xfrm flipH="1">
            <a:off x="836850" y="3544225"/>
            <a:ext cx="38343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77" name="Google Shape;577;p18"/>
          <p:cNvSpPr txBox="1"/>
          <p:nvPr>
            <p:ph type="title"/>
          </p:nvPr>
        </p:nvSpPr>
        <p:spPr>
          <a:xfrm flipH="1">
            <a:off x="836825" y="845375"/>
            <a:ext cx="3834300" cy="27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578" name="Google Shape;578;p18"/>
          <p:cNvSpPr/>
          <p:nvPr/>
        </p:nvSpPr>
        <p:spPr>
          <a:xfrm flipH="1">
            <a:off x="639056" y="562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 flipH="1" rot="-702602">
            <a:off x="882707" y="244656"/>
            <a:ext cx="168483" cy="278738"/>
            <a:chOff x="2994713" y="2224360"/>
            <a:chExt cx="333286" cy="551387"/>
          </a:xfrm>
        </p:grpSpPr>
        <p:sp>
          <p:nvSpPr>
            <p:cNvPr id="580" name="Google Shape;580;p18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18"/>
          <p:cNvGrpSpPr/>
          <p:nvPr/>
        </p:nvGrpSpPr>
        <p:grpSpPr>
          <a:xfrm flipH="1" rot="745016">
            <a:off x="119387" y="67350"/>
            <a:ext cx="138060" cy="319948"/>
            <a:chOff x="3789373" y="1135858"/>
            <a:chExt cx="273103" cy="632902"/>
          </a:xfrm>
        </p:grpSpPr>
        <p:sp>
          <p:nvSpPr>
            <p:cNvPr id="587" name="Google Shape;587;p18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8"/>
          <p:cNvGrpSpPr/>
          <p:nvPr/>
        </p:nvGrpSpPr>
        <p:grpSpPr>
          <a:xfrm flipH="1">
            <a:off x="415927" y="318829"/>
            <a:ext cx="223134" cy="272917"/>
            <a:chOff x="3410431" y="2717682"/>
            <a:chExt cx="441412" cy="539896"/>
          </a:xfrm>
        </p:grpSpPr>
        <p:sp>
          <p:nvSpPr>
            <p:cNvPr id="591" name="Google Shape;591;p18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18"/>
          <p:cNvSpPr/>
          <p:nvPr/>
        </p:nvSpPr>
        <p:spPr>
          <a:xfrm flipH="1">
            <a:off x="333006" y="45671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8"/>
          <p:cNvSpPr/>
          <p:nvPr/>
        </p:nvSpPr>
        <p:spPr>
          <a:xfrm flipH="1">
            <a:off x="86606" y="47743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8"/>
          <p:cNvSpPr/>
          <p:nvPr>
            <p:ph idx="2" type="pic"/>
          </p:nvPr>
        </p:nvSpPr>
        <p:spPr>
          <a:xfrm>
            <a:off x="5717300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2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9"/>
          <p:cNvSpPr txBox="1"/>
          <p:nvPr>
            <p:ph idx="1" type="body"/>
          </p:nvPr>
        </p:nvSpPr>
        <p:spPr>
          <a:xfrm>
            <a:off x="713225" y="1709900"/>
            <a:ext cx="48129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99" name="Google Shape;599;p19"/>
          <p:cNvSpPr/>
          <p:nvPr/>
        </p:nvSpPr>
        <p:spPr>
          <a:xfrm flipH="1">
            <a:off x="8659106" y="1419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19"/>
          <p:cNvGrpSpPr/>
          <p:nvPr/>
        </p:nvGrpSpPr>
        <p:grpSpPr>
          <a:xfrm flipH="1" rot="-702602">
            <a:off x="8902757" y="330381"/>
            <a:ext cx="168483" cy="278738"/>
            <a:chOff x="2994713" y="2224360"/>
            <a:chExt cx="333286" cy="551387"/>
          </a:xfrm>
        </p:grpSpPr>
        <p:sp>
          <p:nvSpPr>
            <p:cNvPr id="601" name="Google Shape;601;p19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 flipH="1" rot="745016">
            <a:off x="8139437" y="153075"/>
            <a:ext cx="138060" cy="319948"/>
            <a:chOff x="3789373" y="1135858"/>
            <a:chExt cx="273103" cy="632902"/>
          </a:xfrm>
        </p:grpSpPr>
        <p:sp>
          <p:nvSpPr>
            <p:cNvPr id="608" name="Google Shape;608;p19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 flipH="1">
            <a:off x="8435977" y="404554"/>
            <a:ext cx="223134" cy="272917"/>
            <a:chOff x="3410431" y="2717682"/>
            <a:chExt cx="441412" cy="539896"/>
          </a:xfrm>
        </p:grpSpPr>
        <p:sp>
          <p:nvSpPr>
            <p:cNvPr id="612" name="Google Shape;612;p19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 flipH="1">
            <a:off x="628799" y="199568"/>
            <a:ext cx="285768" cy="240767"/>
            <a:chOff x="4264060" y="1424745"/>
            <a:chExt cx="543905" cy="458254"/>
          </a:xfrm>
        </p:grpSpPr>
        <p:sp>
          <p:nvSpPr>
            <p:cNvPr id="616" name="Google Shape;616;p19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9"/>
          <p:cNvGrpSpPr/>
          <p:nvPr/>
        </p:nvGrpSpPr>
        <p:grpSpPr>
          <a:xfrm flipH="1" rot="-850670">
            <a:off x="1110561" y="225863"/>
            <a:ext cx="247823" cy="248717"/>
            <a:chOff x="2694759" y="3017326"/>
            <a:chExt cx="485600" cy="487350"/>
          </a:xfrm>
        </p:grpSpPr>
        <p:sp>
          <p:nvSpPr>
            <p:cNvPr id="619" name="Google Shape;619;p19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 flipH="1" rot="899971">
            <a:off x="177613" y="233142"/>
            <a:ext cx="232541" cy="414588"/>
            <a:chOff x="308050" y="960575"/>
            <a:chExt cx="360600" cy="642900"/>
          </a:xfrm>
        </p:grpSpPr>
        <p:sp>
          <p:nvSpPr>
            <p:cNvPr id="624" name="Google Shape;624;p1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626" name="Google Shape;626;p1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7" name="Google Shape;627;p1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9" name="Google Shape;629;p1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0" name="Google Shape;630;p19"/>
          <p:cNvSpPr/>
          <p:nvPr/>
        </p:nvSpPr>
        <p:spPr>
          <a:xfrm flipH="1">
            <a:off x="577531" y="490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9"/>
          <p:cNvSpPr/>
          <p:nvPr/>
        </p:nvSpPr>
        <p:spPr>
          <a:xfrm flipH="1">
            <a:off x="8998031" y="4595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9"/>
          <p:cNvSpPr/>
          <p:nvPr/>
        </p:nvSpPr>
        <p:spPr>
          <a:xfrm flipH="1">
            <a:off x="477331" y="4951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9"/>
          <p:cNvSpPr/>
          <p:nvPr/>
        </p:nvSpPr>
        <p:spPr>
          <a:xfrm flipH="1">
            <a:off x="8751631" y="48028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"/>
          <p:cNvSpPr/>
          <p:nvPr/>
        </p:nvSpPr>
        <p:spPr>
          <a:xfrm flipH="1">
            <a:off x="127931" y="4695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9"/>
          <p:cNvSpPr txBox="1"/>
          <p:nvPr>
            <p:ph type="title"/>
          </p:nvPr>
        </p:nvSpPr>
        <p:spPr>
          <a:xfrm>
            <a:off x="713225" y="539500"/>
            <a:ext cx="77175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0"/>
          <p:cNvSpPr txBox="1"/>
          <p:nvPr>
            <p:ph type="title"/>
          </p:nvPr>
        </p:nvSpPr>
        <p:spPr>
          <a:xfrm>
            <a:off x="713225" y="539500"/>
            <a:ext cx="47973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638" name="Google Shape;638;p20"/>
          <p:cNvSpPr txBox="1"/>
          <p:nvPr>
            <p:ph idx="1" type="subTitle"/>
          </p:nvPr>
        </p:nvSpPr>
        <p:spPr>
          <a:xfrm>
            <a:off x="1189713" y="3619846"/>
            <a:ext cx="1742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9" name="Google Shape;639;p20"/>
          <p:cNvSpPr txBox="1"/>
          <p:nvPr>
            <p:ph idx="2" type="subTitle"/>
          </p:nvPr>
        </p:nvSpPr>
        <p:spPr>
          <a:xfrm>
            <a:off x="1189713" y="3144289"/>
            <a:ext cx="1742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/>
        </p:txBody>
      </p:sp>
      <p:sp>
        <p:nvSpPr>
          <p:cNvPr id="640" name="Google Shape;640;p20"/>
          <p:cNvSpPr txBox="1"/>
          <p:nvPr>
            <p:ph idx="3" type="subTitle"/>
          </p:nvPr>
        </p:nvSpPr>
        <p:spPr>
          <a:xfrm>
            <a:off x="3291313" y="3619833"/>
            <a:ext cx="1742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1" name="Google Shape;641;p20"/>
          <p:cNvSpPr txBox="1"/>
          <p:nvPr>
            <p:ph idx="4" type="subTitle"/>
          </p:nvPr>
        </p:nvSpPr>
        <p:spPr>
          <a:xfrm>
            <a:off x="3291313" y="3144279"/>
            <a:ext cx="1742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Prompt Medium"/>
              <a:buNone/>
              <a:defRPr sz="2200"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/>
        </p:txBody>
      </p:sp>
      <p:grpSp>
        <p:nvGrpSpPr>
          <p:cNvPr id="642" name="Google Shape;642;p20"/>
          <p:cNvGrpSpPr/>
          <p:nvPr/>
        </p:nvGrpSpPr>
        <p:grpSpPr>
          <a:xfrm rot="-1485070">
            <a:off x="6450197" y="-133615"/>
            <a:ext cx="223421" cy="338620"/>
            <a:chOff x="3250805" y="3533264"/>
            <a:chExt cx="352189" cy="533783"/>
          </a:xfrm>
        </p:grpSpPr>
        <p:sp>
          <p:nvSpPr>
            <p:cNvPr id="643" name="Google Shape;643;p20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0"/>
          <p:cNvGrpSpPr/>
          <p:nvPr/>
        </p:nvGrpSpPr>
        <p:grpSpPr>
          <a:xfrm rot="1022458">
            <a:off x="8751966" y="4830838"/>
            <a:ext cx="211420" cy="349773"/>
            <a:chOff x="2994713" y="2224360"/>
            <a:chExt cx="333286" cy="551387"/>
          </a:xfrm>
        </p:grpSpPr>
        <p:sp>
          <p:nvSpPr>
            <p:cNvPr id="650" name="Google Shape;650;p20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20"/>
          <p:cNvGrpSpPr/>
          <p:nvPr/>
        </p:nvGrpSpPr>
        <p:grpSpPr>
          <a:xfrm>
            <a:off x="6011974" y="598218"/>
            <a:ext cx="323997" cy="305234"/>
            <a:chOff x="3522327" y="1976386"/>
            <a:chExt cx="510715" cy="481139"/>
          </a:xfrm>
        </p:grpSpPr>
        <p:sp>
          <p:nvSpPr>
            <p:cNvPr id="657" name="Google Shape;657;p20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0"/>
          <p:cNvGrpSpPr/>
          <p:nvPr/>
        </p:nvGrpSpPr>
        <p:grpSpPr>
          <a:xfrm rot="1260889">
            <a:off x="6802995" y="4852166"/>
            <a:ext cx="331428" cy="444866"/>
            <a:chOff x="4106283" y="2500625"/>
            <a:chExt cx="522432" cy="701244"/>
          </a:xfrm>
        </p:grpSpPr>
        <p:sp>
          <p:nvSpPr>
            <p:cNvPr id="666" name="Google Shape;666;p20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0"/>
          <p:cNvGrpSpPr/>
          <p:nvPr/>
        </p:nvGrpSpPr>
        <p:grpSpPr>
          <a:xfrm>
            <a:off x="131273" y="1217312"/>
            <a:ext cx="285943" cy="351457"/>
            <a:chOff x="3114176" y="1269099"/>
            <a:chExt cx="450729" cy="553999"/>
          </a:xfrm>
        </p:grpSpPr>
        <p:sp>
          <p:nvSpPr>
            <p:cNvPr id="675" name="Google Shape;675;p20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0"/>
          <p:cNvGrpSpPr/>
          <p:nvPr/>
        </p:nvGrpSpPr>
        <p:grpSpPr>
          <a:xfrm rot="-1717276">
            <a:off x="7867624" y="4483265"/>
            <a:ext cx="173263" cy="401527"/>
            <a:chOff x="3789373" y="1135858"/>
            <a:chExt cx="273103" cy="632902"/>
          </a:xfrm>
        </p:grpSpPr>
        <p:sp>
          <p:nvSpPr>
            <p:cNvPr id="682" name="Google Shape;682;p20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20"/>
          <p:cNvGrpSpPr/>
          <p:nvPr/>
        </p:nvGrpSpPr>
        <p:grpSpPr>
          <a:xfrm>
            <a:off x="8235467" y="851778"/>
            <a:ext cx="294541" cy="193193"/>
            <a:chOff x="4277246" y="2003393"/>
            <a:chExt cx="464282" cy="304529"/>
          </a:xfrm>
        </p:grpSpPr>
        <p:sp>
          <p:nvSpPr>
            <p:cNvPr id="686" name="Google Shape;686;p20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0"/>
          <p:cNvGrpSpPr/>
          <p:nvPr/>
        </p:nvGrpSpPr>
        <p:grpSpPr>
          <a:xfrm>
            <a:off x="7203177" y="236221"/>
            <a:ext cx="345053" cy="290716"/>
            <a:chOff x="4264060" y="1424745"/>
            <a:chExt cx="543905" cy="458254"/>
          </a:xfrm>
        </p:grpSpPr>
        <p:sp>
          <p:nvSpPr>
            <p:cNvPr id="690" name="Google Shape;690;p20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20"/>
          <p:cNvGrpSpPr/>
          <p:nvPr/>
        </p:nvGrpSpPr>
        <p:grpSpPr>
          <a:xfrm rot="-1088791">
            <a:off x="8276722" y="-25347"/>
            <a:ext cx="308092" cy="309202"/>
            <a:chOff x="2694759" y="3017326"/>
            <a:chExt cx="485600" cy="487350"/>
          </a:xfrm>
        </p:grpSpPr>
        <p:sp>
          <p:nvSpPr>
            <p:cNvPr id="693" name="Google Shape;693;p20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0"/>
          <p:cNvGrpSpPr/>
          <p:nvPr/>
        </p:nvGrpSpPr>
        <p:grpSpPr>
          <a:xfrm rot="-1740803">
            <a:off x="5990445" y="4579776"/>
            <a:ext cx="280038" cy="342518"/>
            <a:chOff x="3410431" y="2717682"/>
            <a:chExt cx="441412" cy="539896"/>
          </a:xfrm>
        </p:grpSpPr>
        <p:sp>
          <p:nvSpPr>
            <p:cNvPr id="698" name="Google Shape;698;p20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0"/>
          <p:cNvGrpSpPr/>
          <p:nvPr/>
        </p:nvGrpSpPr>
        <p:grpSpPr>
          <a:xfrm>
            <a:off x="859080" y="164803"/>
            <a:ext cx="248005" cy="326013"/>
            <a:chOff x="2574478" y="1600508"/>
            <a:chExt cx="390928" cy="513891"/>
          </a:xfrm>
        </p:grpSpPr>
        <p:sp>
          <p:nvSpPr>
            <p:cNvPr id="702" name="Google Shape;702;p20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20"/>
          <p:cNvGrpSpPr/>
          <p:nvPr/>
        </p:nvGrpSpPr>
        <p:grpSpPr>
          <a:xfrm rot="1800208">
            <a:off x="8523218" y="3648143"/>
            <a:ext cx="407384" cy="478880"/>
            <a:chOff x="8071717" y="2421860"/>
            <a:chExt cx="443820" cy="521710"/>
          </a:xfrm>
        </p:grpSpPr>
        <p:grpSp>
          <p:nvGrpSpPr>
            <p:cNvPr id="705" name="Google Shape;705;p2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706" name="Google Shape;706;p2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1" name="Google Shape;711;p2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0"/>
          <p:cNvGrpSpPr/>
          <p:nvPr/>
        </p:nvGrpSpPr>
        <p:grpSpPr>
          <a:xfrm rot="-899769">
            <a:off x="8742324" y="2152119"/>
            <a:ext cx="330980" cy="590092"/>
            <a:chOff x="308050" y="960575"/>
            <a:chExt cx="360600" cy="642900"/>
          </a:xfrm>
        </p:grpSpPr>
        <p:sp>
          <p:nvSpPr>
            <p:cNvPr id="713" name="Google Shape;713;p2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2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715" name="Google Shape;715;p2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6" name="Google Shape;716;p2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2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2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20"/>
          <p:cNvSpPr/>
          <p:nvPr/>
        </p:nvSpPr>
        <p:spPr>
          <a:xfrm flipH="1">
            <a:off x="337287" y="8032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0"/>
          <p:cNvSpPr/>
          <p:nvPr/>
        </p:nvSpPr>
        <p:spPr>
          <a:xfrm flipH="1">
            <a:off x="496812" y="1755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0"/>
          <p:cNvSpPr/>
          <p:nvPr/>
        </p:nvSpPr>
        <p:spPr>
          <a:xfrm flipH="1">
            <a:off x="131263" y="3955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0"/>
          <p:cNvSpPr/>
          <p:nvPr/>
        </p:nvSpPr>
        <p:spPr>
          <a:xfrm flipH="1">
            <a:off x="205650" y="49556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0"/>
          <p:cNvSpPr/>
          <p:nvPr/>
        </p:nvSpPr>
        <p:spPr>
          <a:xfrm flipH="1">
            <a:off x="131287" y="40551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0"/>
          <p:cNvSpPr/>
          <p:nvPr/>
        </p:nvSpPr>
        <p:spPr>
          <a:xfrm flipH="1">
            <a:off x="588750" y="47197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20"/>
          <p:cNvGrpSpPr/>
          <p:nvPr/>
        </p:nvGrpSpPr>
        <p:grpSpPr>
          <a:xfrm>
            <a:off x="240105" y="4466303"/>
            <a:ext cx="294541" cy="193193"/>
            <a:chOff x="4277246" y="2003393"/>
            <a:chExt cx="464282" cy="304529"/>
          </a:xfrm>
        </p:grpSpPr>
        <p:sp>
          <p:nvSpPr>
            <p:cNvPr id="726" name="Google Shape;726;p20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20"/>
          <p:cNvSpPr/>
          <p:nvPr/>
        </p:nvSpPr>
        <p:spPr>
          <a:xfrm flipH="1">
            <a:off x="1189737" y="47009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20"/>
          <p:cNvGrpSpPr/>
          <p:nvPr/>
        </p:nvGrpSpPr>
        <p:grpSpPr>
          <a:xfrm rot="1091188">
            <a:off x="1411894" y="4929283"/>
            <a:ext cx="345048" cy="290712"/>
            <a:chOff x="4264060" y="1424745"/>
            <a:chExt cx="543905" cy="458254"/>
          </a:xfrm>
        </p:grpSpPr>
        <p:sp>
          <p:nvSpPr>
            <p:cNvPr id="731" name="Google Shape;731;p20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20"/>
          <p:cNvSpPr/>
          <p:nvPr/>
        </p:nvSpPr>
        <p:spPr>
          <a:xfrm flipH="1">
            <a:off x="7703662" y="6444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0"/>
          <p:cNvSpPr/>
          <p:nvPr/>
        </p:nvSpPr>
        <p:spPr>
          <a:xfrm flipH="1">
            <a:off x="8762112" y="12902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0"/>
          <p:cNvSpPr/>
          <p:nvPr/>
        </p:nvSpPr>
        <p:spPr>
          <a:xfrm flipH="1">
            <a:off x="6634062" y="7446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0"/>
          <p:cNvSpPr/>
          <p:nvPr/>
        </p:nvSpPr>
        <p:spPr>
          <a:xfrm flipH="1">
            <a:off x="8733200" y="5269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0"/>
          <p:cNvSpPr/>
          <p:nvPr/>
        </p:nvSpPr>
        <p:spPr>
          <a:xfrm flipH="1">
            <a:off x="8530000" y="17075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0"/>
          <p:cNvSpPr/>
          <p:nvPr/>
        </p:nvSpPr>
        <p:spPr>
          <a:xfrm flipH="1">
            <a:off x="8572175" y="4466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0"/>
          <p:cNvSpPr/>
          <p:nvPr/>
        </p:nvSpPr>
        <p:spPr>
          <a:xfrm flipH="1">
            <a:off x="7236150" y="4466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0"/>
          <p:cNvSpPr/>
          <p:nvPr/>
        </p:nvSpPr>
        <p:spPr>
          <a:xfrm flipH="1">
            <a:off x="6533862" y="46339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0"/>
          <p:cNvSpPr/>
          <p:nvPr/>
        </p:nvSpPr>
        <p:spPr>
          <a:xfrm flipH="1">
            <a:off x="7548237" y="49556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8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6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1"/>
          <p:cNvSpPr txBox="1"/>
          <p:nvPr>
            <p:ph idx="1" type="body"/>
          </p:nvPr>
        </p:nvSpPr>
        <p:spPr>
          <a:xfrm>
            <a:off x="4591850" y="2021675"/>
            <a:ext cx="38388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4" name="Google Shape;744;p2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745" name="Google Shape;745;p21"/>
          <p:cNvSpPr txBox="1"/>
          <p:nvPr>
            <p:ph idx="2" type="body"/>
          </p:nvPr>
        </p:nvSpPr>
        <p:spPr>
          <a:xfrm>
            <a:off x="713225" y="1540775"/>
            <a:ext cx="3838800" cy="3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6" name="Google Shape;746;p21"/>
          <p:cNvSpPr/>
          <p:nvPr/>
        </p:nvSpPr>
        <p:spPr>
          <a:xfrm>
            <a:off x="466850" y="1419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21"/>
          <p:cNvGrpSpPr/>
          <p:nvPr/>
        </p:nvGrpSpPr>
        <p:grpSpPr>
          <a:xfrm rot="702602">
            <a:off x="154916" y="330381"/>
            <a:ext cx="168483" cy="278738"/>
            <a:chOff x="2994713" y="2224360"/>
            <a:chExt cx="333286" cy="551387"/>
          </a:xfrm>
        </p:grpSpPr>
        <p:sp>
          <p:nvSpPr>
            <p:cNvPr id="748" name="Google Shape;748;p21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1"/>
          <p:cNvGrpSpPr/>
          <p:nvPr/>
        </p:nvGrpSpPr>
        <p:grpSpPr>
          <a:xfrm rot="-745016">
            <a:off x="948659" y="153075"/>
            <a:ext cx="138060" cy="319948"/>
            <a:chOff x="3789373" y="1135858"/>
            <a:chExt cx="273103" cy="632902"/>
          </a:xfrm>
        </p:grpSpPr>
        <p:sp>
          <p:nvSpPr>
            <p:cNvPr id="755" name="Google Shape;755;p21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1"/>
          <p:cNvGrpSpPr/>
          <p:nvPr/>
        </p:nvGrpSpPr>
        <p:grpSpPr>
          <a:xfrm>
            <a:off x="567046" y="404554"/>
            <a:ext cx="223134" cy="272917"/>
            <a:chOff x="3410431" y="2717682"/>
            <a:chExt cx="441412" cy="539896"/>
          </a:xfrm>
        </p:grpSpPr>
        <p:sp>
          <p:nvSpPr>
            <p:cNvPr id="759" name="Google Shape;759;p21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1"/>
          <p:cNvGrpSpPr/>
          <p:nvPr/>
        </p:nvGrpSpPr>
        <p:grpSpPr>
          <a:xfrm>
            <a:off x="8311589" y="199568"/>
            <a:ext cx="285768" cy="240767"/>
            <a:chOff x="4264060" y="1424745"/>
            <a:chExt cx="543905" cy="458254"/>
          </a:xfrm>
        </p:grpSpPr>
        <p:sp>
          <p:nvSpPr>
            <p:cNvPr id="763" name="Google Shape;763;p21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1"/>
          <p:cNvGrpSpPr/>
          <p:nvPr/>
        </p:nvGrpSpPr>
        <p:grpSpPr>
          <a:xfrm rot="850670">
            <a:off x="7867772" y="225863"/>
            <a:ext cx="247823" cy="248717"/>
            <a:chOff x="2694759" y="3017326"/>
            <a:chExt cx="485600" cy="487350"/>
          </a:xfrm>
        </p:grpSpPr>
        <p:sp>
          <p:nvSpPr>
            <p:cNvPr id="766" name="Google Shape;766;p21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21"/>
          <p:cNvGrpSpPr/>
          <p:nvPr/>
        </p:nvGrpSpPr>
        <p:grpSpPr>
          <a:xfrm rot="-899971">
            <a:off x="8816002" y="233142"/>
            <a:ext cx="232541" cy="414588"/>
            <a:chOff x="308050" y="960575"/>
            <a:chExt cx="360600" cy="642900"/>
          </a:xfrm>
        </p:grpSpPr>
        <p:sp>
          <p:nvSpPr>
            <p:cNvPr id="771" name="Google Shape;771;p21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21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773" name="Google Shape;773;p21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4" name="Google Shape;774;p21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21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6" name="Google Shape;776;p21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7" name="Google Shape;777;p21"/>
          <p:cNvSpPr/>
          <p:nvPr/>
        </p:nvSpPr>
        <p:spPr>
          <a:xfrm>
            <a:off x="8548425" y="490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1"/>
          <p:cNvSpPr/>
          <p:nvPr/>
        </p:nvSpPr>
        <p:spPr>
          <a:xfrm>
            <a:off x="127925" y="4595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1"/>
          <p:cNvSpPr/>
          <p:nvPr/>
        </p:nvSpPr>
        <p:spPr>
          <a:xfrm>
            <a:off x="8648625" y="4951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1"/>
          <p:cNvSpPr/>
          <p:nvPr/>
        </p:nvSpPr>
        <p:spPr>
          <a:xfrm>
            <a:off x="225576" y="48028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"/>
          <p:cNvSpPr/>
          <p:nvPr/>
        </p:nvSpPr>
        <p:spPr>
          <a:xfrm>
            <a:off x="8849276" y="4695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"/>
          <p:cNvSpPr txBox="1"/>
          <p:nvPr>
            <p:ph type="title"/>
          </p:nvPr>
        </p:nvSpPr>
        <p:spPr>
          <a:xfrm>
            <a:off x="713225" y="539500"/>
            <a:ext cx="77175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784" name="Google Shape;784;p22"/>
          <p:cNvSpPr txBox="1"/>
          <p:nvPr>
            <p:ph idx="1" type="subTitle"/>
          </p:nvPr>
        </p:nvSpPr>
        <p:spPr>
          <a:xfrm>
            <a:off x="1064713" y="3810344"/>
            <a:ext cx="198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2"/>
          <p:cNvSpPr txBox="1"/>
          <p:nvPr>
            <p:ph idx="2" type="subTitle"/>
          </p:nvPr>
        </p:nvSpPr>
        <p:spPr>
          <a:xfrm>
            <a:off x="1064713" y="3050375"/>
            <a:ext cx="1984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786" name="Google Shape;786;p22"/>
          <p:cNvSpPr txBox="1"/>
          <p:nvPr>
            <p:ph idx="3" type="subTitle"/>
          </p:nvPr>
        </p:nvSpPr>
        <p:spPr>
          <a:xfrm>
            <a:off x="3579838" y="3810330"/>
            <a:ext cx="198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22"/>
          <p:cNvSpPr txBox="1"/>
          <p:nvPr>
            <p:ph idx="4" type="subTitle"/>
          </p:nvPr>
        </p:nvSpPr>
        <p:spPr>
          <a:xfrm>
            <a:off x="3579838" y="3050375"/>
            <a:ext cx="1984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788" name="Google Shape;788;p22"/>
          <p:cNvSpPr txBox="1"/>
          <p:nvPr>
            <p:ph idx="5" type="subTitle"/>
          </p:nvPr>
        </p:nvSpPr>
        <p:spPr>
          <a:xfrm>
            <a:off x="6095088" y="3810344"/>
            <a:ext cx="1984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22"/>
          <p:cNvSpPr txBox="1"/>
          <p:nvPr>
            <p:ph idx="6" type="subTitle"/>
          </p:nvPr>
        </p:nvSpPr>
        <p:spPr>
          <a:xfrm>
            <a:off x="6095088" y="3050375"/>
            <a:ext cx="1984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790" name="Google Shape;790;p22"/>
          <p:cNvSpPr/>
          <p:nvPr/>
        </p:nvSpPr>
        <p:spPr>
          <a:xfrm>
            <a:off x="466850" y="45425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22"/>
          <p:cNvGrpSpPr/>
          <p:nvPr/>
        </p:nvGrpSpPr>
        <p:grpSpPr>
          <a:xfrm rot="702602">
            <a:off x="154916" y="4730931"/>
            <a:ext cx="168483" cy="278738"/>
            <a:chOff x="2994713" y="2224360"/>
            <a:chExt cx="333286" cy="551387"/>
          </a:xfrm>
        </p:grpSpPr>
        <p:sp>
          <p:nvSpPr>
            <p:cNvPr id="792" name="Google Shape;792;p22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2"/>
          <p:cNvGrpSpPr/>
          <p:nvPr/>
        </p:nvGrpSpPr>
        <p:grpSpPr>
          <a:xfrm rot="-745016">
            <a:off x="996284" y="4681012"/>
            <a:ext cx="138060" cy="319948"/>
            <a:chOff x="3789373" y="1135858"/>
            <a:chExt cx="273103" cy="632902"/>
          </a:xfrm>
        </p:grpSpPr>
        <p:sp>
          <p:nvSpPr>
            <p:cNvPr id="799" name="Google Shape;799;p22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2"/>
          <p:cNvGrpSpPr/>
          <p:nvPr/>
        </p:nvGrpSpPr>
        <p:grpSpPr>
          <a:xfrm>
            <a:off x="567046" y="4805104"/>
            <a:ext cx="223134" cy="272917"/>
            <a:chOff x="3410431" y="2717682"/>
            <a:chExt cx="441412" cy="539896"/>
          </a:xfrm>
        </p:grpSpPr>
        <p:sp>
          <p:nvSpPr>
            <p:cNvPr id="803" name="Google Shape;803;p22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2"/>
          <p:cNvGrpSpPr/>
          <p:nvPr/>
        </p:nvGrpSpPr>
        <p:grpSpPr>
          <a:xfrm>
            <a:off x="8311589" y="4600118"/>
            <a:ext cx="285768" cy="240767"/>
            <a:chOff x="4264060" y="1424745"/>
            <a:chExt cx="543905" cy="458254"/>
          </a:xfrm>
        </p:grpSpPr>
        <p:sp>
          <p:nvSpPr>
            <p:cNvPr id="807" name="Google Shape;807;p22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22"/>
          <p:cNvGrpSpPr/>
          <p:nvPr/>
        </p:nvGrpSpPr>
        <p:grpSpPr>
          <a:xfrm rot="850670">
            <a:off x="7991597" y="4817200"/>
            <a:ext cx="247823" cy="248717"/>
            <a:chOff x="2694759" y="3017326"/>
            <a:chExt cx="485600" cy="487350"/>
          </a:xfrm>
        </p:grpSpPr>
        <p:sp>
          <p:nvSpPr>
            <p:cNvPr id="810" name="Google Shape;810;p22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22"/>
          <p:cNvGrpSpPr/>
          <p:nvPr/>
        </p:nvGrpSpPr>
        <p:grpSpPr>
          <a:xfrm rot="-899971">
            <a:off x="8816002" y="4633692"/>
            <a:ext cx="232541" cy="414588"/>
            <a:chOff x="308050" y="960575"/>
            <a:chExt cx="360600" cy="642900"/>
          </a:xfrm>
        </p:grpSpPr>
        <p:sp>
          <p:nvSpPr>
            <p:cNvPr id="815" name="Google Shape;815;p22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22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817" name="Google Shape;817;p22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8" name="Google Shape;818;p22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22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0" name="Google Shape;820;p22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1" name="Google Shape;821;p22"/>
          <p:cNvSpPr/>
          <p:nvPr/>
        </p:nvSpPr>
        <p:spPr>
          <a:xfrm>
            <a:off x="8548425" y="4891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22"/>
          <p:cNvGrpSpPr/>
          <p:nvPr/>
        </p:nvGrpSpPr>
        <p:grpSpPr>
          <a:xfrm flipH="1">
            <a:off x="564532" y="180847"/>
            <a:ext cx="313994" cy="205922"/>
            <a:chOff x="4277246" y="2003393"/>
            <a:chExt cx="464282" cy="304529"/>
          </a:xfrm>
        </p:grpSpPr>
        <p:sp>
          <p:nvSpPr>
            <p:cNvPr id="823" name="Google Shape;823;p22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2"/>
          <p:cNvGrpSpPr/>
          <p:nvPr/>
        </p:nvGrpSpPr>
        <p:grpSpPr>
          <a:xfrm flipH="1" rot="-1286723">
            <a:off x="8768578" y="197244"/>
            <a:ext cx="191107" cy="352962"/>
            <a:chOff x="4848722" y="2011765"/>
            <a:chExt cx="394754" cy="728943"/>
          </a:xfrm>
        </p:grpSpPr>
        <p:sp>
          <p:nvSpPr>
            <p:cNvPr id="827" name="Google Shape;827;p22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22"/>
          <p:cNvSpPr/>
          <p:nvPr/>
        </p:nvSpPr>
        <p:spPr>
          <a:xfrm flipH="1">
            <a:off x="8079325" y="1065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2"/>
          <p:cNvSpPr/>
          <p:nvPr/>
        </p:nvSpPr>
        <p:spPr>
          <a:xfrm rot="10800000">
            <a:off x="116275" y="1809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2"/>
          <p:cNvSpPr/>
          <p:nvPr/>
        </p:nvSpPr>
        <p:spPr>
          <a:xfrm flipH="1">
            <a:off x="290850" y="4899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2"/>
          <p:cNvSpPr/>
          <p:nvPr/>
        </p:nvSpPr>
        <p:spPr>
          <a:xfrm rot="10800000">
            <a:off x="1049725" y="742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2"/>
          <p:cNvSpPr/>
          <p:nvPr/>
        </p:nvSpPr>
        <p:spPr>
          <a:xfrm rot="10800000">
            <a:off x="8517325" y="4392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_2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3"/>
          <p:cNvSpPr txBox="1"/>
          <p:nvPr>
            <p:ph type="title"/>
          </p:nvPr>
        </p:nvSpPr>
        <p:spPr>
          <a:xfrm>
            <a:off x="713225" y="539500"/>
            <a:ext cx="77175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841" name="Google Shape;841;p23"/>
          <p:cNvSpPr txBox="1"/>
          <p:nvPr>
            <p:ph idx="1" type="subTitle"/>
          </p:nvPr>
        </p:nvSpPr>
        <p:spPr>
          <a:xfrm>
            <a:off x="1064750" y="3505543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23"/>
          <p:cNvSpPr txBox="1"/>
          <p:nvPr>
            <p:ph idx="2" type="subTitle"/>
          </p:nvPr>
        </p:nvSpPr>
        <p:spPr>
          <a:xfrm>
            <a:off x="1064750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843" name="Google Shape;843;p23"/>
          <p:cNvSpPr txBox="1"/>
          <p:nvPr>
            <p:ph idx="3" type="subTitle"/>
          </p:nvPr>
        </p:nvSpPr>
        <p:spPr>
          <a:xfrm>
            <a:off x="3579938" y="3505530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23"/>
          <p:cNvSpPr txBox="1"/>
          <p:nvPr>
            <p:ph idx="4" type="subTitle"/>
          </p:nvPr>
        </p:nvSpPr>
        <p:spPr>
          <a:xfrm>
            <a:off x="3579938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845" name="Google Shape;845;p23"/>
          <p:cNvSpPr txBox="1"/>
          <p:nvPr>
            <p:ph idx="5" type="subTitle"/>
          </p:nvPr>
        </p:nvSpPr>
        <p:spPr>
          <a:xfrm>
            <a:off x="6095125" y="3505543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6" type="subTitle"/>
          </p:nvPr>
        </p:nvSpPr>
        <p:spPr>
          <a:xfrm>
            <a:off x="6095125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/>
        </p:txBody>
      </p:sp>
      <p:sp>
        <p:nvSpPr>
          <p:cNvPr id="847" name="Google Shape;847;p23"/>
          <p:cNvSpPr/>
          <p:nvPr/>
        </p:nvSpPr>
        <p:spPr>
          <a:xfrm>
            <a:off x="466850" y="14196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23"/>
          <p:cNvGrpSpPr/>
          <p:nvPr/>
        </p:nvGrpSpPr>
        <p:grpSpPr>
          <a:xfrm rot="702602">
            <a:off x="154916" y="330381"/>
            <a:ext cx="168483" cy="278738"/>
            <a:chOff x="2994713" y="2224360"/>
            <a:chExt cx="333286" cy="551387"/>
          </a:xfrm>
        </p:grpSpPr>
        <p:sp>
          <p:nvSpPr>
            <p:cNvPr id="849" name="Google Shape;849;p23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23"/>
          <p:cNvGrpSpPr/>
          <p:nvPr/>
        </p:nvGrpSpPr>
        <p:grpSpPr>
          <a:xfrm rot="-745016">
            <a:off x="948659" y="153075"/>
            <a:ext cx="138060" cy="319948"/>
            <a:chOff x="3789373" y="1135858"/>
            <a:chExt cx="273103" cy="632902"/>
          </a:xfrm>
        </p:grpSpPr>
        <p:sp>
          <p:nvSpPr>
            <p:cNvPr id="856" name="Google Shape;856;p23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23"/>
          <p:cNvGrpSpPr/>
          <p:nvPr/>
        </p:nvGrpSpPr>
        <p:grpSpPr>
          <a:xfrm>
            <a:off x="567046" y="404554"/>
            <a:ext cx="223134" cy="272917"/>
            <a:chOff x="3410431" y="2717682"/>
            <a:chExt cx="441412" cy="539896"/>
          </a:xfrm>
        </p:grpSpPr>
        <p:sp>
          <p:nvSpPr>
            <p:cNvPr id="860" name="Google Shape;860;p23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3"/>
          <p:cNvGrpSpPr/>
          <p:nvPr/>
        </p:nvGrpSpPr>
        <p:grpSpPr>
          <a:xfrm>
            <a:off x="8311589" y="199568"/>
            <a:ext cx="285768" cy="240767"/>
            <a:chOff x="4264060" y="1424745"/>
            <a:chExt cx="543905" cy="458254"/>
          </a:xfrm>
        </p:grpSpPr>
        <p:sp>
          <p:nvSpPr>
            <p:cNvPr id="864" name="Google Shape;864;p23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3"/>
          <p:cNvGrpSpPr/>
          <p:nvPr/>
        </p:nvGrpSpPr>
        <p:grpSpPr>
          <a:xfrm rot="850670">
            <a:off x="7867772" y="225863"/>
            <a:ext cx="247823" cy="248717"/>
            <a:chOff x="2694759" y="3017326"/>
            <a:chExt cx="485600" cy="487350"/>
          </a:xfrm>
        </p:grpSpPr>
        <p:sp>
          <p:nvSpPr>
            <p:cNvPr id="867" name="Google Shape;867;p23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23"/>
          <p:cNvGrpSpPr/>
          <p:nvPr/>
        </p:nvGrpSpPr>
        <p:grpSpPr>
          <a:xfrm rot="-899971">
            <a:off x="8816002" y="233142"/>
            <a:ext cx="232541" cy="414588"/>
            <a:chOff x="308050" y="960575"/>
            <a:chExt cx="360600" cy="642900"/>
          </a:xfrm>
        </p:grpSpPr>
        <p:sp>
          <p:nvSpPr>
            <p:cNvPr id="872" name="Google Shape;872;p2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874" name="Google Shape;874;p2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75" name="Google Shape;875;p2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2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7" name="Google Shape;877;p2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8" name="Google Shape;878;p23"/>
          <p:cNvSpPr/>
          <p:nvPr/>
        </p:nvSpPr>
        <p:spPr>
          <a:xfrm>
            <a:off x="8548425" y="490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3"/>
          <p:cNvSpPr/>
          <p:nvPr/>
        </p:nvSpPr>
        <p:spPr>
          <a:xfrm>
            <a:off x="127925" y="4595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8648625" y="4951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225576" y="48028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8849276" y="46959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4"/>
          <p:cNvSpPr txBox="1"/>
          <p:nvPr>
            <p:ph type="title"/>
          </p:nvPr>
        </p:nvSpPr>
        <p:spPr>
          <a:xfrm>
            <a:off x="3629825" y="539500"/>
            <a:ext cx="4801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885" name="Google Shape;885;p24"/>
          <p:cNvSpPr txBox="1"/>
          <p:nvPr>
            <p:ph idx="1" type="subTitle"/>
          </p:nvPr>
        </p:nvSpPr>
        <p:spPr>
          <a:xfrm>
            <a:off x="4067124" y="2394884"/>
            <a:ext cx="1537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86" name="Google Shape;886;p24"/>
          <p:cNvSpPr txBox="1"/>
          <p:nvPr>
            <p:ph idx="2" type="subTitle"/>
          </p:nvPr>
        </p:nvSpPr>
        <p:spPr>
          <a:xfrm>
            <a:off x="4067124" y="2160525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7" name="Google Shape;887;p24"/>
          <p:cNvSpPr txBox="1"/>
          <p:nvPr>
            <p:ph idx="3" type="subTitle"/>
          </p:nvPr>
        </p:nvSpPr>
        <p:spPr>
          <a:xfrm>
            <a:off x="6456338" y="4030787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88" name="Google Shape;888;p24"/>
          <p:cNvSpPr txBox="1"/>
          <p:nvPr>
            <p:ph idx="4" type="subTitle"/>
          </p:nvPr>
        </p:nvSpPr>
        <p:spPr>
          <a:xfrm>
            <a:off x="6456340" y="3796437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24"/>
          <p:cNvSpPr txBox="1"/>
          <p:nvPr>
            <p:ph idx="5" type="subTitle"/>
          </p:nvPr>
        </p:nvSpPr>
        <p:spPr>
          <a:xfrm>
            <a:off x="6456530" y="2394875"/>
            <a:ext cx="1537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90" name="Google Shape;890;p24"/>
          <p:cNvSpPr txBox="1"/>
          <p:nvPr>
            <p:ph idx="6" type="subTitle"/>
          </p:nvPr>
        </p:nvSpPr>
        <p:spPr>
          <a:xfrm>
            <a:off x="6456531" y="2160525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24"/>
          <p:cNvSpPr txBox="1"/>
          <p:nvPr>
            <p:ph idx="7" type="subTitle"/>
          </p:nvPr>
        </p:nvSpPr>
        <p:spPr>
          <a:xfrm>
            <a:off x="4067124" y="4036148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92" name="Google Shape;892;p24"/>
          <p:cNvSpPr txBox="1"/>
          <p:nvPr>
            <p:ph idx="8" type="subTitle"/>
          </p:nvPr>
        </p:nvSpPr>
        <p:spPr>
          <a:xfrm>
            <a:off x="4067124" y="3801390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93" name="Google Shape;893;p24"/>
          <p:cNvGrpSpPr/>
          <p:nvPr/>
        </p:nvGrpSpPr>
        <p:grpSpPr>
          <a:xfrm rot="-1213344">
            <a:off x="288256" y="2383192"/>
            <a:ext cx="241635" cy="555456"/>
            <a:chOff x="2363845" y="2207038"/>
            <a:chExt cx="418880" cy="962898"/>
          </a:xfrm>
        </p:grpSpPr>
        <p:sp>
          <p:nvSpPr>
            <p:cNvPr id="894" name="Google Shape;894;p24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4"/>
          <p:cNvGrpSpPr/>
          <p:nvPr/>
        </p:nvGrpSpPr>
        <p:grpSpPr>
          <a:xfrm rot="1099072">
            <a:off x="247255" y="648363"/>
            <a:ext cx="223446" cy="338658"/>
            <a:chOff x="3250805" y="3533264"/>
            <a:chExt cx="352189" cy="533783"/>
          </a:xfrm>
        </p:grpSpPr>
        <p:sp>
          <p:nvSpPr>
            <p:cNvPr id="905" name="Google Shape;905;p24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24"/>
          <p:cNvGrpSpPr/>
          <p:nvPr/>
        </p:nvGrpSpPr>
        <p:grpSpPr>
          <a:xfrm>
            <a:off x="503848" y="1326326"/>
            <a:ext cx="418751" cy="401537"/>
            <a:chOff x="4385428" y="3121061"/>
            <a:chExt cx="785060" cy="752787"/>
          </a:xfrm>
        </p:grpSpPr>
        <p:sp>
          <p:nvSpPr>
            <p:cNvPr id="912" name="Google Shape;912;p24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4"/>
          <p:cNvGrpSpPr/>
          <p:nvPr/>
        </p:nvGrpSpPr>
        <p:grpSpPr>
          <a:xfrm>
            <a:off x="1294624" y="257087"/>
            <a:ext cx="308064" cy="309175"/>
            <a:chOff x="2694759" y="3017326"/>
            <a:chExt cx="485600" cy="487350"/>
          </a:xfrm>
        </p:grpSpPr>
        <p:sp>
          <p:nvSpPr>
            <p:cNvPr id="918" name="Google Shape;918;p24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24"/>
          <p:cNvGrpSpPr/>
          <p:nvPr/>
        </p:nvGrpSpPr>
        <p:grpSpPr>
          <a:xfrm rot="-649796">
            <a:off x="2308563" y="368235"/>
            <a:ext cx="280031" cy="342509"/>
            <a:chOff x="3410431" y="2717682"/>
            <a:chExt cx="441412" cy="539896"/>
          </a:xfrm>
        </p:grpSpPr>
        <p:sp>
          <p:nvSpPr>
            <p:cNvPr id="923" name="Google Shape;923;p24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24"/>
          <p:cNvSpPr/>
          <p:nvPr/>
        </p:nvSpPr>
        <p:spPr>
          <a:xfrm flipH="1" rot="10800000">
            <a:off x="138001" y="4354664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4"/>
          <p:cNvSpPr/>
          <p:nvPr/>
        </p:nvSpPr>
        <p:spPr>
          <a:xfrm flipH="1" rot="10800000">
            <a:off x="409075" y="367526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4"/>
          <p:cNvSpPr/>
          <p:nvPr/>
        </p:nvSpPr>
        <p:spPr>
          <a:xfrm flipH="1" rot="10800000">
            <a:off x="699063" y="417093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4"/>
          <p:cNvSpPr/>
          <p:nvPr/>
        </p:nvSpPr>
        <p:spPr>
          <a:xfrm flipH="1" rot="10800000">
            <a:off x="1118163" y="913361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4"/>
          <p:cNvSpPr/>
          <p:nvPr/>
        </p:nvSpPr>
        <p:spPr>
          <a:xfrm flipH="1" rot="10800000">
            <a:off x="3156513" y="75483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4"/>
          <p:cNvSpPr/>
          <p:nvPr/>
        </p:nvSpPr>
        <p:spPr>
          <a:xfrm flipH="1" rot="10800000">
            <a:off x="212375" y="184646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4"/>
          <p:cNvSpPr/>
          <p:nvPr/>
        </p:nvSpPr>
        <p:spPr>
          <a:xfrm flipH="1" rot="10800000">
            <a:off x="2032300" y="156886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4"/>
          <p:cNvSpPr/>
          <p:nvPr/>
        </p:nvSpPr>
        <p:spPr>
          <a:xfrm flipH="1" rot="10800000">
            <a:off x="799275" y="46331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4"/>
          <p:cNvSpPr/>
          <p:nvPr/>
        </p:nvSpPr>
        <p:spPr>
          <a:xfrm flipH="1" rot="10800000">
            <a:off x="3056325" y="1477011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4"/>
          <p:cNvSpPr/>
          <p:nvPr/>
        </p:nvSpPr>
        <p:spPr>
          <a:xfrm flipH="1" rot="10800000">
            <a:off x="8900088" y="58659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4"/>
          <p:cNvSpPr/>
          <p:nvPr/>
        </p:nvSpPr>
        <p:spPr>
          <a:xfrm flipH="1" rot="10800000">
            <a:off x="8581200" y="13654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4"/>
          <p:cNvSpPr/>
          <p:nvPr/>
        </p:nvSpPr>
        <p:spPr>
          <a:xfrm flipH="1" rot="10800000">
            <a:off x="8431026" y="4792314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4"/>
          <p:cNvSpPr/>
          <p:nvPr/>
        </p:nvSpPr>
        <p:spPr>
          <a:xfrm flipH="1" rot="10800000">
            <a:off x="8992088" y="4608586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2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5"/>
          <p:cNvSpPr txBox="1"/>
          <p:nvPr>
            <p:ph type="title"/>
          </p:nvPr>
        </p:nvSpPr>
        <p:spPr>
          <a:xfrm>
            <a:off x="713225" y="539500"/>
            <a:ext cx="77175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941" name="Google Shape;941;p25"/>
          <p:cNvSpPr txBox="1"/>
          <p:nvPr>
            <p:ph idx="1" type="subTitle"/>
          </p:nvPr>
        </p:nvSpPr>
        <p:spPr>
          <a:xfrm>
            <a:off x="1099063" y="3724334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2" name="Google Shape;942;p25"/>
          <p:cNvSpPr txBox="1"/>
          <p:nvPr>
            <p:ph idx="2" type="subTitle"/>
          </p:nvPr>
        </p:nvSpPr>
        <p:spPr>
          <a:xfrm>
            <a:off x="1099077" y="3461400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3" name="Google Shape;943;p25"/>
          <p:cNvSpPr txBox="1"/>
          <p:nvPr>
            <p:ph idx="3" type="subTitle"/>
          </p:nvPr>
        </p:nvSpPr>
        <p:spPr>
          <a:xfrm>
            <a:off x="6507738" y="3724325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4" name="Google Shape;944;p25"/>
          <p:cNvSpPr txBox="1"/>
          <p:nvPr>
            <p:ph idx="4" type="subTitle"/>
          </p:nvPr>
        </p:nvSpPr>
        <p:spPr>
          <a:xfrm>
            <a:off x="6507740" y="3461400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25"/>
          <p:cNvSpPr txBox="1"/>
          <p:nvPr>
            <p:ph idx="5" type="subTitle"/>
          </p:nvPr>
        </p:nvSpPr>
        <p:spPr>
          <a:xfrm>
            <a:off x="4705046" y="3724325"/>
            <a:ext cx="1537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6" name="Google Shape;946;p25"/>
          <p:cNvSpPr txBox="1"/>
          <p:nvPr>
            <p:ph idx="6" type="subTitle"/>
          </p:nvPr>
        </p:nvSpPr>
        <p:spPr>
          <a:xfrm>
            <a:off x="4705053" y="3461400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7" name="Google Shape;947;p25"/>
          <p:cNvSpPr txBox="1"/>
          <p:nvPr>
            <p:ph idx="7" type="subTitle"/>
          </p:nvPr>
        </p:nvSpPr>
        <p:spPr>
          <a:xfrm>
            <a:off x="2902054" y="3729686"/>
            <a:ext cx="153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948" name="Google Shape;948;p25"/>
          <p:cNvSpPr txBox="1"/>
          <p:nvPr>
            <p:ph idx="8" type="subTitle"/>
          </p:nvPr>
        </p:nvSpPr>
        <p:spPr>
          <a:xfrm>
            <a:off x="2902065" y="3466353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9" name="Google Shape;949;p25"/>
          <p:cNvGrpSpPr/>
          <p:nvPr/>
        </p:nvGrpSpPr>
        <p:grpSpPr>
          <a:xfrm rot="-1037004">
            <a:off x="8967109" y="855876"/>
            <a:ext cx="224995" cy="341005"/>
            <a:chOff x="3250805" y="3533264"/>
            <a:chExt cx="352189" cy="533783"/>
          </a:xfrm>
        </p:grpSpPr>
        <p:sp>
          <p:nvSpPr>
            <p:cNvPr id="950" name="Google Shape;950;p25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25"/>
          <p:cNvGrpSpPr/>
          <p:nvPr/>
        </p:nvGrpSpPr>
        <p:grpSpPr>
          <a:xfrm>
            <a:off x="7620222" y="-163471"/>
            <a:ext cx="424717" cy="407258"/>
            <a:chOff x="4385428" y="3121061"/>
            <a:chExt cx="785060" cy="752787"/>
          </a:xfrm>
        </p:grpSpPr>
        <p:sp>
          <p:nvSpPr>
            <p:cNvPr id="957" name="Google Shape;957;p25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25"/>
          <p:cNvGrpSpPr/>
          <p:nvPr/>
        </p:nvGrpSpPr>
        <p:grpSpPr>
          <a:xfrm>
            <a:off x="263622" y="-51975"/>
            <a:ext cx="326296" cy="307399"/>
            <a:chOff x="3522327" y="1976386"/>
            <a:chExt cx="510715" cy="481139"/>
          </a:xfrm>
        </p:grpSpPr>
        <p:sp>
          <p:nvSpPr>
            <p:cNvPr id="963" name="Google Shape;963;p25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5"/>
          <p:cNvGrpSpPr/>
          <p:nvPr/>
        </p:nvGrpSpPr>
        <p:grpSpPr>
          <a:xfrm rot="1102524">
            <a:off x="1336114" y="-10784"/>
            <a:ext cx="333769" cy="448008"/>
            <a:chOff x="4106283" y="2500625"/>
            <a:chExt cx="522432" cy="701244"/>
          </a:xfrm>
        </p:grpSpPr>
        <p:sp>
          <p:nvSpPr>
            <p:cNvPr id="972" name="Google Shape;972;p25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5"/>
          <p:cNvGrpSpPr/>
          <p:nvPr/>
        </p:nvGrpSpPr>
        <p:grpSpPr>
          <a:xfrm rot="-874672">
            <a:off x="-64238" y="718555"/>
            <a:ext cx="287956" cy="353932"/>
            <a:chOff x="3114176" y="1269099"/>
            <a:chExt cx="450729" cy="553999"/>
          </a:xfrm>
        </p:grpSpPr>
        <p:sp>
          <p:nvSpPr>
            <p:cNvPr id="981" name="Google Shape;981;p25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25"/>
          <p:cNvGrpSpPr/>
          <p:nvPr/>
        </p:nvGrpSpPr>
        <p:grpSpPr>
          <a:xfrm>
            <a:off x="8430765" y="594315"/>
            <a:ext cx="347501" cy="292779"/>
            <a:chOff x="4264060" y="1424745"/>
            <a:chExt cx="543905" cy="458254"/>
          </a:xfrm>
        </p:grpSpPr>
        <p:sp>
          <p:nvSpPr>
            <p:cNvPr id="988" name="Google Shape;988;p25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25"/>
          <p:cNvGrpSpPr/>
          <p:nvPr/>
        </p:nvGrpSpPr>
        <p:grpSpPr>
          <a:xfrm rot="684611">
            <a:off x="8608157" y="-70771"/>
            <a:ext cx="282030" cy="344954"/>
            <a:chOff x="3410431" y="2717682"/>
            <a:chExt cx="441412" cy="539896"/>
          </a:xfrm>
        </p:grpSpPr>
        <p:sp>
          <p:nvSpPr>
            <p:cNvPr id="991" name="Google Shape;991;p25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25"/>
          <p:cNvSpPr/>
          <p:nvPr/>
        </p:nvSpPr>
        <p:spPr>
          <a:xfrm flipH="1">
            <a:off x="8235275" y="2554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5"/>
          <p:cNvSpPr/>
          <p:nvPr/>
        </p:nvSpPr>
        <p:spPr>
          <a:xfrm flipH="1">
            <a:off x="476875" y="5943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5"/>
          <p:cNvSpPr/>
          <p:nvPr/>
        </p:nvSpPr>
        <p:spPr>
          <a:xfrm flipH="1">
            <a:off x="8921525" y="13180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5"/>
          <p:cNvSpPr/>
          <p:nvPr/>
        </p:nvSpPr>
        <p:spPr>
          <a:xfrm flipH="1">
            <a:off x="998875" y="2986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5"/>
          <p:cNvSpPr/>
          <p:nvPr/>
        </p:nvSpPr>
        <p:spPr>
          <a:xfrm flipH="1">
            <a:off x="263625" y="12740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_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6"/>
          <p:cNvSpPr txBox="1"/>
          <p:nvPr>
            <p:ph type="title"/>
          </p:nvPr>
        </p:nvSpPr>
        <p:spPr>
          <a:xfrm>
            <a:off x="713225" y="539500"/>
            <a:ext cx="7717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001" name="Google Shape;1001;p26"/>
          <p:cNvSpPr txBox="1"/>
          <p:nvPr>
            <p:ph idx="1" type="subTitle"/>
          </p:nvPr>
        </p:nvSpPr>
        <p:spPr>
          <a:xfrm>
            <a:off x="943150" y="2391286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2" name="Google Shape;1002;p26"/>
          <p:cNvSpPr txBox="1"/>
          <p:nvPr>
            <p:ph idx="2" type="subTitle"/>
          </p:nvPr>
        </p:nvSpPr>
        <p:spPr>
          <a:xfrm>
            <a:off x="943150" y="2132467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26"/>
          <p:cNvSpPr txBox="1"/>
          <p:nvPr>
            <p:ph idx="3" type="subTitle"/>
          </p:nvPr>
        </p:nvSpPr>
        <p:spPr>
          <a:xfrm>
            <a:off x="3718800" y="2391286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4" name="Google Shape;1004;p26"/>
          <p:cNvSpPr txBox="1"/>
          <p:nvPr>
            <p:ph idx="4" type="subTitle"/>
          </p:nvPr>
        </p:nvSpPr>
        <p:spPr>
          <a:xfrm>
            <a:off x="3718800" y="2132467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5" name="Google Shape;1005;p26"/>
          <p:cNvSpPr txBox="1"/>
          <p:nvPr>
            <p:ph idx="5" type="subTitle"/>
          </p:nvPr>
        </p:nvSpPr>
        <p:spPr>
          <a:xfrm>
            <a:off x="6494450" y="2391286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6" name="Google Shape;1006;p26"/>
          <p:cNvSpPr txBox="1"/>
          <p:nvPr>
            <p:ph idx="6" type="subTitle"/>
          </p:nvPr>
        </p:nvSpPr>
        <p:spPr>
          <a:xfrm>
            <a:off x="6494450" y="2132467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7" name="Google Shape;1007;p26"/>
          <p:cNvSpPr txBox="1"/>
          <p:nvPr>
            <p:ph idx="7" type="subTitle"/>
          </p:nvPr>
        </p:nvSpPr>
        <p:spPr>
          <a:xfrm>
            <a:off x="943150" y="4035604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08" name="Google Shape;1008;p26"/>
          <p:cNvSpPr txBox="1"/>
          <p:nvPr>
            <p:ph idx="8" type="subTitle"/>
          </p:nvPr>
        </p:nvSpPr>
        <p:spPr>
          <a:xfrm>
            <a:off x="943150" y="3776784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9" name="Google Shape;1009;p26"/>
          <p:cNvSpPr txBox="1"/>
          <p:nvPr>
            <p:ph idx="9" type="subTitle"/>
          </p:nvPr>
        </p:nvSpPr>
        <p:spPr>
          <a:xfrm>
            <a:off x="3718800" y="4035604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10" name="Google Shape;1010;p26"/>
          <p:cNvSpPr txBox="1"/>
          <p:nvPr>
            <p:ph idx="13" type="subTitle"/>
          </p:nvPr>
        </p:nvSpPr>
        <p:spPr>
          <a:xfrm>
            <a:off x="3718800" y="3776784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1" name="Google Shape;1011;p26"/>
          <p:cNvSpPr txBox="1"/>
          <p:nvPr>
            <p:ph idx="14" type="subTitle"/>
          </p:nvPr>
        </p:nvSpPr>
        <p:spPr>
          <a:xfrm>
            <a:off x="6494450" y="4035604"/>
            <a:ext cx="170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12" name="Google Shape;1012;p26"/>
          <p:cNvSpPr txBox="1"/>
          <p:nvPr>
            <p:ph idx="15" type="subTitle"/>
          </p:nvPr>
        </p:nvSpPr>
        <p:spPr>
          <a:xfrm>
            <a:off x="6494450" y="3776784"/>
            <a:ext cx="170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013" name="Google Shape;1013;p26"/>
          <p:cNvGrpSpPr/>
          <p:nvPr/>
        </p:nvGrpSpPr>
        <p:grpSpPr>
          <a:xfrm rot="-900004">
            <a:off x="8829462" y="2736063"/>
            <a:ext cx="294549" cy="193198"/>
            <a:chOff x="4277246" y="2003393"/>
            <a:chExt cx="464282" cy="304529"/>
          </a:xfrm>
        </p:grpSpPr>
        <p:sp>
          <p:nvSpPr>
            <p:cNvPr id="1014" name="Google Shape;1014;p26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26"/>
          <p:cNvGrpSpPr/>
          <p:nvPr/>
        </p:nvGrpSpPr>
        <p:grpSpPr>
          <a:xfrm rot="-899937">
            <a:off x="76147" y="2721921"/>
            <a:ext cx="211409" cy="390382"/>
            <a:chOff x="4848722" y="2011765"/>
            <a:chExt cx="394754" cy="728943"/>
          </a:xfrm>
        </p:grpSpPr>
        <p:sp>
          <p:nvSpPr>
            <p:cNvPr id="1018" name="Google Shape;1018;p26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6"/>
          <p:cNvGrpSpPr/>
          <p:nvPr/>
        </p:nvGrpSpPr>
        <p:grpSpPr>
          <a:xfrm rot="1299865">
            <a:off x="2320" y="1473423"/>
            <a:ext cx="359048" cy="302550"/>
            <a:chOff x="4264060" y="1424745"/>
            <a:chExt cx="543905" cy="458254"/>
          </a:xfrm>
        </p:grpSpPr>
        <p:sp>
          <p:nvSpPr>
            <p:cNvPr id="1026" name="Google Shape;1026;p26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26"/>
          <p:cNvGrpSpPr/>
          <p:nvPr/>
        </p:nvGrpSpPr>
        <p:grpSpPr>
          <a:xfrm rot="1800208">
            <a:off x="-74157" y="3512430"/>
            <a:ext cx="407384" cy="478880"/>
            <a:chOff x="8071717" y="2421860"/>
            <a:chExt cx="443820" cy="521710"/>
          </a:xfrm>
        </p:grpSpPr>
        <p:grpSp>
          <p:nvGrpSpPr>
            <p:cNvPr id="1029" name="Google Shape;1029;p26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030" name="Google Shape;1030;p26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26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6"/>
          <p:cNvGrpSpPr/>
          <p:nvPr/>
        </p:nvGrpSpPr>
        <p:grpSpPr>
          <a:xfrm rot="-899769">
            <a:off x="8908024" y="1737356"/>
            <a:ext cx="330980" cy="590092"/>
            <a:chOff x="308050" y="960575"/>
            <a:chExt cx="360600" cy="642900"/>
          </a:xfrm>
        </p:grpSpPr>
        <p:sp>
          <p:nvSpPr>
            <p:cNvPr id="1037" name="Google Shape;1037;p26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8" name="Google Shape;1038;p26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039" name="Google Shape;1039;p26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0" name="Google Shape;1040;p26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26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2" name="Google Shape;1042;p26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3" name="Google Shape;1043;p26"/>
          <p:cNvGrpSpPr/>
          <p:nvPr/>
        </p:nvGrpSpPr>
        <p:grpSpPr>
          <a:xfrm rot="-900004">
            <a:off x="8926237" y="3037988"/>
            <a:ext cx="294549" cy="193198"/>
            <a:chOff x="4277246" y="2003393"/>
            <a:chExt cx="464282" cy="304529"/>
          </a:xfrm>
        </p:grpSpPr>
        <p:sp>
          <p:nvSpPr>
            <p:cNvPr id="1044" name="Google Shape;1044;p26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26"/>
          <p:cNvGrpSpPr/>
          <p:nvPr/>
        </p:nvGrpSpPr>
        <p:grpSpPr>
          <a:xfrm rot="-900004">
            <a:off x="8829462" y="3339913"/>
            <a:ext cx="294549" cy="193198"/>
            <a:chOff x="4277246" y="2003393"/>
            <a:chExt cx="464282" cy="304529"/>
          </a:xfrm>
        </p:grpSpPr>
        <p:sp>
          <p:nvSpPr>
            <p:cNvPr id="1048" name="Google Shape;1048;p26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26"/>
          <p:cNvGrpSpPr/>
          <p:nvPr/>
        </p:nvGrpSpPr>
        <p:grpSpPr>
          <a:xfrm rot="1216535">
            <a:off x="306387" y="1976632"/>
            <a:ext cx="211425" cy="390412"/>
            <a:chOff x="4848722" y="2011765"/>
            <a:chExt cx="394754" cy="728943"/>
          </a:xfrm>
        </p:grpSpPr>
        <p:sp>
          <p:nvSpPr>
            <p:cNvPr id="1052" name="Google Shape;1052;p26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26"/>
          <p:cNvSpPr/>
          <p:nvPr/>
        </p:nvSpPr>
        <p:spPr>
          <a:xfrm>
            <a:off x="245288" y="4936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26"/>
          <p:cNvSpPr/>
          <p:nvPr/>
        </p:nvSpPr>
        <p:spPr>
          <a:xfrm>
            <a:off x="156613" y="4520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26"/>
          <p:cNvSpPr/>
          <p:nvPr/>
        </p:nvSpPr>
        <p:spPr>
          <a:xfrm>
            <a:off x="516288" y="49362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6"/>
          <p:cNvSpPr/>
          <p:nvPr/>
        </p:nvSpPr>
        <p:spPr>
          <a:xfrm rot="10800000">
            <a:off x="231000" y="94718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6"/>
          <p:cNvSpPr/>
          <p:nvPr/>
        </p:nvSpPr>
        <p:spPr>
          <a:xfrm rot="10800000">
            <a:off x="478712" y="118028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6"/>
          <p:cNvSpPr/>
          <p:nvPr/>
        </p:nvSpPr>
        <p:spPr>
          <a:xfrm rot="10800000">
            <a:off x="287625" y="49361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6"/>
          <p:cNvSpPr/>
          <p:nvPr/>
        </p:nvSpPr>
        <p:spPr>
          <a:xfrm rot="10800000">
            <a:off x="8837325" y="442041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6"/>
          <p:cNvSpPr/>
          <p:nvPr/>
        </p:nvSpPr>
        <p:spPr>
          <a:xfrm rot="10800000">
            <a:off x="8632112" y="483603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6"/>
          <p:cNvSpPr/>
          <p:nvPr/>
        </p:nvSpPr>
        <p:spPr>
          <a:xfrm rot="10800000">
            <a:off x="8949038" y="380223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6"/>
          <p:cNvSpPr/>
          <p:nvPr/>
        </p:nvSpPr>
        <p:spPr>
          <a:xfrm rot="10800000">
            <a:off x="8837325" y="114471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6"/>
          <p:cNvSpPr/>
          <p:nvPr/>
        </p:nvSpPr>
        <p:spPr>
          <a:xfrm rot="10800000">
            <a:off x="8583750" y="43931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6"/>
          <p:cNvSpPr/>
          <p:nvPr/>
        </p:nvSpPr>
        <p:spPr>
          <a:xfrm rot="10800000">
            <a:off x="8683950" y="698225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7"/>
          <p:cNvSpPr txBox="1"/>
          <p:nvPr>
            <p:ph type="title"/>
          </p:nvPr>
        </p:nvSpPr>
        <p:spPr>
          <a:xfrm>
            <a:off x="713225" y="539500"/>
            <a:ext cx="77175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073" name="Google Shape;1073;p27"/>
          <p:cNvSpPr txBox="1"/>
          <p:nvPr>
            <p:ph idx="1" type="subTitle"/>
          </p:nvPr>
        </p:nvSpPr>
        <p:spPr>
          <a:xfrm flipH="1">
            <a:off x="5870908" y="1891978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74" name="Google Shape;1074;p27"/>
          <p:cNvSpPr txBox="1"/>
          <p:nvPr>
            <p:ph idx="2" type="subTitle"/>
          </p:nvPr>
        </p:nvSpPr>
        <p:spPr>
          <a:xfrm flipH="1">
            <a:off x="5870908" y="1633158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5" name="Google Shape;1075;p27"/>
          <p:cNvSpPr txBox="1"/>
          <p:nvPr>
            <p:ph idx="3" type="subTitle"/>
          </p:nvPr>
        </p:nvSpPr>
        <p:spPr>
          <a:xfrm flipH="1">
            <a:off x="5870908" y="2966378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76" name="Google Shape;1076;p27"/>
          <p:cNvSpPr txBox="1"/>
          <p:nvPr>
            <p:ph idx="4" type="subTitle"/>
          </p:nvPr>
        </p:nvSpPr>
        <p:spPr>
          <a:xfrm flipH="1">
            <a:off x="5870908" y="2707558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7" name="Google Shape;1077;p27"/>
          <p:cNvSpPr txBox="1"/>
          <p:nvPr>
            <p:ph idx="5" type="subTitle"/>
          </p:nvPr>
        </p:nvSpPr>
        <p:spPr>
          <a:xfrm flipH="1">
            <a:off x="2188890" y="1891978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78" name="Google Shape;1078;p27"/>
          <p:cNvSpPr txBox="1"/>
          <p:nvPr>
            <p:ph idx="6" type="subTitle"/>
          </p:nvPr>
        </p:nvSpPr>
        <p:spPr>
          <a:xfrm flipH="1">
            <a:off x="2188890" y="1633158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9" name="Google Shape;1079;p27"/>
          <p:cNvSpPr txBox="1"/>
          <p:nvPr>
            <p:ph idx="7" type="subTitle"/>
          </p:nvPr>
        </p:nvSpPr>
        <p:spPr>
          <a:xfrm flipH="1">
            <a:off x="5871015" y="4040783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80" name="Google Shape;1080;p27"/>
          <p:cNvSpPr txBox="1"/>
          <p:nvPr>
            <p:ph idx="8" type="subTitle"/>
          </p:nvPr>
        </p:nvSpPr>
        <p:spPr>
          <a:xfrm flipH="1">
            <a:off x="5870908" y="3781962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1" name="Google Shape;1081;p27"/>
          <p:cNvSpPr txBox="1"/>
          <p:nvPr>
            <p:ph idx="9" type="subTitle"/>
          </p:nvPr>
        </p:nvSpPr>
        <p:spPr>
          <a:xfrm flipH="1">
            <a:off x="2188890" y="2966383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82" name="Google Shape;1082;p27"/>
          <p:cNvSpPr txBox="1"/>
          <p:nvPr>
            <p:ph idx="13" type="subTitle"/>
          </p:nvPr>
        </p:nvSpPr>
        <p:spPr>
          <a:xfrm flipH="1">
            <a:off x="2188890" y="2707563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3" name="Google Shape;1083;p27"/>
          <p:cNvSpPr txBox="1"/>
          <p:nvPr>
            <p:ph idx="14" type="subTitle"/>
          </p:nvPr>
        </p:nvSpPr>
        <p:spPr>
          <a:xfrm flipH="1">
            <a:off x="2188890" y="4040783"/>
            <a:ext cx="2087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084" name="Google Shape;1084;p27"/>
          <p:cNvSpPr txBox="1"/>
          <p:nvPr>
            <p:ph idx="15" type="subTitle"/>
          </p:nvPr>
        </p:nvSpPr>
        <p:spPr>
          <a:xfrm flipH="1">
            <a:off x="2188890" y="3781963"/>
            <a:ext cx="20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085" name="Google Shape;1085;p27"/>
          <p:cNvGrpSpPr/>
          <p:nvPr/>
        </p:nvGrpSpPr>
        <p:grpSpPr>
          <a:xfrm flipH="1" rot="1037004">
            <a:off x="171657" y="4475289"/>
            <a:ext cx="224995" cy="341005"/>
            <a:chOff x="3250805" y="3533264"/>
            <a:chExt cx="352189" cy="533783"/>
          </a:xfrm>
        </p:grpSpPr>
        <p:sp>
          <p:nvSpPr>
            <p:cNvPr id="1086" name="Google Shape;1086;p27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27"/>
          <p:cNvGrpSpPr/>
          <p:nvPr/>
        </p:nvGrpSpPr>
        <p:grpSpPr>
          <a:xfrm flipH="1">
            <a:off x="812371" y="135516"/>
            <a:ext cx="424717" cy="407258"/>
            <a:chOff x="4385428" y="3121061"/>
            <a:chExt cx="785060" cy="752787"/>
          </a:xfrm>
        </p:grpSpPr>
        <p:sp>
          <p:nvSpPr>
            <p:cNvPr id="1093" name="Google Shape;1093;p27"/>
            <p:cNvSpPr/>
            <p:nvPr/>
          </p:nvSpPr>
          <p:spPr>
            <a:xfrm>
              <a:off x="4385428" y="3121061"/>
              <a:ext cx="785060" cy="752787"/>
            </a:xfrm>
            <a:custGeom>
              <a:rect b="b" l="l" r="r" t="t"/>
              <a:pathLst>
                <a:path extrusionOk="0" h="53323" w="55609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610391" y="3276198"/>
              <a:ext cx="388429" cy="388372"/>
            </a:xfrm>
            <a:custGeom>
              <a:rect b="b" l="l" r="r" t="t"/>
              <a:pathLst>
                <a:path extrusionOk="0" h="27510" w="27514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816676" y="3218373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722879" y="3312000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629040" y="3405854"/>
              <a:ext cx="88898" cy="88898"/>
            </a:xfrm>
            <a:custGeom>
              <a:rect b="b" l="l" r="r" t="t"/>
              <a:pathLst>
                <a:path extrusionOk="0" h="6297" w="6297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27"/>
          <p:cNvGrpSpPr/>
          <p:nvPr/>
        </p:nvGrpSpPr>
        <p:grpSpPr>
          <a:xfrm flipH="1">
            <a:off x="8686268" y="-110675"/>
            <a:ext cx="326296" cy="307399"/>
            <a:chOff x="3522327" y="1976386"/>
            <a:chExt cx="510715" cy="481139"/>
          </a:xfrm>
        </p:grpSpPr>
        <p:sp>
          <p:nvSpPr>
            <p:cNvPr id="1099" name="Google Shape;1099;p27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27"/>
          <p:cNvGrpSpPr/>
          <p:nvPr/>
        </p:nvGrpSpPr>
        <p:grpSpPr>
          <a:xfrm flipH="1" rot="-1102524">
            <a:off x="8263890" y="580691"/>
            <a:ext cx="333769" cy="448008"/>
            <a:chOff x="4106283" y="2500625"/>
            <a:chExt cx="522432" cy="701244"/>
          </a:xfrm>
        </p:grpSpPr>
        <p:sp>
          <p:nvSpPr>
            <p:cNvPr id="1108" name="Google Shape;1108;p27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27"/>
          <p:cNvGrpSpPr/>
          <p:nvPr/>
        </p:nvGrpSpPr>
        <p:grpSpPr>
          <a:xfrm flipH="1" rot="874672">
            <a:off x="8909818" y="4566655"/>
            <a:ext cx="287956" cy="353932"/>
            <a:chOff x="3114176" y="1269099"/>
            <a:chExt cx="450729" cy="553999"/>
          </a:xfrm>
        </p:grpSpPr>
        <p:sp>
          <p:nvSpPr>
            <p:cNvPr id="1117" name="Google Shape;1117;p27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27"/>
          <p:cNvGrpSpPr/>
          <p:nvPr/>
        </p:nvGrpSpPr>
        <p:grpSpPr>
          <a:xfrm flipH="1">
            <a:off x="255045" y="831740"/>
            <a:ext cx="347501" cy="292779"/>
            <a:chOff x="4264060" y="1424745"/>
            <a:chExt cx="543905" cy="458254"/>
          </a:xfrm>
        </p:grpSpPr>
        <p:sp>
          <p:nvSpPr>
            <p:cNvPr id="1124" name="Google Shape;1124;p27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27"/>
          <p:cNvGrpSpPr/>
          <p:nvPr/>
        </p:nvGrpSpPr>
        <p:grpSpPr>
          <a:xfrm flipH="1" rot="-684611">
            <a:off x="143123" y="166654"/>
            <a:ext cx="282030" cy="344954"/>
            <a:chOff x="3410431" y="2717682"/>
            <a:chExt cx="441412" cy="539896"/>
          </a:xfrm>
        </p:grpSpPr>
        <p:sp>
          <p:nvSpPr>
            <p:cNvPr id="1127" name="Google Shape;1127;p27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7"/>
          <p:cNvSpPr/>
          <p:nvPr/>
        </p:nvSpPr>
        <p:spPr>
          <a:xfrm>
            <a:off x="663136" y="5361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7"/>
          <p:cNvSpPr/>
          <p:nvPr/>
        </p:nvSpPr>
        <p:spPr>
          <a:xfrm>
            <a:off x="8869911" y="5832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7"/>
          <p:cNvSpPr/>
          <p:nvPr/>
        </p:nvSpPr>
        <p:spPr>
          <a:xfrm>
            <a:off x="342036" y="4937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7"/>
          <p:cNvSpPr/>
          <p:nvPr/>
        </p:nvSpPr>
        <p:spPr>
          <a:xfrm>
            <a:off x="8177111" y="2399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7"/>
          <p:cNvSpPr/>
          <p:nvPr/>
        </p:nvSpPr>
        <p:spPr>
          <a:xfrm>
            <a:off x="8659786" y="48420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8"/>
          <p:cNvSpPr txBox="1"/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grpSp>
        <p:nvGrpSpPr>
          <p:cNvPr id="1137" name="Google Shape;1137;p28"/>
          <p:cNvGrpSpPr/>
          <p:nvPr/>
        </p:nvGrpSpPr>
        <p:grpSpPr>
          <a:xfrm rot="-1130568">
            <a:off x="142286" y="4644099"/>
            <a:ext cx="276322" cy="339632"/>
            <a:chOff x="3114176" y="1269099"/>
            <a:chExt cx="450729" cy="553999"/>
          </a:xfrm>
        </p:grpSpPr>
        <p:sp>
          <p:nvSpPr>
            <p:cNvPr id="1138" name="Google Shape;1138;p28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28"/>
          <p:cNvGrpSpPr/>
          <p:nvPr/>
        </p:nvGrpSpPr>
        <p:grpSpPr>
          <a:xfrm rot="1799931">
            <a:off x="8525509" y="4536050"/>
            <a:ext cx="413566" cy="486101"/>
            <a:chOff x="8071717" y="2421860"/>
            <a:chExt cx="443820" cy="521710"/>
          </a:xfrm>
        </p:grpSpPr>
        <p:grpSp>
          <p:nvGrpSpPr>
            <p:cNvPr id="1145" name="Google Shape;1145;p28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146" name="Google Shape;1146;p28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8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8"/>
          <p:cNvGrpSpPr/>
          <p:nvPr/>
        </p:nvGrpSpPr>
        <p:grpSpPr>
          <a:xfrm rot="737111">
            <a:off x="165590" y="171371"/>
            <a:ext cx="229739" cy="528111"/>
            <a:chOff x="2363845" y="2207038"/>
            <a:chExt cx="418880" cy="962898"/>
          </a:xfrm>
        </p:grpSpPr>
        <p:sp>
          <p:nvSpPr>
            <p:cNvPr id="1153" name="Google Shape;1153;p28"/>
            <p:cNvSpPr/>
            <p:nvPr/>
          </p:nvSpPr>
          <p:spPr>
            <a:xfrm>
              <a:off x="2481938" y="2474734"/>
              <a:ext cx="249075" cy="437318"/>
            </a:xfrm>
            <a:custGeom>
              <a:rect b="b" l="l" r="r" t="t"/>
              <a:pathLst>
                <a:path extrusionOk="0" h="30977" w="17643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405590" y="2370688"/>
              <a:ext cx="335389" cy="552474"/>
            </a:xfrm>
            <a:custGeom>
              <a:rect b="b" l="l" r="r" t="t"/>
              <a:pathLst>
                <a:path extrusionOk="0" h="39134" w="23757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476107" y="2903200"/>
              <a:ext cx="194356" cy="138888"/>
            </a:xfrm>
            <a:custGeom>
              <a:rect b="b" l="l" r="r" t="t"/>
              <a:pathLst>
                <a:path extrusionOk="0" h="9838" w="13767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531857" y="2269917"/>
              <a:ext cx="82856" cy="120733"/>
            </a:xfrm>
            <a:custGeom>
              <a:rect b="b" l="l" r="r" t="t"/>
              <a:pathLst>
                <a:path extrusionOk="0" h="8552" w="5869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467001" y="2207038"/>
              <a:ext cx="224609" cy="82841"/>
            </a:xfrm>
            <a:custGeom>
              <a:rect b="b" l="l" r="r" t="t"/>
              <a:pathLst>
                <a:path extrusionOk="0" h="5868" w="1591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2563311" y="3032093"/>
              <a:ext cx="19948" cy="137843"/>
            </a:xfrm>
            <a:custGeom>
              <a:rect b="b" l="l" r="r" t="t"/>
              <a:pathLst>
                <a:path extrusionOk="0" h="9764" w="1413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2573278" y="2556813"/>
              <a:ext cx="157735" cy="19948"/>
            </a:xfrm>
            <a:custGeom>
              <a:rect b="b" l="l" r="r" t="t"/>
              <a:pathLst>
                <a:path extrusionOk="0" h="1413" w="11173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2573278" y="2680624"/>
              <a:ext cx="157735" cy="19906"/>
            </a:xfrm>
            <a:custGeom>
              <a:rect b="b" l="l" r="r" t="t"/>
              <a:pathLst>
                <a:path extrusionOk="0" h="1410" w="11173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2573278" y="2804392"/>
              <a:ext cx="157735" cy="19962"/>
            </a:xfrm>
            <a:custGeom>
              <a:rect b="b" l="l" r="r" t="t"/>
              <a:pathLst>
                <a:path extrusionOk="0" h="1414" w="11173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2363845" y="2370688"/>
              <a:ext cx="418880" cy="19962"/>
            </a:xfrm>
            <a:custGeom>
              <a:rect b="b" l="l" r="r" t="t"/>
              <a:pathLst>
                <a:path extrusionOk="0" h="1414" w="29671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 rot="-1684182">
            <a:off x="8679052" y="122835"/>
            <a:ext cx="282970" cy="371976"/>
            <a:chOff x="2574478" y="1600508"/>
            <a:chExt cx="390928" cy="513891"/>
          </a:xfrm>
        </p:grpSpPr>
        <p:sp>
          <p:nvSpPr>
            <p:cNvPr id="1164" name="Google Shape;1164;p28"/>
            <p:cNvSpPr/>
            <p:nvPr/>
          </p:nvSpPr>
          <p:spPr>
            <a:xfrm>
              <a:off x="2637583" y="1681175"/>
              <a:ext cx="264717" cy="352570"/>
            </a:xfrm>
            <a:custGeom>
              <a:rect b="b" l="l" r="r" t="t"/>
              <a:pathLst>
                <a:path extrusionOk="0" h="24974" w="18751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2574478" y="1600508"/>
              <a:ext cx="390928" cy="513891"/>
            </a:xfrm>
            <a:custGeom>
              <a:rect b="b" l="l" r="r" t="t"/>
              <a:pathLst>
                <a:path extrusionOk="0" h="36401" w="27691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28"/>
          <p:cNvSpPr/>
          <p:nvPr/>
        </p:nvSpPr>
        <p:spPr>
          <a:xfrm flipH="1">
            <a:off x="529275" y="781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8"/>
          <p:cNvSpPr/>
          <p:nvPr/>
        </p:nvSpPr>
        <p:spPr>
          <a:xfrm flipH="1">
            <a:off x="112025" y="8351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8"/>
          <p:cNvSpPr/>
          <p:nvPr/>
        </p:nvSpPr>
        <p:spPr>
          <a:xfrm flipH="1">
            <a:off x="629475" y="49190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8"/>
          <p:cNvSpPr/>
          <p:nvPr/>
        </p:nvSpPr>
        <p:spPr>
          <a:xfrm flipH="1">
            <a:off x="529275" y="46085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8"/>
          <p:cNvSpPr/>
          <p:nvPr/>
        </p:nvSpPr>
        <p:spPr>
          <a:xfrm flipH="1">
            <a:off x="8430725" y="48188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8"/>
          <p:cNvSpPr/>
          <p:nvPr/>
        </p:nvSpPr>
        <p:spPr>
          <a:xfrm flipH="1">
            <a:off x="8932700" y="42275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8"/>
          <p:cNvSpPr/>
          <p:nvPr/>
        </p:nvSpPr>
        <p:spPr>
          <a:xfrm flipH="1">
            <a:off x="8932700" y="5395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 flipH="1">
            <a:off x="8530925" y="1529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"/>
          <p:cNvSpPr txBox="1"/>
          <p:nvPr>
            <p:ph type="title"/>
          </p:nvPr>
        </p:nvSpPr>
        <p:spPr>
          <a:xfrm>
            <a:off x="2429250" y="568075"/>
            <a:ext cx="4285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176" name="Google Shape;1176;p29"/>
          <p:cNvSpPr txBox="1"/>
          <p:nvPr>
            <p:ph idx="1" type="subTitle"/>
          </p:nvPr>
        </p:nvSpPr>
        <p:spPr>
          <a:xfrm>
            <a:off x="2541600" y="1721125"/>
            <a:ext cx="40608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177" name="Google Shape;1177;p29"/>
          <p:cNvSpPr txBox="1"/>
          <p:nvPr/>
        </p:nvSpPr>
        <p:spPr>
          <a:xfrm>
            <a:off x="1637027" y="3789600"/>
            <a:ext cx="5870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78" name="Google Shape;1178;p29"/>
          <p:cNvGrpSpPr/>
          <p:nvPr/>
        </p:nvGrpSpPr>
        <p:grpSpPr>
          <a:xfrm rot="1332312">
            <a:off x="8262446" y="4083080"/>
            <a:ext cx="265406" cy="402253"/>
            <a:chOff x="3250805" y="3533264"/>
            <a:chExt cx="352189" cy="533783"/>
          </a:xfrm>
        </p:grpSpPr>
        <p:sp>
          <p:nvSpPr>
            <p:cNvPr id="1179" name="Google Shape;1179;p29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9"/>
          <p:cNvGrpSpPr/>
          <p:nvPr/>
        </p:nvGrpSpPr>
        <p:grpSpPr>
          <a:xfrm rot="1460577">
            <a:off x="1129300" y="4332840"/>
            <a:ext cx="333288" cy="551391"/>
            <a:chOff x="2994713" y="2224360"/>
            <a:chExt cx="333286" cy="551387"/>
          </a:xfrm>
        </p:grpSpPr>
        <p:sp>
          <p:nvSpPr>
            <p:cNvPr id="1186" name="Google Shape;1186;p29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9"/>
          <p:cNvGrpSpPr/>
          <p:nvPr/>
        </p:nvGrpSpPr>
        <p:grpSpPr>
          <a:xfrm rot="-327161">
            <a:off x="8900492" y="3666563"/>
            <a:ext cx="413443" cy="554952"/>
            <a:chOff x="4106283" y="2500625"/>
            <a:chExt cx="522432" cy="701244"/>
          </a:xfrm>
        </p:grpSpPr>
        <p:sp>
          <p:nvSpPr>
            <p:cNvPr id="1193" name="Google Shape;1193;p29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 rot="-702732">
            <a:off x="-187757" y="3851680"/>
            <a:ext cx="450739" cy="554010"/>
            <a:chOff x="3114176" y="1269099"/>
            <a:chExt cx="450729" cy="553999"/>
          </a:xfrm>
        </p:grpSpPr>
        <p:sp>
          <p:nvSpPr>
            <p:cNvPr id="1202" name="Google Shape;1202;p29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 rot="-592832">
            <a:off x="440253" y="2571777"/>
            <a:ext cx="273112" cy="632922"/>
            <a:chOff x="3789373" y="1135858"/>
            <a:chExt cx="273103" cy="632902"/>
          </a:xfrm>
        </p:grpSpPr>
        <p:sp>
          <p:nvSpPr>
            <p:cNvPr id="1209" name="Google Shape;1209;p29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29"/>
          <p:cNvGrpSpPr/>
          <p:nvPr/>
        </p:nvGrpSpPr>
        <p:grpSpPr>
          <a:xfrm rot="-858350">
            <a:off x="595031" y="653814"/>
            <a:ext cx="543910" cy="458258"/>
            <a:chOff x="4264060" y="1424745"/>
            <a:chExt cx="543905" cy="458254"/>
          </a:xfrm>
        </p:grpSpPr>
        <p:sp>
          <p:nvSpPr>
            <p:cNvPr id="1213" name="Google Shape;1213;p29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9"/>
          <p:cNvGrpSpPr/>
          <p:nvPr/>
        </p:nvGrpSpPr>
        <p:grpSpPr>
          <a:xfrm>
            <a:off x="7342117" y="4387226"/>
            <a:ext cx="278134" cy="340188"/>
            <a:chOff x="3410431" y="2717682"/>
            <a:chExt cx="441412" cy="539896"/>
          </a:xfrm>
        </p:grpSpPr>
        <p:sp>
          <p:nvSpPr>
            <p:cNvPr id="1216" name="Google Shape;1216;p29"/>
            <p:cNvSpPr/>
            <p:nvPr/>
          </p:nvSpPr>
          <p:spPr>
            <a:xfrm>
              <a:off x="3493499" y="3040112"/>
              <a:ext cx="281771" cy="140893"/>
            </a:xfrm>
            <a:custGeom>
              <a:rect b="b" l="l" r="r" t="t"/>
              <a:pathLst>
                <a:path extrusionOk="0" h="9980" w="19959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10431" y="2717682"/>
              <a:ext cx="441412" cy="539896"/>
            </a:xfrm>
            <a:custGeom>
              <a:rect b="b" l="l" r="r" t="t"/>
              <a:pathLst>
                <a:path extrusionOk="0" h="38243" w="31267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539592" y="2717682"/>
              <a:ext cx="189513" cy="19962"/>
            </a:xfrm>
            <a:custGeom>
              <a:rect b="b" l="l" r="r" t="t"/>
              <a:pathLst>
                <a:path extrusionOk="0" h="1414" w="13424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9"/>
          <p:cNvGrpSpPr/>
          <p:nvPr/>
        </p:nvGrpSpPr>
        <p:grpSpPr>
          <a:xfrm rot="-783996">
            <a:off x="8737408" y="805485"/>
            <a:ext cx="537491" cy="631770"/>
            <a:chOff x="8071717" y="2421860"/>
            <a:chExt cx="443820" cy="521710"/>
          </a:xfrm>
        </p:grpSpPr>
        <p:grpSp>
          <p:nvGrpSpPr>
            <p:cNvPr id="1220" name="Google Shape;1220;p2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21" name="Google Shape;1221;p2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6" name="Google Shape;1226;p2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29"/>
          <p:cNvGrpSpPr/>
          <p:nvPr/>
        </p:nvGrpSpPr>
        <p:grpSpPr>
          <a:xfrm rot="1332393">
            <a:off x="-84078" y="1314772"/>
            <a:ext cx="309840" cy="469597"/>
            <a:chOff x="3250805" y="3533264"/>
            <a:chExt cx="352189" cy="533783"/>
          </a:xfrm>
        </p:grpSpPr>
        <p:sp>
          <p:nvSpPr>
            <p:cNvPr id="1228" name="Google Shape;1228;p29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29"/>
          <p:cNvSpPr/>
          <p:nvPr/>
        </p:nvSpPr>
        <p:spPr>
          <a:xfrm flipH="1">
            <a:off x="8506550" y="46085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9"/>
          <p:cNvSpPr/>
          <p:nvPr/>
        </p:nvSpPr>
        <p:spPr>
          <a:xfrm flipH="1">
            <a:off x="303013" y="41503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9"/>
          <p:cNvSpPr/>
          <p:nvPr/>
        </p:nvSpPr>
        <p:spPr>
          <a:xfrm>
            <a:off x="452350" y="19278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9"/>
          <p:cNvSpPr/>
          <p:nvPr/>
        </p:nvSpPr>
        <p:spPr>
          <a:xfrm>
            <a:off x="663125" y="4507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9"/>
          <p:cNvSpPr/>
          <p:nvPr/>
        </p:nvSpPr>
        <p:spPr>
          <a:xfrm>
            <a:off x="8380675" y="3191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9"/>
          <p:cNvSpPr/>
          <p:nvPr/>
        </p:nvSpPr>
        <p:spPr>
          <a:xfrm>
            <a:off x="8755500" y="30619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29"/>
          <p:cNvSpPr/>
          <p:nvPr/>
        </p:nvSpPr>
        <p:spPr>
          <a:xfrm>
            <a:off x="7520038" y="5395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1156988" y="244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"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rect b="b" l="l" r="r" t="t"/>
              <a:pathLst>
                <a:path extrusionOk="0" h="28951" w="34397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rect b="b" l="l" r="r" t="t"/>
              <a:pathLst>
                <a:path extrusionOk="0" h="13845" w="7541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rect b="b" l="l" r="r" t="t"/>
              <a:pathLst>
                <a:path extrusionOk="0" h="7541" w="13844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rect b="b" l="l" r="r" t="t"/>
              <a:pathLst>
                <a:path extrusionOk="0" h="6984" w="15257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rect b="b" l="l" r="r" t="t"/>
              <a:pathLst>
                <a:path extrusionOk="0" h="8069" w="8069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3225" y="1316250"/>
            <a:ext cx="77175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 flipH="1">
            <a:off x="545482" y="150635"/>
            <a:ext cx="313994" cy="205922"/>
            <a:chOff x="4277246" y="2003393"/>
            <a:chExt cx="464282" cy="304529"/>
          </a:xfrm>
        </p:grpSpPr>
        <p:sp>
          <p:nvSpPr>
            <p:cNvPr id="43" name="Google Shape;43;p4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 flipH="1" rot="-1286723">
            <a:off x="296478" y="4378844"/>
            <a:ext cx="191107" cy="352962"/>
            <a:chOff x="4848722" y="2011765"/>
            <a:chExt cx="394754" cy="728943"/>
          </a:xfrm>
        </p:grpSpPr>
        <p:sp>
          <p:nvSpPr>
            <p:cNvPr id="47" name="Google Shape;47;p4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flipH="1">
            <a:off x="8407975" y="7056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8609300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 flipH="1">
            <a:off x="8888350" y="6054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>
            <a:off x="8307775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>
            <a:off x="8938100" y="45052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 flipH="1">
            <a:off x="97225" y="47900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97225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flipH="1">
            <a:off x="271800" y="4597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flipH="1">
            <a:off x="8581422" y="4669739"/>
            <a:ext cx="306940" cy="289164"/>
            <a:chOff x="3522327" y="1976386"/>
            <a:chExt cx="510715" cy="481139"/>
          </a:xfrm>
        </p:grpSpPr>
        <p:sp>
          <p:nvSpPr>
            <p:cNvPr id="63" name="Google Shape;63;p4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4"/>
          <p:cNvGrpSpPr/>
          <p:nvPr/>
        </p:nvGrpSpPr>
        <p:grpSpPr>
          <a:xfrm flipH="1" rot="1539925">
            <a:off x="8018216" y="91287"/>
            <a:ext cx="313979" cy="421444"/>
            <a:chOff x="4106283" y="2500625"/>
            <a:chExt cx="522432" cy="701244"/>
          </a:xfrm>
        </p:grpSpPr>
        <p:sp>
          <p:nvSpPr>
            <p:cNvPr id="72" name="Google Shape;72;p4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/>
          <p:nvPr/>
        </p:nvSpPr>
        <p:spPr>
          <a:xfrm flipH="1">
            <a:off x="97225" y="41124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flipH="1">
            <a:off x="652375" y="49628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10800000">
            <a:off x="1030675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rect b="b" l="l" r="r" t="t"/>
              <a:pathLst>
                <a:path extrusionOk="0" h="28267" w="15238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rect b="b" l="l" r="r" t="t"/>
              <a:pathLst>
                <a:path extrusionOk="0" h="6355" w="8914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rect b="b" l="l" r="r" t="t"/>
              <a:pathLst>
                <a:path extrusionOk="0" h="1414" w="20866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rect b="b" l="l" r="r" t="t"/>
              <a:pathLst>
                <a:path extrusionOk="0" h="30706" w="36037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rect b="b" l="l" r="r" t="t"/>
              <a:pathLst>
                <a:path extrusionOk="0" h="8907" w="8907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rect b="b" l="l" r="r" t="t"/>
              <a:pathLst>
                <a:path extrusionOk="0" h="3680" w="2502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rect b="b" l="l" r="r" t="t"/>
              <a:pathLst>
                <a:path extrusionOk="0" h="6100" w="31015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rect b="b" l="l" r="r" t="t"/>
              <a:pathLst>
                <a:path extrusionOk="0" h="6568" w="5398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rect b="b" l="l" r="r" t="t"/>
                <a:pathLst>
                  <a:path extrusionOk="0" fill="none" h="6710" w="5679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rect b="b" l="l" r="r" t="t"/>
                <a:pathLst>
                  <a:path extrusionOk="0" fill="none" h="2224" w="2226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rect b="b" l="l" r="r" t="t"/>
                <a:pathLst>
                  <a:path extrusionOk="0" fill="none" h="604" w="603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rect b="b" l="l" r="r" t="t"/>
                <a:pathLst>
                  <a:path extrusionOk="0" fill="none" h="604" w="60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rect b="b" l="l" r="r" t="t"/>
                <a:pathLst>
                  <a:path extrusionOk="0" fill="none" h="7685" w="492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rgbClr val="FFFFFF"/>
                </a:solidFill>
                <a:prstDash val="solid"/>
                <a:miter lim="32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 flipH="1" rot="10800000">
            <a:off x="185086" y="4354235"/>
            <a:ext cx="295500" cy="278387"/>
            <a:chOff x="3522327" y="1976386"/>
            <a:chExt cx="510715" cy="481139"/>
          </a:xfrm>
        </p:grpSpPr>
        <p:sp>
          <p:nvSpPr>
            <p:cNvPr id="85" name="Google Shape;85;p5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898327" y="4784581"/>
            <a:ext cx="295504" cy="248969"/>
            <a:chOff x="4264060" y="1424745"/>
            <a:chExt cx="543905" cy="458254"/>
          </a:xfrm>
        </p:grpSpPr>
        <p:sp>
          <p:nvSpPr>
            <p:cNvPr id="94" name="Google Shape;94;p5"/>
            <p:cNvSpPr/>
            <p:nvPr/>
          </p:nvSpPr>
          <p:spPr>
            <a:xfrm>
              <a:off x="4299100" y="1543671"/>
              <a:ext cx="473275" cy="239475"/>
            </a:xfrm>
            <a:custGeom>
              <a:rect b="b" l="l" r="r" t="t"/>
              <a:pathLst>
                <a:path extrusionOk="0" h="16963" w="33524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264060" y="1424745"/>
              <a:ext cx="543905" cy="458254"/>
            </a:xfrm>
            <a:custGeom>
              <a:rect b="b" l="l" r="r" t="t"/>
              <a:pathLst>
                <a:path extrusionOk="0" h="32460" w="38527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/>
          <p:nvPr/>
        </p:nvSpPr>
        <p:spPr>
          <a:xfrm flipH="1" rot="10800000">
            <a:off x="330350" y="4933342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8614826" y="111270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flipH="1" rot="10800000">
            <a:off x="7989200" y="111267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 flipH="1" rot="9624812">
            <a:off x="8759830" y="812925"/>
            <a:ext cx="171897" cy="398361"/>
            <a:chOff x="3789373" y="1135858"/>
            <a:chExt cx="273103" cy="632902"/>
          </a:xfrm>
        </p:grpSpPr>
        <p:sp>
          <p:nvSpPr>
            <p:cNvPr id="100" name="Google Shape;100;p5"/>
            <p:cNvSpPr/>
            <p:nvPr/>
          </p:nvSpPr>
          <p:spPr>
            <a:xfrm>
              <a:off x="3864846" y="1452274"/>
              <a:ext cx="187664" cy="302157"/>
            </a:xfrm>
            <a:custGeom>
              <a:rect b="b" l="l" r="r" t="t"/>
              <a:pathLst>
                <a:path extrusionOk="0" h="21403" w="13293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789373" y="1135858"/>
              <a:ext cx="273047" cy="326397"/>
            </a:xfrm>
            <a:custGeom>
              <a:rect b="b" l="l" r="r" t="t"/>
              <a:pathLst>
                <a:path extrusionOk="0" h="23120" w="19341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789373" y="1442307"/>
              <a:ext cx="273103" cy="326453"/>
            </a:xfrm>
            <a:custGeom>
              <a:rect b="b" l="l" r="r" t="t"/>
              <a:pathLst>
                <a:path extrusionOk="0" h="23124" w="19345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5"/>
          <p:cNvSpPr/>
          <p:nvPr/>
        </p:nvSpPr>
        <p:spPr>
          <a:xfrm flipH="1" rot="10800000">
            <a:off x="232700" y="2765392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 rot="10800000">
            <a:off x="8089400" y="4933342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 rot="10800000">
            <a:off x="8449076" y="4368945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85075" y="899267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1591502">
            <a:off x="8790617" y="4755035"/>
            <a:ext cx="202991" cy="307656"/>
            <a:chOff x="3250805" y="3533264"/>
            <a:chExt cx="352189" cy="533783"/>
          </a:xfrm>
        </p:grpSpPr>
        <p:sp>
          <p:nvSpPr>
            <p:cNvPr id="108" name="Google Shape;108;p5"/>
            <p:cNvSpPr/>
            <p:nvPr/>
          </p:nvSpPr>
          <p:spPr>
            <a:xfrm>
              <a:off x="3343515" y="3654420"/>
              <a:ext cx="222421" cy="399878"/>
            </a:xfrm>
            <a:custGeom>
              <a:rect b="b" l="l" r="r" t="t"/>
              <a:pathLst>
                <a:path extrusionOk="0" h="28325" w="15755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454690" y="3724839"/>
              <a:ext cx="113039" cy="19948"/>
            </a:xfrm>
            <a:custGeom>
              <a:rect b="b" l="l" r="r" t="t"/>
              <a:pathLst>
                <a:path extrusionOk="0" h="1413" w="8007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454690" y="3813609"/>
              <a:ext cx="113039" cy="19906"/>
            </a:xfrm>
            <a:custGeom>
              <a:rect b="b" l="l" r="r" t="t"/>
              <a:pathLst>
                <a:path extrusionOk="0" h="1410" w="8007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454690" y="3902338"/>
              <a:ext cx="111189" cy="19962"/>
            </a:xfrm>
            <a:custGeom>
              <a:rect b="b" l="l" r="r" t="t"/>
              <a:pathLst>
                <a:path extrusionOk="0" h="1414" w="7876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277953" y="3533264"/>
              <a:ext cx="297907" cy="533783"/>
            </a:xfrm>
            <a:custGeom>
              <a:rect b="b" l="l" r="r" t="t"/>
              <a:pathLst>
                <a:path extrusionOk="0" h="37810" w="21102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250805" y="3533264"/>
              <a:ext cx="352189" cy="19962"/>
            </a:xfrm>
            <a:custGeom>
              <a:rect b="b" l="l" r="r" t="t"/>
              <a:pathLst>
                <a:path extrusionOk="0" h="1414" w="24947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 rot="1675263">
            <a:off x="236857" y="111224"/>
            <a:ext cx="192105" cy="317817"/>
            <a:chOff x="2994713" y="2224360"/>
            <a:chExt cx="333286" cy="551387"/>
          </a:xfrm>
        </p:grpSpPr>
        <p:sp>
          <p:nvSpPr>
            <p:cNvPr id="115" name="Google Shape;115;p5"/>
            <p:cNvSpPr/>
            <p:nvPr/>
          </p:nvSpPr>
          <p:spPr>
            <a:xfrm>
              <a:off x="3004751" y="2292053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008238" y="2384805"/>
              <a:ext cx="306293" cy="19962"/>
            </a:xfrm>
            <a:custGeom>
              <a:rect b="b" l="l" r="r" t="t"/>
              <a:pathLst>
                <a:path extrusionOk="0" h="1414" w="21696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008944" y="2620412"/>
              <a:ext cx="300082" cy="19962"/>
            </a:xfrm>
            <a:custGeom>
              <a:rect b="b" l="l" r="r" t="t"/>
              <a:pathLst>
                <a:path extrusionOk="0" h="1414" w="21256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004751" y="2713108"/>
              <a:ext cx="313267" cy="19962"/>
            </a:xfrm>
            <a:custGeom>
              <a:rect b="b" l="l" r="r" t="t"/>
              <a:pathLst>
                <a:path extrusionOk="0" h="1414" w="2219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994713" y="2224360"/>
              <a:ext cx="333286" cy="551387"/>
            </a:xfrm>
            <a:custGeom>
              <a:rect b="b" l="l" r="r" t="t"/>
              <a:pathLst>
                <a:path extrusionOk="0" h="39057" w="23608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8715879" y="3676633"/>
            <a:ext cx="259800" cy="319325"/>
            <a:chOff x="3114176" y="1269099"/>
            <a:chExt cx="450729" cy="553999"/>
          </a:xfrm>
        </p:grpSpPr>
        <p:sp>
          <p:nvSpPr>
            <p:cNvPr id="122" name="Google Shape;122;p5"/>
            <p:cNvSpPr/>
            <p:nvPr/>
          </p:nvSpPr>
          <p:spPr>
            <a:xfrm>
              <a:off x="3186824" y="1376519"/>
              <a:ext cx="378081" cy="446579"/>
            </a:xfrm>
            <a:custGeom>
              <a:rect b="b" l="l" r="r" t="t"/>
              <a:pathLst>
                <a:path extrusionOk="0" h="31633" w="26781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114176" y="1303871"/>
              <a:ext cx="398029" cy="466527"/>
            </a:xfrm>
            <a:custGeom>
              <a:rect b="b" l="l" r="r" t="t"/>
              <a:pathLst>
                <a:path extrusionOk="0" h="33046" w="28194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29276" y="1269099"/>
              <a:ext cx="167829" cy="89505"/>
            </a:xfrm>
            <a:custGeom>
              <a:rect b="b" l="l" r="r" t="t"/>
              <a:pathLst>
                <a:path extrusionOk="0" h="6340" w="11888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191300" y="1460335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91300" y="1561374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191300" y="1662427"/>
              <a:ext cx="243837" cy="19962"/>
            </a:xfrm>
            <a:custGeom>
              <a:rect b="b" l="l" r="r" t="t"/>
              <a:pathLst>
                <a:path extrusionOk="0" h="1414" w="17272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579300" y="21401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430551" y="3584786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8514626" y="23627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30551" y="1241811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579288" y="695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1380425" y="3053900"/>
            <a:ext cx="291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4847300" y="3053900"/>
            <a:ext cx="291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1380425" y="2568000"/>
            <a:ext cx="29157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3" type="title"/>
          </p:nvPr>
        </p:nvSpPr>
        <p:spPr>
          <a:xfrm>
            <a:off x="4847300" y="2568000"/>
            <a:ext cx="29157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713225" y="539500"/>
            <a:ext cx="77175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40" name="Google Shape;140;p6"/>
          <p:cNvSpPr/>
          <p:nvPr/>
        </p:nvSpPr>
        <p:spPr>
          <a:xfrm>
            <a:off x="185201" y="2905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79613" y="493665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314584" y="448762"/>
            <a:ext cx="1087378" cy="1096617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8851683" y="4397382"/>
            <a:ext cx="222725" cy="224621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127925" y="10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979625" y="10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434146" y="4960169"/>
            <a:ext cx="222725" cy="224621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27913" y="45584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59575" y="48599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608138" y="48364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08338" y="2008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613013" y="200888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8430763" y="1362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rect b="b" l="l" r="r" t="t"/>
              <a:pathLst>
                <a:path extrusionOk="0" h="11857" w="24704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rect b="b" l="l" r="r" t="t"/>
              <a:pathLst>
                <a:path extrusionOk="0" h="14854" w="32887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rect b="b" l="l" r="r" t="t"/>
              <a:pathLst>
                <a:path extrusionOk="0" h="14145" w="32887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rect b="b" l="l" r="r" t="t"/>
              <a:pathLst>
                <a:path extrusionOk="0" h="16373" w="6359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rect b="b" l="l" r="r" t="t"/>
              <a:pathLst>
                <a:path extrusionOk="0" h="16373" w="15103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rect b="b" l="l" r="r" t="t"/>
              <a:pathLst>
                <a:path extrusionOk="0" h="43527" w="27962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rect b="b" l="l" r="r" t="t"/>
              <a:pathLst>
                <a:path extrusionOk="0" h="9524" w="19994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rect b="b" l="l" r="r" t="t"/>
              <a:pathLst>
                <a:path extrusionOk="0" h="8112" w="1414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 flipH="1" rot="10800000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 flipH="1" rot="10800000">
            <a:off x="97225" y="45052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 rot="10800000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rect b="b" l="l" r="r" t="t"/>
              <a:pathLst>
                <a:path extrusionOk="0" h="34081" w="3571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rect b="b" l="l" r="r" t="t"/>
              <a:pathLst>
                <a:path extrusionOk="0" h="14673" w="15296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rect b="b" l="l" r="r" t="t"/>
              <a:pathLst>
                <a:path extrusionOk="0" h="1905" w="1904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rect b="b" l="l" r="r" t="t"/>
              <a:pathLst>
                <a:path extrusionOk="0" h="1907" w="2549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rect b="b" l="l" r="r" t="t"/>
              <a:pathLst>
                <a:path extrusionOk="0" h="18192" w="1921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rect b="b" l="l" r="r" t="t"/>
              <a:pathLst>
                <a:path extrusionOk="0" h="18199" w="19206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rect b="b" l="l" r="r" t="t"/>
              <a:pathLst>
                <a:path extrusionOk="0" h="6448" w="7672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rect b="b" l="l" r="r" t="t"/>
              <a:pathLst>
                <a:path extrusionOk="0" h="34227" w="29262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rect b="b" l="l" r="r" t="t"/>
              <a:pathLst>
                <a:path extrusionOk="0" h="19828" w="19044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rect b="b" l="l" r="r" t="t"/>
              <a:pathLst>
                <a:path extrusionOk="0" h="1414" w="12984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rect b="b" l="l" r="r" t="t"/>
              <a:pathLst>
                <a:path extrusionOk="0" h="41535" w="23082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rect b="b" l="l" r="r" t="t"/>
              <a:pathLst>
                <a:path extrusionOk="0" h="1414" w="9583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flipH="1" rot="10800000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677175" y="2430600"/>
            <a:ext cx="4890000" cy="1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b="1" sz="60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1" name="Google Shape;201;p9"/>
          <p:cNvSpPr txBox="1"/>
          <p:nvPr>
            <p:ph idx="1" type="subTitle"/>
          </p:nvPr>
        </p:nvSpPr>
        <p:spPr>
          <a:xfrm>
            <a:off x="677275" y="3474000"/>
            <a:ext cx="489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700100" y="3663950"/>
            <a:ext cx="5743800" cy="10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04" name="Google Shape;204;p10"/>
          <p:cNvSpPr/>
          <p:nvPr/>
        </p:nvSpPr>
        <p:spPr>
          <a:xfrm>
            <a:off x="202313" y="29748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8647188" y="26086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453613" y="234249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8419813" y="29308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8841488" y="32701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"/>
          <p:cNvSpPr/>
          <p:nvPr/>
        </p:nvSpPr>
        <p:spPr>
          <a:xfrm>
            <a:off x="302513" y="3195748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302513" y="2028175"/>
            <a:ext cx="100200" cy="10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8498438" y="2028173"/>
            <a:ext cx="248949" cy="248949"/>
          </a:xfrm>
          <a:custGeom>
            <a:rect b="b" l="l" r="r" t="t"/>
            <a:pathLst>
              <a:path extrusionOk="0" h="8069" w="8069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b="1" sz="4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2"/>
          <p:cNvSpPr/>
          <p:nvPr/>
        </p:nvSpPr>
        <p:spPr>
          <a:xfrm>
            <a:off x="1207925" y="3466700"/>
            <a:ext cx="3841200" cy="467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2"/>
          <p:cNvSpPr txBox="1"/>
          <p:nvPr>
            <p:ph type="ctrTitle"/>
          </p:nvPr>
        </p:nvSpPr>
        <p:spPr>
          <a:xfrm>
            <a:off x="372875" y="1593050"/>
            <a:ext cx="5511300" cy="15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Enhancing Mobile Health with RNN: Activity Recognition and Predictive Modeling Using Wearable Sensor Data</a:t>
            </a:r>
            <a:endParaRPr sz="7400"/>
          </a:p>
        </p:txBody>
      </p:sp>
      <p:sp>
        <p:nvSpPr>
          <p:cNvPr id="1362" name="Google Shape;1362;p32"/>
          <p:cNvSpPr txBox="1"/>
          <p:nvPr>
            <p:ph idx="1" type="subTitle"/>
          </p:nvPr>
        </p:nvSpPr>
        <p:spPr>
          <a:xfrm>
            <a:off x="1264325" y="3576050"/>
            <a:ext cx="3728400" cy="2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3: Sashini Kosgoda, Ente Kang, Tamneet Tiwana </a:t>
            </a:r>
            <a:endParaRPr sz="1400"/>
          </a:p>
        </p:txBody>
      </p:sp>
      <p:grpSp>
        <p:nvGrpSpPr>
          <p:cNvPr id="1363" name="Google Shape;1363;p32"/>
          <p:cNvGrpSpPr/>
          <p:nvPr/>
        </p:nvGrpSpPr>
        <p:grpSpPr>
          <a:xfrm>
            <a:off x="5133990" y="1121223"/>
            <a:ext cx="3389578" cy="3251817"/>
            <a:chOff x="5133990" y="1121223"/>
            <a:chExt cx="3389578" cy="3251817"/>
          </a:xfrm>
        </p:grpSpPr>
        <p:grpSp>
          <p:nvGrpSpPr>
            <p:cNvPr id="1364" name="Google Shape;1364;p32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65" name="Google Shape;1365;p32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rect b="b" l="l" r="r" t="t"/>
                <a:pathLst>
                  <a:path extrusionOk="0" h="138782" w="131912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66" name="Google Shape;1366;p32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67" name="Google Shape;1367;p32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rect b="b" l="l" r="r" t="t"/>
                  <a:pathLst>
                    <a:path extrusionOk="0" h="8069" w="8069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68" name="Google Shape;1368;p32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69" name="Google Shape;1369;p32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rect b="b" l="l" r="r" t="t"/>
                    <a:pathLst>
                      <a:path extrusionOk="0" h="18146" w="18488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0" name="Google Shape;1370;p32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rect b="b" l="l" r="r" t="t"/>
                    <a:pathLst>
                      <a:path extrusionOk="0" h="15528" w="16285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1" name="Google Shape;1371;p32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rect b="b" l="l" r="r" t="t"/>
                    <a:pathLst>
                      <a:path extrusionOk="0" h="9639" w="11693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2" name="Google Shape;1372;p32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rect b="b" l="l" r="r" t="t"/>
                    <a:pathLst>
                      <a:path extrusionOk="0" h="6140" w="1176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3" name="Google Shape;1373;p32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rect b="b" l="l" r="r" t="t"/>
                    <a:pathLst>
                      <a:path extrusionOk="0" h="78088" w="41763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4" name="Google Shape;1374;p32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rect b="b" l="l" r="r" t="t"/>
                    <a:pathLst>
                      <a:path extrusionOk="0" h="15560" w="3745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5" name="Google Shape;1375;p32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rect b="b" l="l" r="r" t="t"/>
                    <a:pathLst>
                      <a:path extrusionOk="0" h="6507" w="2762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6" name="Google Shape;1376;p32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rect b="b" l="l" r="r" t="t"/>
                    <a:pathLst>
                      <a:path extrusionOk="0" h="6508" w="2768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7" name="Google Shape;1377;p32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rect b="b" l="l" r="r" t="t"/>
                    <a:pathLst>
                      <a:path extrusionOk="0" h="78088" w="41768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8" name="Google Shape;1378;p32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rect b="b" l="l" r="r" t="t"/>
                    <a:pathLst>
                      <a:path extrusionOk="0" h="69035" w="41184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9" name="Google Shape;1379;p32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rect b="b" l="l" r="r" t="t"/>
                    <a:pathLst>
                      <a:path extrusionOk="0" h="69032" w="17181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0" name="Google Shape;1380;p32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rect b="b" l="l" r="r" t="t"/>
                    <a:pathLst>
                      <a:path extrusionOk="0" h="851" w="7383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1" name="Google Shape;1381;p32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rect b="b" l="l" r="r" t="t"/>
                    <a:pathLst>
                      <a:path extrusionOk="0" h="5999" w="3395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32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rect b="b" l="l" r="r" t="t"/>
                    <a:pathLst>
                      <a:path extrusionOk="0" h="4931" w="7936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3" name="Google Shape;1383;p32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rect b="b" l="l" r="r" t="t"/>
                    <a:pathLst>
                      <a:path extrusionOk="0" h="561" w="92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4" name="Google Shape;1384;p32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rect b="b" l="l" r="r" t="t"/>
                    <a:pathLst>
                      <a:path extrusionOk="0" h="801" w="2587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5" name="Google Shape;1385;p32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rect b="b" l="l" r="r" t="t"/>
                    <a:pathLst>
                      <a:path extrusionOk="0" h="23558" w="14982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6" name="Google Shape;1386;p32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rect b="b" l="l" r="r" t="t"/>
                    <a:pathLst>
                      <a:path extrusionOk="0" h="1545" w="2397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7" name="Google Shape;1387;p32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rect b="b" l="l" r="r" t="t"/>
                    <a:pathLst>
                      <a:path extrusionOk="0" h="11776" w="2347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8" name="Google Shape;1388;p32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rect b="b" l="l" r="r" t="t"/>
                    <a:pathLst>
                      <a:path extrusionOk="0" h="8745" w="6572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9" name="Google Shape;1389;p32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rect b="b" l="l" r="r" t="t"/>
                    <a:pathLst>
                      <a:path extrusionOk="0" h="4522" w="5347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0" name="Google Shape;1390;p32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rect b="b" l="l" r="r" t="t"/>
                    <a:pathLst>
                      <a:path extrusionOk="0" h="4132" w="3627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1" name="Google Shape;1391;p32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rect b="b" l="l" r="r" t="t"/>
                    <a:pathLst>
                      <a:path extrusionOk="0" h="309" w="45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2" name="Google Shape;1392;p32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rect b="b" l="l" r="r" t="t"/>
                    <a:pathLst>
                      <a:path extrusionOk="0" h="855" w="1563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3" name="Google Shape;1393;p32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rect b="b" l="l" r="r" t="t"/>
                    <a:pathLst>
                      <a:path extrusionOk="0" h="4654" w="3911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4" name="Google Shape;1394;p32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rect b="b" l="l" r="r" t="t"/>
                    <a:pathLst>
                      <a:path extrusionOk="0" h="9828" w="7796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5" name="Google Shape;1395;p32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rect b="b" l="l" r="r" t="t"/>
                    <a:pathLst>
                      <a:path extrusionOk="0" h="7657" w="11244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6" name="Google Shape;1396;p32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rect b="b" l="l" r="r" t="t"/>
                    <a:pathLst>
                      <a:path extrusionOk="0" h="1857" w="1586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7" name="Google Shape;1397;p32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rect b="b" l="l" r="r" t="t"/>
                    <a:pathLst>
                      <a:path extrusionOk="0" h="430" w="1633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8" name="Google Shape;1398;p32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rect b="b" l="l" r="r" t="t"/>
                    <a:pathLst>
                      <a:path extrusionOk="0" h="2676" w="3133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9" name="Google Shape;1399;p32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rect b="b" l="l" r="r" t="t"/>
                    <a:pathLst>
                      <a:path extrusionOk="0" h="52740" w="12864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0" name="Google Shape;1400;p32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rect b="b" l="l" r="r" t="t"/>
                    <a:pathLst>
                      <a:path extrusionOk="0" h="2051" w="5445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1" name="Google Shape;1401;p32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rect b="b" l="l" r="r" t="t"/>
                    <a:pathLst>
                      <a:path extrusionOk="0" h="736" w="526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2" name="Google Shape;1402;p32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rect b="b" l="l" r="r" t="t"/>
                    <a:pathLst>
                      <a:path extrusionOk="0" h="734" w="526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3" name="Google Shape;1403;p32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rect b="b" l="l" r="r" t="t"/>
                    <a:pathLst>
                      <a:path extrusionOk="0" h="1655" w="1218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4" name="Google Shape;1404;p32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rect b="b" l="l" r="r" t="t"/>
                    <a:pathLst>
                      <a:path extrusionOk="0" h="457" w="246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5" name="Google Shape;1405;p32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rect b="b" l="l" r="r" t="t"/>
                    <a:pathLst>
                      <a:path extrusionOk="0" h="470" w="162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6" name="Google Shape;1406;p32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rect b="b" l="l" r="r" t="t"/>
                    <a:pathLst>
                      <a:path extrusionOk="0" h="626" w="1376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32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rect b="b" l="l" r="r" t="t"/>
                    <a:pathLst>
                      <a:path extrusionOk="0" h="209" w="414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32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rect b="b" l="l" r="r" t="t"/>
                    <a:pathLst>
                      <a:path extrusionOk="0" h="710" w="1689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32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rect b="b" l="l" r="r" t="t"/>
                    <a:pathLst>
                      <a:path extrusionOk="0" h="71" w="239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32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rect b="b" l="l" r="r" t="t"/>
                    <a:pathLst>
                      <a:path extrusionOk="0" h="1116" w="7785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1" name="Google Shape;1411;p32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rect b="b" l="l" r="r" t="t"/>
                    <a:pathLst>
                      <a:path extrusionOk="0" h="776" w="1052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2" name="Google Shape;1412;p32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rect b="b" l="l" r="r" t="t"/>
                    <a:pathLst>
                      <a:path extrusionOk="0" h="661" w="1143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3" name="Google Shape;1413;p32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rect b="b" l="l" r="r" t="t"/>
                    <a:pathLst>
                      <a:path extrusionOk="0" h="44709" w="23087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4" name="Google Shape;1414;p32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rect b="b" l="l" r="r" t="t"/>
                    <a:pathLst>
                      <a:path extrusionOk="0" h="4071" w="5471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5" name="Google Shape;1415;p32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rect b="b" l="l" r="r" t="t"/>
                    <a:pathLst>
                      <a:path extrusionOk="0" h="13231" w="17113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6" name="Google Shape;1416;p32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rect b="b" l="l" r="r" t="t"/>
                    <a:pathLst>
                      <a:path extrusionOk="0" h="12958" w="13158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7" name="Google Shape;1417;p32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rect b="b" l="l" r="r" t="t"/>
                    <a:pathLst>
                      <a:path extrusionOk="0" h="41122" w="19615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8" name="Google Shape;1418;p32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rect b="b" l="l" r="r" t="t"/>
                    <a:pathLst>
                      <a:path extrusionOk="0" h="137" w="2456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9" name="Google Shape;1419;p32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rect b="b" l="l" r="r" t="t"/>
                    <a:pathLst>
                      <a:path extrusionOk="0" h="1607" w="1537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0" name="Google Shape;1420;p32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rect b="b" l="l" r="r" t="t"/>
                    <a:pathLst>
                      <a:path extrusionOk="0" h="582" w="6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1" name="Google Shape;1421;p32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rect b="b" l="l" r="r" t="t"/>
                    <a:pathLst>
                      <a:path extrusionOk="0" h="41123" w="19452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2" name="Google Shape;1422;p32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rect b="b" l="l" r="r" t="t"/>
                    <a:pathLst>
                      <a:path extrusionOk="0" h="23690" w="3161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3" name="Google Shape;1423;p32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rect b="b" l="l" r="r" t="t"/>
                    <a:pathLst>
                      <a:path extrusionOk="0" h="14714" w="12987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4" name="Google Shape;1424;p32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rect b="b" l="l" r="r" t="t"/>
                    <a:pathLst>
                      <a:path extrusionOk="0" h="14996" w="13239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5" name="Google Shape;1425;p32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rect b="b" l="l" r="r" t="t"/>
                    <a:pathLst>
                      <a:path extrusionOk="0" h="3220" w="5361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6" name="Google Shape;1426;p32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rect b="b" l="l" r="r" t="t"/>
                    <a:pathLst>
                      <a:path extrusionOk="0" h="17970" w="12096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7" name="Google Shape;1427;p32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rect b="b" l="l" r="r" t="t"/>
                    <a:pathLst>
                      <a:path extrusionOk="0" h="17972" w="12078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8" name="Google Shape;1428;p32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rect b="b" l="l" r="r" t="t"/>
                    <a:pathLst>
                      <a:path extrusionOk="0" h="8951" w="6064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9" name="Google Shape;1429;p32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rect b="b" l="l" r="r" t="t"/>
                    <a:pathLst>
                      <a:path extrusionOk="0" h="361" w="3409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0" name="Google Shape;1430;p32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rect b="b" l="l" r="r" t="t"/>
                    <a:pathLst>
                      <a:path extrusionOk="0" h="2111" w="107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1" name="Google Shape;1431;p32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rect b="b" l="l" r="r" t="t"/>
                    <a:pathLst>
                      <a:path extrusionOk="0" h="5809" w="3477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2" name="Google Shape;1432;p32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rect b="b" l="l" r="r" t="t"/>
                    <a:pathLst>
                      <a:path extrusionOk="0" h="1686" w="1421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3" name="Google Shape;1433;p32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rect b="b" l="l" r="r" t="t"/>
                    <a:pathLst>
                      <a:path extrusionOk="0" h="767" w="524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4" name="Google Shape;1434;p32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rect b="b" l="l" r="r" t="t"/>
                    <a:pathLst>
                      <a:path extrusionOk="0" h="765" w="521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5" name="Google Shape;1435;p32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rect b="b" l="l" r="r" t="t"/>
                    <a:pathLst>
                      <a:path extrusionOk="0" h="12792" w="27782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32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rect b="b" l="l" r="r" t="t"/>
                    <a:pathLst>
                      <a:path extrusionOk="0" h="566" w="1811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32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rect b="b" l="l" r="r" t="t"/>
                    <a:pathLst>
                      <a:path extrusionOk="0" h="566" w="1330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32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rect b="b" l="l" r="r" t="t"/>
                    <a:pathLst>
                      <a:path extrusionOk="0" h="13143" w="28646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32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rect b="b" l="l" r="r" t="t"/>
                    <a:pathLst>
                      <a:path extrusionOk="0" h="13142" w="28643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32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rect b="b" l="l" r="r" t="t"/>
                    <a:pathLst>
                      <a:path extrusionOk="0" h="568" w="1839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32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rect b="b" l="l" r="r" t="t"/>
                    <a:pathLst>
                      <a:path extrusionOk="0" h="566" w="7357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32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rect b="b" l="l" r="r" t="t"/>
                    <a:pathLst>
                      <a:path extrusionOk="0" h="566" w="481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32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rect b="b" l="l" r="r" t="t"/>
                    <a:pathLst>
                      <a:path extrusionOk="0" h="69037" w="19191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444" name="Google Shape;1444;p32"/>
              <p:cNvSpPr/>
              <p:nvPr/>
            </p:nvSpPr>
            <p:spPr>
              <a:xfrm flipH="1" rot="-2969503">
                <a:off x="8402479" y="2328777"/>
                <a:ext cx="100222" cy="100222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 flipH="1" rot="-2969503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 flipH="1" rot="-2969503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2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rect b="b" l="l" r="r" t="t"/>
                <a:pathLst>
                  <a:path extrusionOk="0" h="8069" w="8069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 flipH="1" rot="-2969503">
                <a:off x="5975429" y="2023977"/>
                <a:ext cx="100222" cy="100222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9" name="Google Shape;1449;p32"/>
            <p:cNvSpPr/>
            <p:nvPr/>
          </p:nvSpPr>
          <p:spPr>
            <a:xfrm flipH="1" rot="-2969503">
              <a:off x="5154529" y="3524352"/>
              <a:ext cx="100222" cy="10022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 flipH="1" rot="-2969503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3"/>
          <p:cNvSpPr txBox="1"/>
          <p:nvPr>
            <p:ph type="title"/>
          </p:nvPr>
        </p:nvSpPr>
        <p:spPr>
          <a:xfrm>
            <a:off x="965049" y="438900"/>
            <a:ext cx="74577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Objective</a:t>
            </a:r>
            <a:endParaRPr sz="3500"/>
          </a:p>
        </p:txBody>
      </p:sp>
      <p:sp>
        <p:nvSpPr>
          <p:cNvPr id="1456" name="Google Shape;1456;p33"/>
          <p:cNvSpPr txBox="1"/>
          <p:nvPr>
            <p:ph idx="1" type="subTitle"/>
          </p:nvPr>
        </p:nvSpPr>
        <p:spPr>
          <a:xfrm>
            <a:off x="965050" y="1237200"/>
            <a:ext cx="7199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accurately can we classify different activities based on sensor data (e.g., walking, jogging, climbing stairs)?</a:t>
            </a:r>
            <a:endParaRPr/>
          </a:p>
        </p:txBody>
      </p:sp>
      <p:grpSp>
        <p:nvGrpSpPr>
          <p:cNvPr id="1457" name="Google Shape;1457;p33"/>
          <p:cNvGrpSpPr/>
          <p:nvPr/>
        </p:nvGrpSpPr>
        <p:grpSpPr>
          <a:xfrm>
            <a:off x="6884858" y="2643815"/>
            <a:ext cx="1713432" cy="2137882"/>
            <a:chOff x="6486204" y="1212061"/>
            <a:chExt cx="2348132" cy="2935039"/>
          </a:xfrm>
        </p:grpSpPr>
        <p:sp>
          <p:nvSpPr>
            <p:cNvPr id="1458" name="Google Shape;1458;p33"/>
            <p:cNvSpPr/>
            <p:nvPr/>
          </p:nvSpPr>
          <p:spPr>
            <a:xfrm rot="5400000">
              <a:off x="6455168" y="1694611"/>
              <a:ext cx="2410202" cy="2348132"/>
            </a:xfrm>
            <a:custGeom>
              <a:rect b="b" l="l" r="r" t="t"/>
              <a:pathLst>
                <a:path extrusionOk="0" h="104524" w="107287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59" name="Google Shape;1459;p33"/>
            <p:cNvGrpSpPr/>
            <p:nvPr/>
          </p:nvGrpSpPr>
          <p:grpSpPr>
            <a:xfrm>
              <a:off x="6836998" y="1212061"/>
              <a:ext cx="1997327" cy="2935039"/>
              <a:chOff x="6836998" y="1212061"/>
              <a:chExt cx="1997327" cy="2935039"/>
            </a:xfrm>
          </p:grpSpPr>
          <p:grpSp>
            <p:nvGrpSpPr>
              <p:cNvPr id="1460" name="Google Shape;1460;p33"/>
              <p:cNvGrpSpPr/>
              <p:nvPr/>
            </p:nvGrpSpPr>
            <p:grpSpPr>
              <a:xfrm>
                <a:off x="7429493" y="1542380"/>
                <a:ext cx="1404831" cy="2587446"/>
                <a:chOff x="9143993" y="1732880"/>
                <a:chExt cx="1404831" cy="2587446"/>
              </a:xfrm>
            </p:grpSpPr>
            <p:grpSp>
              <p:nvGrpSpPr>
                <p:cNvPr id="1461" name="Google Shape;1461;p33"/>
                <p:cNvGrpSpPr/>
                <p:nvPr/>
              </p:nvGrpSpPr>
              <p:grpSpPr>
                <a:xfrm>
                  <a:off x="9143993" y="1732880"/>
                  <a:ext cx="1404831" cy="2587446"/>
                  <a:chOff x="14825593" y="225580"/>
                  <a:chExt cx="1404831" cy="2587446"/>
                </a:xfrm>
              </p:grpSpPr>
              <p:sp>
                <p:nvSpPr>
                  <p:cNvPr id="1462" name="Google Shape;1462;p33"/>
                  <p:cNvSpPr/>
                  <p:nvPr/>
                </p:nvSpPr>
                <p:spPr>
                  <a:xfrm>
                    <a:off x="14846503" y="225580"/>
                    <a:ext cx="1383921" cy="2587446"/>
                  </a:xfrm>
                  <a:custGeom>
                    <a:rect b="b" l="l" r="r" t="t"/>
                    <a:pathLst>
                      <a:path extrusionOk="0" h="78088" w="41763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3" name="Google Shape;1463;p33"/>
                  <p:cNvSpPr/>
                  <p:nvPr/>
                </p:nvSpPr>
                <p:spPr>
                  <a:xfrm>
                    <a:off x="16100194" y="656832"/>
                    <a:ext cx="124100" cy="515581"/>
                  </a:xfrm>
                  <a:custGeom>
                    <a:rect b="b" l="l" r="r" t="t"/>
                    <a:pathLst>
                      <a:path extrusionOk="0" h="15560" w="3745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4" name="Google Shape;1464;p33"/>
                  <p:cNvSpPr/>
                  <p:nvPr/>
                </p:nvSpPr>
                <p:spPr>
                  <a:xfrm>
                    <a:off x="14825593" y="225580"/>
                    <a:ext cx="1384087" cy="2587446"/>
                  </a:xfrm>
                  <a:custGeom>
                    <a:rect b="b" l="l" r="r" t="t"/>
                    <a:pathLst>
                      <a:path extrusionOk="0" h="78088" w="41768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5" name="Google Shape;1465;p33"/>
                  <p:cNvSpPr/>
                  <p:nvPr/>
                </p:nvSpPr>
                <p:spPr>
                  <a:xfrm>
                    <a:off x="15477971" y="281810"/>
                    <a:ext cx="244654" cy="28198"/>
                  </a:xfrm>
                  <a:custGeom>
                    <a:rect b="b" l="l" r="r" t="t"/>
                    <a:pathLst>
                      <a:path extrusionOk="0" h="851" w="7383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66" name="Google Shape;1466;p33"/>
                <p:cNvSpPr/>
                <p:nvPr/>
              </p:nvSpPr>
              <p:spPr>
                <a:xfrm>
                  <a:off x="9150950" y="1927625"/>
                  <a:ext cx="1372975" cy="2243525"/>
                </a:xfrm>
                <a:custGeom>
                  <a:rect b="b" l="l" r="r" t="t"/>
                  <a:pathLst>
                    <a:path extrusionOk="0" h="89741" w="54919">
                      <a:moveTo>
                        <a:pt x="6001" y="111"/>
                      </a:moveTo>
                      <a:lnTo>
                        <a:pt x="0" y="89741"/>
                      </a:lnTo>
                      <a:lnTo>
                        <a:pt x="48825" y="89708"/>
                      </a:lnTo>
                      <a:lnTo>
                        <a:pt x="549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grpSp>
            <p:nvGrpSpPr>
              <p:cNvPr id="1467" name="Google Shape;1467;p33"/>
              <p:cNvGrpSpPr/>
              <p:nvPr/>
            </p:nvGrpSpPr>
            <p:grpSpPr>
              <a:xfrm>
                <a:off x="6836998" y="1703713"/>
                <a:ext cx="726563" cy="868033"/>
                <a:chOff x="6675275" y="1824200"/>
                <a:chExt cx="1162500" cy="1389075"/>
              </a:xfrm>
            </p:grpSpPr>
            <p:sp>
              <p:nvSpPr>
                <p:cNvPr id="1468" name="Google Shape;1468;p33"/>
                <p:cNvSpPr/>
                <p:nvPr/>
              </p:nvSpPr>
              <p:spPr>
                <a:xfrm>
                  <a:off x="7036425" y="2843275"/>
                  <a:ext cx="143250" cy="304700"/>
                </a:xfrm>
                <a:custGeom>
                  <a:rect b="b" l="l" r="r" t="t"/>
                  <a:pathLst>
                    <a:path extrusionOk="0" h="12188" w="5730">
                      <a:moveTo>
                        <a:pt x="3685" y="0"/>
                      </a:moveTo>
                      <a:cubicBezTo>
                        <a:pt x="2040" y="0"/>
                        <a:pt x="0" y="694"/>
                        <a:pt x="0" y="694"/>
                      </a:cubicBezTo>
                      <a:cubicBezTo>
                        <a:pt x="402" y="2835"/>
                        <a:pt x="687" y="4999"/>
                        <a:pt x="850" y="7172"/>
                      </a:cubicBezTo>
                      <a:cubicBezTo>
                        <a:pt x="960" y="8585"/>
                        <a:pt x="997" y="9999"/>
                        <a:pt x="960" y="11416"/>
                      </a:cubicBezTo>
                      <a:cubicBezTo>
                        <a:pt x="960" y="11416"/>
                        <a:pt x="2091" y="12188"/>
                        <a:pt x="3513" y="12188"/>
                      </a:cubicBezTo>
                      <a:cubicBezTo>
                        <a:pt x="3942" y="12188"/>
                        <a:pt x="4397" y="12118"/>
                        <a:pt x="4856" y="11935"/>
                      </a:cubicBezTo>
                      <a:cubicBezTo>
                        <a:pt x="4856" y="11935"/>
                        <a:pt x="4940" y="11183"/>
                        <a:pt x="5057" y="10067"/>
                      </a:cubicBezTo>
                      <a:cubicBezTo>
                        <a:pt x="5311" y="7562"/>
                        <a:pt x="5729" y="3211"/>
                        <a:pt x="5729" y="1380"/>
                      </a:cubicBezTo>
                      <a:cubicBezTo>
                        <a:pt x="5729" y="317"/>
                        <a:pt x="4797" y="0"/>
                        <a:pt x="3685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33"/>
                <p:cNvSpPr/>
                <p:nvPr/>
              </p:nvSpPr>
              <p:spPr>
                <a:xfrm>
                  <a:off x="7055150" y="2993275"/>
                  <a:ext cx="107725" cy="154625"/>
                </a:xfrm>
                <a:custGeom>
                  <a:rect b="b" l="l" r="r" t="t"/>
                  <a:pathLst>
                    <a:path extrusionOk="0" h="6185" w="4309">
                      <a:moveTo>
                        <a:pt x="1" y="0"/>
                      </a:moveTo>
                      <a:cubicBezTo>
                        <a:pt x="38" y="390"/>
                        <a:pt x="71" y="780"/>
                        <a:pt x="101" y="1172"/>
                      </a:cubicBezTo>
                      <a:cubicBezTo>
                        <a:pt x="183" y="2230"/>
                        <a:pt x="225" y="3290"/>
                        <a:pt x="225" y="4352"/>
                      </a:cubicBezTo>
                      <a:cubicBezTo>
                        <a:pt x="225" y="4707"/>
                        <a:pt x="220" y="5062"/>
                        <a:pt x="211" y="5414"/>
                      </a:cubicBezTo>
                      <a:cubicBezTo>
                        <a:pt x="211" y="5414"/>
                        <a:pt x="1341" y="6185"/>
                        <a:pt x="2763" y="6185"/>
                      </a:cubicBezTo>
                      <a:cubicBezTo>
                        <a:pt x="2769" y="6185"/>
                        <a:pt x="2775" y="6185"/>
                        <a:pt x="2781" y="6185"/>
                      </a:cubicBezTo>
                      <a:cubicBezTo>
                        <a:pt x="3235" y="6185"/>
                        <a:pt x="3686" y="6098"/>
                        <a:pt x="4107" y="5932"/>
                      </a:cubicBezTo>
                      <a:cubicBezTo>
                        <a:pt x="4107" y="5932"/>
                        <a:pt x="4191" y="5183"/>
                        <a:pt x="4308" y="4065"/>
                      </a:cubicBezTo>
                      <a:cubicBezTo>
                        <a:pt x="2812" y="3684"/>
                        <a:pt x="1374" y="2554"/>
                        <a:pt x="101" y="1165"/>
                      </a:cubicBezTo>
                      <a:cubicBezTo>
                        <a:pt x="71" y="776"/>
                        <a:pt x="38" y="38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33"/>
                <p:cNvSpPr/>
                <p:nvPr/>
              </p:nvSpPr>
              <p:spPr>
                <a:xfrm>
                  <a:off x="6675275" y="2079950"/>
                  <a:ext cx="636425" cy="300800"/>
                </a:xfrm>
                <a:custGeom>
                  <a:rect b="b" l="l" r="r" t="t"/>
                  <a:pathLst>
                    <a:path extrusionOk="0" h="12032" w="25457">
                      <a:moveTo>
                        <a:pt x="14328" y="0"/>
                      </a:moveTo>
                      <a:cubicBezTo>
                        <a:pt x="5834" y="0"/>
                        <a:pt x="1" y="4254"/>
                        <a:pt x="1" y="4254"/>
                      </a:cubicBezTo>
                      <a:cubicBezTo>
                        <a:pt x="225" y="5484"/>
                        <a:pt x="1257" y="6404"/>
                        <a:pt x="2506" y="6486"/>
                      </a:cubicBezTo>
                      <a:cubicBezTo>
                        <a:pt x="5902" y="4894"/>
                        <a:pt x="8797" y="4099"/>
                        <a:pt x="11074" y="4099"/>
                      </a:cubicBezTo>
                      <a:cubicBezTo>
                        <a:pt x="14314" y="4099"/>
                        <a:pt x="16302" y="5708"/>
                        <a:pt x="16704" y="8919"/>
                      </a:cubicBezTo>
                      <a:cubicBezTo>
                        <a:pt x="16704" y="8919"/>
                        <a:pt x="21031" y="12031"/>
                        <a:pt x="25333" y="12031"/>
                      </a:cubicBezTo>
                      <a:cubicBezTo>
                        <a:pt x="25374" y="12031"/>
                        <a:pt x="25415" y="12031"/>
                        <a:pt x="25456" y="12030"/>
                      </a:cubicBezTo>
                      <a:lnTo>
                        <a:pt x="25456" y="563"/>
                      </a:lnTo>
                      <a:cubicBezTo>
                        <a:pt x="24079" y="1147"/>
                        <a:pt x="23227" y="1598"/>
                        <a:pt x="23227" y="1598"/>
                      </a:cubicBezTo>
                      <a:cubicBezTo>
                        <a:pt x="20056" y="439"/>
                        <a:pt x="17055" y="0"/>
                        <a:pt x="14328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33"/>
                <p:cNvSpPr/>
                <p:nvPr/>
              </p:nvSpPr>
              <p:spPr>
                <a:xfrm>
                  <a:off x="7278525" y="2097875"/>
                  <a:ext cx="24125" cy="10925"/>
                </a:xfrm>
                <a:custGeom>
                  <a:rect b="b" l="l" r="r" t="t"/>
                  <a:pathLst>
                    <a:path extrusionOk="0" h="437" w="965">
                      <a:moveTo>
                        <a:pt x="964" y="0"/>
                      </a:moveTo>
                      <a:cubicBezTo>
                        <a:pt x="593" y="164"/>
                        <a:pt x="268" y="311"/>
                        <a:pt x="0" y="437"/>
                      </a:cubicBezTo>
                      <a:cubicBezTo>
                        <a:pt x="271" y="311"/>
                        <a:pt x="593" y="164"/>
                        <a:pt x="964" y="3"/>
                      </a:cubicBezTo>
                      <a:lnTo>
                        <a:pt x="964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33"/>
                <p:cNvSpPr/>
                <p:nvPr/>
              </p:nvSpPr>
              <p:spPr>
                <a:xfrm>
                  <a:off x="6675325" y="2186225"/>
                  <a:ext cx="106775" cy="55875"/>
                </a:xfrm>
                <a:custGeom>
                  <a:rect b="b" l="l" r="r" t="t"/>
                  <a:pathLst>
                    <a:path extrusionOk="0" h="2235" w="4271">
                      <a:moveTo>
                        <a:pt x="3" y="1"/>
                      </a:moveTo>
                      <a:lnTo>
                        <a:pt x="1" y="3"/>
                      </a:lnTo>
                      <a:cubicBezTo>
                        <a:pt x="225" y="1233"/>
                        <a:pt x="1257" y="2153"/>
                        <a:pt x="2506" y="2235"/>
                      </a:cubicBezTo>
                      <a:cubicBezTo>
                        <a:pt x="3110" y="1953"/>
                        <a:pt x="3699" y="1693"/>
                        <a:pt x="4271" y="1460"/>
                      </a:cubicBezTo>
                      <a:lnTo>
                        <a:pt x="4271" y="1455"/>
                      </a:lnTo>
                      <a:cubicBezTo>
                        <a:pt x="3696" y="1689"/>
                        <a:pt x="3108" y="1948"/>
                        <a:pt x="2501" y="2233"/>
                      </a:cubicBezTo>
                      <a:cubicBezTo>
                        <a:pt x="1257" y="2149"/>
                        <a:pt x="227" y="1229"/>
                        <a:pt x="3" y="1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33"/>
                <p:cNvSpPr/>
                <p:nvPr/>
              </p:nvSpPr>
              <p:spPr>
                <a:xfrm>
                  <a:off x="6675275" y="2079950"/>
                  <a:ext cx="603275" cy="106300"/>
                </a:xfrm>
                <a:custGeom>
                  <a:rect b="b" l="l" r="r" t="t"/>
                  <a:pathLst>
                    <a:path extrusionOk="0" h="4252" w="24131">
                      <a:moveTo>
                        <a:pt x="13774" y="1"/>
                      </a:moveTo>
                      <a:lnTo>
                        <a:pt x="13774" y="1"/>
                      </a:lnTo>
                      <a:cubicBezTo>
                        <a:pt x="13069" y="15"/>
                        <a:pt x="12380" y="59"/>
                        <a:pt x="11715" y="129"/>
                      </a:cubicBezTo>
                      <a:lnTo>
                        <a:pt x="11715" y="134"/>
                      </a:lnTo>
                      <a:cubicBezTo>
                        <a:pt x="12380" y="66"/>
                        <a:pt x="13064" y="22"/>
                        <a:pt x="13769" y="8"/>
                      </a:cubicBezTo>
                      <a:lnTo>
                        <a:pt x="13774" y="1"/>
                      </a:lnTo>
                      <a:close/>
                      <a:moveTo>
                        <a:pt x="24130" y="1154"/>
                      </a:moveTo>
                      <a:cubicBezTo>
                        <a:pt x="23693" y="1357"/>
                        <a:pt x="23399" y="1504"/>
                        <a:pt x="23283" y="1563"/>
                      </a:cubicBezTo>
                      <a:lnTo>
                        <a:pt x="23290" y="1565"/>
                      </a:lnTo>
                      <a:cubicBezTo>
                        <a:pt x="23411" y="1502"/>
                        <a:pt x="23700" y="1355"/>
                        <a:pt x="24130" y="1154"/>
                      </a:cubicBezTo>
                      <a:close/>
                      <a:moveTo>
                        <a:pt x="22213" y="1240"/>
                      </a:moveTo>
                      <a:lnTo>
                        <a:pt x="22204" y="1247"/>
                      </a:lnTo>
                      <a:cubicBezTo>
                        <a:pt x="22531" y="1352"/>
                        <a:pt x="22860" y="1464"/>
                        <a:pt x="23192" y="1586"/>
                      </a:cubicBezTo>
                      <a:lnTo>
                        <a:pt x="23192" y="1577"/>
                      </a:lnTo>
                      <a:cubicBezTo>
                        <a:pt x="22865" y="1457"/>
                        <a:pt x="22538" y="1345"/>
                        <a:pt x="22213" y="1240"/>
                      </a:cubicBezTo>
                      <a:close/>
                      <a:moveTo>
                        <a:pt x="4123" y="2062"/>
                      </a:moveTo>
                      <a:cubicBezTo>
                        <a:pt x="1516" y="3145"/>
                        <a:pt x="1" y="4250"/>
                        <a:pt x="1" y="4250"/>
                      </a:cubicBezTo>
                      <a:lnTo>
                        <a:pt x="3" y="4252"/>
                      </a:lnTo>
                      <a:cubicBezTo>
                        <a:pt x="80" y="4198"/>
                        <a:pt x="1581" y="3122"/>
                        <a:pt x="4123" y="2067"/>
                      </a:cubicBezTo>
                      <a:lnTo>
                        <a:pt x="4123" y="20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33"/>
                <p:cNvSpPr/>
                <p:nvPr/>
              </p:nvSpPr>
              <p:spPr>
                <a:xfrm>
                  <a:off x="6675325" y="2080075"/>
                  <a:ext cx="344200" cy="136475"/>
                </a:xfrm>
                <a:custGeom>
                  <a:rect b="b" l="l" r="r" t="t"/>
                  <a:pathLst>
                    <a:path extrusionOk="0" h="5459" w="13768">
                      <a:moveTo>
                        <a:pt x="13767" y="0"/>
                      </a:moveTo>
                      <a:cubicBezTo>
                        <a:pt x="13065" y="17"/>
                        <a:pt x="12378" y="59"/>
                        <a:pt x="11715" y="129"/>
                      </a:cubicBezTo>
                      <a:cubicBezTo>
                        <a:pt x="11823" y="1032"/>
                        <a:pt x="11951" y="1842"/>
                        <a:pt x="12091" y="2568"/>
                      </a:cubicBezTo>
                      <a:cubicBezTo>
                        <a:pt x="12523" y="1929"/>
                        <a:pt x="12955" y="1284"/>
                        <a:pt x="13368" y="638"/>
                      </a:cubicBezTo>
                      <a:cubicBezTo>
                        <a:pt x="13506" y="425"/>
                        <a:pt x="13639" y="213"/>
                        <a:pt x="13767" y="0"/>
                      </a:cubicBezTo>
                      <a:close/>
                      <a:moveTo>
                        <a:pt x="4121" y="2062"/>
                      </a:moveTo>
                      <a:cubicBezTo>
                        <a:pt x="1579" y="3117"/>
                        <a:pt x="78" y="4193"/>
                        <a:pt x="1" y="4247"/>
                      </a:cubicBezTo>
                      <a:cubicBezTo>
                        <a:pt x="64" y="4319"/>
                        <a:pt x="1068" y="5458"/>
                        <a:pt x="2223" y="5458"/>
                      </a:cubicBezTo>
                      <a:cubicBezTo>
                        <a:pt x="2359" y="5458"/>
                        <a:pt x="2492" y="5444"/>
                        <a:pt x="2620" y="5412"/>
                      </a:cubicBezTo>
                      <a:cubicBezTo>
                        <a:pt x="2963" y="5328"/>
                        <a:pt x="3533" y="5057"/>
                        <a:pt x="4252" y="4716"/>
                      </a:cubicBezTo>
                      <a:cubicBezTo>
                        <a:pt x="4229" y="3841"/>
                        <a:pt x="4182" y="2940"/>
                        <a:pt x="4121" y="206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33"/>
                <p:cNvSpPr/>
                <p:nvPr/>
              </p:nvSpPr>
              <p:spPr>
                <a:xfrm>
                  <a:off x="7257500" y="2097875"/>
                  <a:ext cx="46900" cy="21725"/>
                </a:xfrm>
                <a:custGeom>
                  <a:rect b="b" l="l" r="r" t="t"/>
                  <a:pathLst>
                    <a:path extrusionOk="0" h="869" w="1876">
                      <a:moveTo>
                        <a:pt x="1805" y="0"/>
                      </a:moveTo>
                      <a:cubicBezTo>
                        <a:pt x="1434" y="164"/>
                        <a:pt x="1109" y="311"/>
                        <a:pt x="841" y="437"/>
                      </a:cubicBezTo>
                      <a:cubicBezTo>
                        <a:pt x="411" y="638"/>
                        <a:pt x="122" y="785"/>
                        <a:pt x="1" y="848"/>
                      </a:cubicBezTo>
                      <a:lnTo>
                        <a:pt x="61" y="869"/>
                      </a:lnTo>
                      <a:cubicBezTo>
                        <a:pt x="61" y="869"/>
                        <a:pt x="741" y="512"/>
                        <a:pt x="1875" y="14"/>
                      </a:cubicBezTo>
                      <a:cubicBezTo>
                        <a:pt x="1852" y="10"/>
                        <a:pt x="1829" y="5"/>
                        <a:pt x="1805" y="0"/>
                      </a:cubicBezTo>
                      <a:close/>
                    </a:path>
                  </a:pathLst>
                </a:custGeom>
                <a:solidFill>
                  <a:srgbClr val="4872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33"/>
                <p:cNvSpPr/>
                <p:nvPr/>
              </p:nvSpPr>
              <p:spPr>
                <a:xfrm>
                  <a:off x="7188275" y="2111125"/>
                  <a:ext cx="66800" cy="77575"/>
                </a:xfrm>
                <a:custGeom>
                  <a:rect b="b" l="l" r="r" t="t"/>
                  <a:pathLst>
                    <a:path extrusionOk="0" h="3103" w="2672">
                      <a:moveTo>
                        <a:pt x="1684" y="0"/>
                      </a:moveTo>
                      <a:cubicBezTo>
                        <a:pt x="1063" y="369"/>
                        <a:pt x="496" y="890"/>
                        <a:pt x="1" y="1520"/>
                      </a:cubicBezTo>
                      <a:cubicBezTo>
                        <a:pt x="799" y="948"/>
                        <a:pt x="1710" y="549"/>
                        <a:pt x="2672" y="351"/>
                      </a:cubicBezTo>
                      <a:lnTo>
                        <a:pt x="2672" y="339"/>
                      </a:lnTo>
                      <a:cubicBezTo>
                        <a:pt x="2340" y="220"/>
                        <a:pt x="2011" y="105"/>
                        <a:pt x="1684" y="0"/>
                      </a:cubicBezTo>
                      <a:close/>
                      <a:moveTo>
                        <a:pt x="2672" y="360"/>
                      </a:moveTo>
                      <a:cubicBezTo>
                        <a:pt x="2405" y="500"/>
                        <a:pt x="816" y="1410"/>
                        <a:pt x="1803" y="2956"/>
                      </a:cubicBezTo>
                      <a:cubicBezTo>
                        <a:pt x="1833" y="3005"/>
                        <a:pt x="1868" y="3054"/>
                        <a:pt x="1904" y="3103"/>
                      </a:cubicBezTo>
                      <a:cubicBezTo>
                        <a:pt x="2153" y="3000"/>
                        <a:pt x="2410" y="2902"/>
                        <a:pt x="2672" y="2806"/>
                      </a:cubicBezTo>
                      <a:lnTo>
                        <a:pt x="2672" y="362"/>
                      </a:lnTo>
                      <a:lnTo>
                        <a:pt x="2672" y="360"/>
                      </a:lnTo>
                      <a:close/>
                    </a:path>
                  </a:pathLst>
                </a:custGeom>
                <a:solidFill>
                  <a:srgbClr val="4872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33"/>
                <p:cNvSpPr/>
                <p:nvPr/>
              </p:nvSpPr>
              <p:spPr>
                <a:xfrm>
                  <a:off x="7146800" y="2119875"/>
                  <a:ext cx="108275" cy="114075"/>
                </a:xfrm>
                <a:custGeom>
                  <a:rect b="b" l="l" r="r" t="t"/>
                  <a:pathLst>
                    <a:path extrusionOk="0" h="4563" w="4331">
                      <a:moveTo>
                        <a:pt x="4331" y="1"/>
                      </a:moveTo>
                      <a:cubicBezTo>
                        <a:pt x="3369" y="199"/>
                        <a:pt x="2458" y="598"/>
                        <a:pt x="1660" y="1170"/>
                      </a:cubicBezTo>
                      <a:cubicBezTo>
                        <a:pt x="932" y="2102"/>
                        <a:pt x="355" y="3278"/>
                        <a:pt x="0" y="4562"/>
                      </a:cubicBezTo>
                      <a:cubicBezTo>
                        <a:pt x="1135" y="3862"/>
                        <a:pt x="2325" y="3257"/>
                        <a:pt x="3560" y="2753"/>
                      </a:cubicBezTo>
                      <a:cubicBezTo>
                        <a:pt x="3525" y="2706"/>
                        <a:pt x="3492" y="2657"/>
                        <a:pt x="3462" y="2606"/>
                      </a:cubicBezTo>
                      <a:cubicBezTo>
                        <a:pt x="2475" y="1060"/>
                        <a:pt x="4064" y="150"/>
                        <a:pt x="4331" y="10"/>
                      </a:cubicBezTo>
                      <a:lnTo>
                        <a:pt x="433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33"/>
                <p:cNvSpPr/>
                <p:nvPr/>
              </p:nvSpPr>
              <p:spPr>
                <a:xfrm>
                  <a:off x="6675275" y="2186225"/>
                  <a:ext cx="106775" cy="55825"/>
                </a:xfrm>
                <a:custGeom>
                  <a:rect b="b" l="l" r="r" t="t"/>
                  <a:pathLst>
                    <a:path extrusionOk="0" h="2233" w="4271">
                      <a:moveTo>
                        <a:pt x="3" y="1"/>
                      </a:moveTo>
                      <a:lnTo>
                        <a:pt x="1" y="3"/>
                      </a:lnTo>
                      <a:cubicBezTo>
                        <a:pt x="225" y="1231"/>
                        <a:pt x="1254" y="2149"/>
                        <a:pt x="2501" y="2233"/>
                      </a:cubicBezTo>
                      <a:cubicBezTo>
                        <a:pt x="3105" y="1948"/>
                        <a:pt x="3696" y="1691"/>
                        <a:pt x="4270" y="1458"/>
                      </a:cubicBezTo>
                      <a:cubicBezTo>
                        <a:pt x="4270" y="1133"/>
                        <a:pt x="4263" y="804"/>
                        <a:pt x="4254" y="470"/>
                      </a:cubicBezTo>
                      <a:cubicBezTo>
                        <a:pt x="3533" y="811"/>
                        <a:pt x="2965" y="1084"/>
                        <a:pt x="2622" y="1166"/>
                      </a:cubicBezTo>
                      <a:cubicBezTo>
                        <a:pt x="2491" y="1198"/>
                        <a:pt x="2358" y="1212"/>
                        <a:pt x="2225" y="1212"/>
                      </a:cubicBezTo>
                      <a:cubicBezTo>
                        <a:pt x="1070" y="1212"/>
                        <a:pt x="66" y="73"/>
                        <a:pt x="3" y="1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33"/>
                <p:cNvSpPr/>
                <p:nvPr/>
              </p:nvSpPr>
              <p:spPr>
                <a:xfrm>
                  <a:off x="6871025" y="1824425"/>
                  <a:ext cx="696475" cy="544100"/>
                </a:xfrm>
                <a:custGeom>
                  <a:rect b="b" l="l" r="r" t="t"/>
                  <a:pathLst>
                    <a:path extrusionOk="0" h="21764" w="27859">
                      <a:moveTo>
                        <a:pt x="18291" y="1"/>
                      </a:moveTo>
                      <a:cubicBezTo>
                        <a:pt x="17875" y="1"/>
                        <a:pt x="17570" y="48"/>
                        <a:pt x="17570" y="48"/>
                      </a:cubicBezTo>
                      <a:cubicBezTo>
                        <a:pt x="17570" y="48"/>
                        <a:pt x="16504" y="3711"/>
                        <a:pt x="14103" y="3711"/>
                      </a:cubicBezTo>
                      <a:cubicBezTo>
                        <a:pt x="14034" y="3711"/>
                        <a:pt x="13964" y="3708"/>
                        <a:pt x="13893" y="3701"/>
                      </a:cubicBezTo>
                      <a:cubicBezTo>
                        <a:pt x="11344" y="3482"/>
                        <a:pt x="11248" y="454"/>
                        <a:pt x="11248" y="454"/>
                      </a:cubicBezTo>
                      <a:cubicBezTo>
                        <a:pt x="10878" y="325"/>
                        <a:pt x="10494" y="261"/>
                        <a:pt x="10111" y="261"/>
                      </a:cubicBezTo>
                      <a:cubicBezTo>
                        <a:pt x="9404" y="261"/>
                        <a:pt x="8703" y="479"/>
                        <a:pt x="8111" y="900"/>
                      </a:cubicBezTo>
                      <a:cubicBezTo>
                        <a:pt x="10436" y="8377"/>
                        <a:pt x="218" y="15220"/>
                        <a:pt x="3" y="21763"/>
                      </a:cubicBezTo>
                      <a:lnTo>
                        <a:pt x="3" y="21763"/>
                      </a:lnTo>
                      <a:lnTo>
                        <a:pt x="10709" y="20643"/>
                      </a:lnTo>
                      <a:cubicBezTo>
                        <a:pt x="10105" y="15930"/>
                        <a:pt x="12884" y="10850"/>
                        <a:pt x="16491" y="10850"/>
                      </a:cubicBezTo>
                      <a:cubicBezTo>
                        <a:pt x="16638" y="10850"/>
                        <a:pt x="16786" y="10858"/>
                        <a:pt x="16935" y="10875"/>
                      </a:cubicBezTo>
                      <a:cubicBezTo>
                        <a:pt x="20754" y="11312"/>
                        <a:pt x="20117" y="15778"/>
                        <a:pt x="20117" y="15778"/>
                      </a:cubicBezTo>
                      <a:cubicBezTo>
                        <a:pt x="20117" y="15778"/>
                        <a:pt x="23189" y="18804"/>
                        <a:pt x="25147" y="18804"/>
                      </a:cubicBezTo>
                      <a:cubicBezTo>
                        <a:pt x="25862" y="18804"/>
                        <a:pt x="26429" y="18400"/>
                        <a:pt x="26642" y="17295"/>
                      </a:cubicBezTo>
                      <a:cubicBezTo>
                        <a:pt x="27436" y="13170"/>
                        <a:pt x="26483" y="11865"/>
                        <a:pt x="26005" y="9939"/>
                      </a:cubicBezTo>
                      <a:cubicBezTo>
                        <a:pt x="25526" y="8016"/>
                        <a:pt x="27566" y="6496"/>
                        <a:pt x="27566" y="6496"/>
                      </a:cubicBezTo>
                      <a:cubicBezTo>
                        <a:pt x="27858" y="5583"/>
                        <a:pt x="26005" y="4864"/>
                        <a:pt x="26005" y="4864"/>
                      </a:cubicBezTo>
                      <a:cubicBezTo>
                        <a:pt x="26005" y="4864"/>
                        <a:pt x="24272" y="6493"/>
                        <a:pt x="22677" y="6493"/>
                      </a:cubicBezTo>
                      <a:cubicBezTo>
                        <a:pt x="22222" y="6493"/>
                        <a:pt x="21778" y="6361"/>
                        <a:pt x="21389" y="6020"/>
                      </a:cubicBezTo>
                      <a:cubicBezTo>
                        <a:pt x="19638" y="4484"/>
                        <a:pt x="20276" y="643"/>
                        <a:pt x="20276" y="643"/>
                      </a:cubicBezTo>
                      <a:cubicBezTo>
                        <a:pt x="19798" y="108"/>
                        <a:pt x="18918" y="1"/>
                        <a:pt x="18291" y="1"/>
                      </a:cubicBezTo>
                      <a:close/>
                      <a:moveTo>
                        <a:pt x="3" y="21763"/>
                      </a:moveTo>
                      <a:lnTo>
                        <a:pt x="1" y="21764"/>
                      </a:lnTo>
                      <a:lnTo>
                        <a:pt x="3" y="21764"/>
                      </a:lnTo>
                      <a:cubicBezTo>
                        <a:pt x="3" y="21763"/>
                        <a:pt x="3" y="21763"/>
                        <a:pt x="3" y="21763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33"/>
                <p:cNvSpPr/>
                <p:nvPr/>
              </p:nvSpPr>
              <p:spPr>
                <a:xfrm>
                  <a:off x="7019625" y="1824200"/>
                  <a:ext cx="540325" cy="255725"/>
                </a:xfrm>
                <a:custGeom>
                  <a:rect b="b" l="l" r="r" t="t"/>
                  <a:pathLst>
                    <a:path extrusionOk="0" h="10229" w="21613">
                      <a:moveTo>
                        <a:pt x="12354" y="1"/>
                      </a:moveTo>
                      <a:cubicBezTo>
                        <a:pt x="12112" y="1"/>
                        <a:pt x="11869" y="15"/>
                        <a:pt x="11628" y="50"/>
                      </a:cubicBezTo>
                      <a:cubicBezTo>
                        <a:pt x="11628" y="50"/>
                        <a:pt x="10564" y="3710"/>
                        <a:pt x="8159" y="3710"/>
                      </a:cubicBezTo>
                      <a:cubicBezTo>
                        <a:pt x="8089" y="3710"/>
                        <a:pt x="8019" y="3708"/>
                        <a:pt x="7949" y="3701"/>
                      </a:cubicBezTo>
                      <a:cubicBezTo>
                        <a:pt x="5398" y="3482"/>
                        <a:pt x="5304" y="454"/>
                        <a:pt x="5304" y="454"/>
                      </a:cubicBezTo>
                      <a:cubicBezTo>
                        <a:pt x="4934" y="325"/>
                        <a:pt x="4550" y="262"/>
                        <a:pt x="4168" y="262"/>
                      </a:cubicBezTo>
                      <a:cubicBezTo>
                        <a:pt x="3460" y="262"/>
                        <a:pt x="2760" y="480"/>
                        <a:pt x="2167" y="900"/>
                      </a:cubicBezTo>
                      <a:cubicBezTo>
                        <a:pt x="2167" y="902"/>
                        <a:pt x="2169" y="904"/>
                        <a:pt x="2169" y="907"/>
                      </a:cubicBezTo>
                      <a:cubicBezTo>
                        <a:pt x="2760" y="487"/>
                        <a:pt x="3459" y="270"/>
                        <a:pt x="4166" y="270"/>
                      </a:cubicBezTo>
                      <a:cubicBezTo>
                        <a:pt x="4549" y="270"/>
                        <a:pt x="4934" y="334"/>
                        <a:pt x="5304" y="463"/>
                      </a:cubicBezTo>
                      <a:cubicBezTo>
                        <a:pt x="5304" y="463"/>
                        <a:pt x="5400" y="3489"/>
                        <a:pt x="7949" y="3710"/>
                      </a:cubicBezTo>
                      <a:cubicBezTo>
                        <a:pt x="8019" y="3715"/>
                        <a:pt x="8089" y="3720"/>
                        <a:pt x="8159" y="3720"/>
                      </a:cubicBezTo>
                      <a:cubicBezTo>
                        <a:pt x="10561" y="3720"/>
                        <a:pt x="11628" y="57"/>
                        <a:pt x="11628" y="57"/>
                      </a:cubicBezTo>
                      <a:cubicBezTo>
                        <a:pt x="11866" y="24"/>
                        <a:pt x="12109" y="10"/>
                        <a:pt x="12350" y="10"/>
                      </a:cubicBezTo>
                      <a:cubicBezTo>
                        <a:pt x="12978" y="10"/>
                        <a:pt x="13853" y="118"/>
                        <a:pt x="14332" y="650"/>
                      </a:cubicBezTo>
                      <a:lnTo>
                        <a:pt x="14332" y="643"/>
                      </a:lnTo>
                      <a:cubicBezTo>
                        <a:pt x="13853" y="108"/>
                        <a:pt x="12978" y="1"/>
                        <a:pt x="12354" y="1"/>
                      </a:cubicBezTo>
                      <a:close/>
                      <a:moveTo>
                        <a:pt x="14227" y="2609"/>
                      </a:moveTo>
                      <a:cubicBezTo>
                        <a:pt x="14269" y="3795"/>
                        <a:pt x="14532" y="5226"/>
                        <a:pt x="15448" y="6029"/>
                      </a:cubicBezTo>
                      <a:cubicBezTo>
                        <a:pt x="15837" y="6369"/>
                        <a:pt x="16281" y="6503"/>
                        <a:pt x="16736" y="6503"/>
                      </a:cubicBezTo>
                      <a:cubicBezTo>
                        <a:pt x="18328" y="6503"/>
                        <a:pt x="20063" y="4873"/>
                        <a:pt x="20063" y="4873"/>
                      </a:cubicBezTo>
                      <a:cubicBezTo>
                        <a:pt x="20063" y="4873"/>
                        <a:pt x="20168" y="4915"/>
                        <a:pt x="20327" y="4990"/>
                      </a:cubicBezTo>
                      <a:cubicBezTo>
                        <a:pt x="20168" y="4910"/>
                        <a:pt x="20058" y="4868"/>
                        <a:pt x="20058" y="4868"/>
                      </a:cubicBezTo>
                      <a:cubicBezTo>
                        <a:pt x="20058" y="4868"/>
                        <a:pt x="18326" y="6493"/>
                        <a:pt x="16732" y="6493"/>
                      </a:cubicBezTo>
                      <a:cubicBezTo>
                        <a:pt x="16276" y="6493"/>
                        <a:pt x="15833" y="6360"/>
                        <a:pt x="15445" y="6019"/>
                      </a:cubicBezTo>
                      <a:cubicBezTo>
                        <a:pt x="14532" y="5219"/>
                        <a:pt x="14271" y="3792"/>
                        <a:pt x="14227" y="2609"/>
                      </a:cubicBezTo>
                      <a:close/>
                      <a:moveTo>
                        <a:pt x="21613" y="6514"/>
                      </a:moveTo>
                      <a:cubicBezTo>
                        <a:pt x="21291" y="6771"/>
                        <a:pt x="20999" y="7067"/>
                        <a:pt x="20747" y="7394"/>
                      </a:cubicBezTo>
                      <a:cubicBezTo>
                        <a:pt x="20999" y="7070"/>
                        <a:pt x="21289" y="6778"/>
                        <a:pt x="21611" y="6524"/>
                      </a:cubicBezTo>
                      <a:lnTo>
                        <a:pt x="21613" y="6514"/>
                      </a:lnTo>
                      <a:close/>
                      <a:moveTo>
                        <a:pt x="2449" y="2200"/>
                      </a:moveTo>
                      <a:cubicBezTo>
                        <a:pt x="2799" y="4959"/>
                        <a:pt x="1597" y="7628"/>
                        <a:pt x="0" y="10228"/>
                      </a:cubicBezTo>
                      <a:cubicBezTo>
                        <a:pt x="1599" y="7628"/>
                        <a:pt x="2802" y="4957"/>
                        <a:pt x="2449" y="220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33"/>
                <p:cNvSpPr/>
                <p:nvPr/>
              </p:nvSpPr>
              <p:spPr>
                <a:xfrm>
                  <a:off x="7019550" y="2079950"/>
                  <a:ext cx="150" cy="200"/>
                </a:xfrm>
                <a:custGeom>
                  <a:rect b="b" l="l" r="r" t="t"/>
                  <a:pathLst>
                    <a:path extrusionOk="0" h="8" w="6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1" y="8"/>
                      </a:lnTo>
                      <a:lnTo>
                        <a:pt x="1" y="8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33"/>
                <p:cNvSpPr/>
                <p:nvPr/>
              </p:nvSpPr>
              <p:spPr>
                <a:xfrm>
                  <a:off x="7009575" y="2080100"/>
                  <a:ext cx="10000" cy="15925"/>
                </a:xfrm>
                <a:custGeom>
                  <a:rect b="b" l="l" r="r" t="t"/>
                  <a:pathLst>
                    <a:path extrusionOk="0" h="637" w="400">
                      <a:moveTo>
                        <a:pt x="399" y="0"/>
                      </a:moveTo>
                      <a:cubicBezTo>
                        <a:pt x="269" y="213"/>
                        <a:pt x="133" y="425"/>
                        <a:pt x="1" y="637"/>
                      </a:cubicBezTo>
                      <a:cubicBezTo>
                        <a:pt x="136" y="425"/>
                        <a:pt x="269" y="213"/>
                        <a:pt x="399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33"/>
                <p:cNvSpPr/>
                <p:nvPr/>
              </p:nvSpPr>
              <p:spPr>
                <a:xfrm>
                  <a:off x="6987525" y="1824375"/>
                  <a:ext cx="577750" cy="417625"/>
                </a:xfrm>
                <a:custGeom>
                  <a:rect b="b" l="l" r="r" t="t"/>
                  <a:pathLst>
                    <a:path extrusionOk="0" h="16705" w="23110">
                      <a:moveTo>
                        <a:pt x="13636" y="1"/>
                      </a:moveTo>
                      <a:lnTo>
                        <a:pt x="13636" y="3"/>
                      </a:lnTo>
                      <a:cubicBezTo>
                        <a:pt x="13393" y="3"/>
                        <a:pt x="13150" y="17"/>
                        <a:pt x="12912" y="50"/>
                      </a:cubicBezTo>
                      <a:cubicBezTo>
                        <a:pt x="12912" y="50"/>
                        <a:pt x="11845" y="3713"/>
                        <a:pt x="9443" y="3713"/>
                      </a:cubicBezTo>
                      <a:cubicBezTo>
                        <a:pt x="9373" y="3713"/>
                        <a:pt x="9306" y="3710"/>
                        <a:pt x="9233" y="3703"/>
                      </a:cubicBezTo>
                      <a:cubicBezTo>
                        <a:pt x="6684" y="3482"/>
                        <a:pt x="6588" y="456"/>
                        <a:pt x="6588" y="456"/>
                      </a:cubicBezTo>
                      <a:cubicBezTo>
                        <a:pt x="6218" y="327"/>
                        <a:pt x="5833" y="263"/>
                        <a:pt x="5450" y="263"/>
                      </a:cubicBezTo>
                      <a:cubicBezTo>
                        <a:pt x="4743" y="263"/>
                        <a:pt x="4044" y="480"/>
                        <a:pt x="3453" y="900"/>
                      </a:cubicBezTo>
                      <a:cubicBezTo>
                        <a:pt x="3584" y="1322"/>
                        <a:pt x="3677" y="1756"/>
                        <a:pt x="3733" y="2195"/>
                      </a:cubicBezTo>
                      <a:cubicBezTo>
                        <a:pt x="4086" y="4950"/>
                        <a:pt x="2883" y="7621"/>
                        <a:pt x="1284" y="10224"/>
                      </a:cubicBezTo>
                      <a:lnTo>
                        <a:pt x="1282" y="10228"/>
                      </a:lnTo>
                      <a:cubicBezTo>
                        <a:pt x="1151" y="10443"/>
                        <a:pt x="1016" y="10656"/>
                        <a:pt x="880" y="10868"/>
                      </a:cubicBezTo>
                      <a:cubicBezTo>
                        <a:pt x="593" y="11316"/>
                        <a:pt x="297" y="11765"/>
                        <a:pt x="0" y="12210"/>
                      </a:cubicBezTo>
                      <a:cubicBezTo>
                        <a:pt x="215" y="13908"/>
                        <a:pt x="871" y="16646"/>
                        <a:pt x="2853" y="16704"/>
                      </a:cubicBezTo>
                      <a:lnTo>
                        <a:pt x="2900" y="16704"/>
                      </a:lnTo>
                      <a:cubicBezTo>
                        <a:pt x="4265" y="16704"/>
                        <a:pt x="5192" y="14937"/>
                        <a:pt x="6455" y="13170"/>
                      </a:cubicBezTo>
                      <a:cubicBezTo>
                        <a:pt x="7716" y="11403"/>
                        <a:pt x="9310" y="9635"/>
                        <a:pt x="12014" y="9635"/>
                      </a:cubicBezTo>
                      <a:cubicBezTo>
                        <a:pt x="12242" y="9635"/>
                        <a:pt x="12471" y="9647"/>
                        <a:pt x="12700" y="9670"/>
                      </a:cubicBezTo>
                      <a:cubicBezTo>
                        <a:pt x="13421" y="9740"/>
                        <a:pt x="14133" y="9878"/>
                        <a:pt x="14829" y="10081"/>
                      </a:cubicBezTo>
                      <a:cubicBezTo>
                        <a:pt x="16697" y="9386"/>
                        <a:pt x="19050" y="8662"/>
                        <a:pt x="21487" y="8300"/>
                      </a:cubicBezTo>
                      <a:cubicBezTo>
                        <a:pt x="21627" y="7971"/>
                        <a:pt x="21811" y="7665"/>
                        <a:pt x="22033" y="7385"/>
                      </a:cubicBezTo>
                      <a:cubicBezTo>
                        <a:pt x="22285" y="7058"/>
                        <a:pt x="22575" y="6764"/>
                        <a:pt x="22897" y="6505"/>
                      </a:cubicBezTo>
                      <a:cubicBezTo>
                        <a:pt x="23109" y="5819"/>
                        <a:pt x="22110" y="5228"/>
                        <a:pt x="21611" y="4980"/>
                      </a:cubicBezTo>
                      <a:cubicBezTo>
                        <a:pt x="21454" y="4906"/>
                        <a:pt x="21347" y="4864"/>
                        <a:pt x="21347" y="4864"/>
                      </a:cubicBezTo>
                      <a:cubicBezTo>
                        <a:pt x="21347" y="4864"/>
                        <a:pt x="19615" y="6493"/>
                        <a:pt x="18020" y="6493"/>
                      </a:cubicBezTo>
                      <a:cubicBezTo>
                        <a:pt x="17565" y="6493"/>
                        <a:pt x="17121" y="6360"/>
                        <a:pt x="16732" y="6019"/>
                      </a:cubicBezTo>
                      <a:cubicBezTo>
                        <a:pt x="15816" y="5216"/>
                        <a:pt x="15555" y="3785"/>
                        <a:pt x="15511" y="2602"/>
                      </a:cubicBezTo>
                      <a:cubicBezTo>
                        <a:pt x="15487" y="1946"/>
                        <a:pt x="15522" y="1290"/>
                        <a:pt x="15616" y="641"/>
                      </a:cubicBezTo>
                      <a:cubicBezTo>
                        <a:pt x="15139" y="108"/>
                        <a:pt x="14262" y="1"/>
                        <a:pt x="136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33"/>
                <p:cNvSpPr/>
                <p:nvPr/>
              </p:nvSpPr>
              <p:spPr>
                <a:xfrm>
                  <a:off x="7283075" y="2095950"/>
                  <a:ext cx="19500" cy="1950"/>
                </a:xfrm>
                <a:custGeom>
                  <a:rect b="b" l="l" r="r" t="t"/>
                  <a:pathLst>
                    <a:path extrusionOk="0" h="78" w="780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  <a:lnTo>
                        <a:pt x="2" y="0"/>
                      </a:lnTo>
                      <a:lnTo>
                        <a:pt x="2" y="0"/>
                      </a:lnTo>
                      <a:close/>
                      <a:moveTo>
                        <a:pt x="2" y="0"/>
                      </a:moveTo>
                      <a:lnTo>
                        <a:pt x="0" y="3"/>
                      </a:lnTo>
                      <a:cubicBezTo>
                        <a:pt x="147" y="3"/>
                        <a:pt x="297" y="10"/>
                        <a:pt x="444" y="28"/>
                      </a:cubicBezTo>
                      <a:cubicBezTo>
                        <a:pt x="500" y="34"/>
                        <a:pt x="556" y="41"/>
                        <a:pt x="610" y="49"/>
                      </a:cubicBezTo>
                      <a:lnTo>
                        <a:pt x="610" y="49"/>
                      </a:lnTo>
                      <a:cubicBezTo>
                        <a:pt x="555" y="41"/>
                        <a:pt x="499" y="33"/>
                        <a:pt x="441" y="26"/>
                      </a:cubicBezTo>
                      <a:cubicBezTo>
                        <a:pt x="295" y="10"/>
                        <a:pt x="149" y="0"/>
                        <a:pt x="2" y="0"/>
                      </a:cubicBezTo>
                      <a:close/>
                      <a:moveTo>
                        <a:pt x="610" y="49"/>
                      </a:moveTo>
                      <a:cubicBezTo>
                        <a:pt x="667" y="58"/>
                        <a:pt x="724" y="68"/>
                        <a:pt x="780" y="77"/>
                      </a:cubicBezTo>
                      <a:cubicBezTo>
                        <a:pt x="724" y="68"/>
                        <a:pt x="668" y="58"/>
                        <a:pt x="610" y="49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33"/>
                <p:cNvSpPr/>
                <p:nvPr/>
              </p:nvSpPr>
              <p:spPr>
                <a:xfrm>
                  <a:off x="7302625" y="2097875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33"/>
                <p:cNvSpPr/>
                <p:nvPr/>
              </p:nvSpPr>
              <p:spPr>
                <a:xfrm>
                  <a:off x="7302625" y="2097875"/>
                  <a:ext cx="1775" cy="375"/>
                </a:xfrm>
                <a:custGeom>
                  <a:rect b="b" l="l" r="r" t="t"/>
                  <a:pathLst>
                    <a:path extrusionOk="0" h="15" w="7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4" y="5"/>
                        <a:pt x="47" y="10"/>
                        <a:pt x="70" y="14"/>
                      </a:cubicBezTo>
                      <a:lnTo>
                        <a:pt x="7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33"/>
                <p:cNvSpPr/>
                <p:nvPr/>
              </p:nvSpPr>
              <p:spPr>
                <a:xfrm>
                  <a:off x="7474250" y="2121150"/>
                  <a:ext cx="68550" cy="38025"/>
                </a:xfrm>
                <a:custGeom>
                  <a:rect b="b" l="l" r="r" t="t"/>
                  <a:pathLst>
                    <a:path extrusionOk="0" h="1521" w="2742">
                      <a:moveTo>
                        <a:pt x="2436" y="1"/>
                      </a:moveTo>
                      <a:cubicBezTo>
                        <a:pt x="1614" y="181"/>
                        <a:pt x="764" y="451"/>
                        <a:pt x="1" y="862"/>
                      </a:cubicBezTo>
                      <a:cubicBezTo>
                        <a:pt x="690" y="1255"/>
                        <a:pt x="1455" y="1521"/>
                        <a:pt x="2508" y="1521"/>
                      </a:cubicBezTo>
                      <a:cubicBezTo>
                        <a:pt x="2585" y="1521"/>
                        <a:pt x="2662" y="1521"/>
                        <a:pt x="2742" y="1518"/>
                      </a:cubicBezTo>
                      <a:cubicBezTo>
                        <a:pt x="2681" y="1005"/>
                        <a:pt x="2578" y="498"/>
                        <a:pt x="2436" y="1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33"/>
                <p:cNvSpPr/>
                <p:nvPr/>
              </p:nvSpPr>
              <p:spPr>
                <a:xfrm>
                  <a:off x="7230550" y="2095950"/>
                  <a:ext cx="52450" cy="15025"/>
                </a:xfrm>
                <a:custGeom>
                  <a:rect b="b" l="l" r="r" t="t"/>
                  <a:pathLst>
                    <a:path extrusionOk="0" h="601" w="2098">
                      <a:moveTo>
                        <a:pt x="2097" y="0"/>
                      </a:moveTo>
                      <a:lnTo>
                        <a:pt x="2097" y="0"/>
                      </a:lnTo>
                      <a:cubicBezTo>
                        <a:pt x="1356" y="1"/>
                        <a:pt x="648" y="218"/>
                        <a:pt x="0" y="600"/>
                      </a:cubicBezTo>
                      <a:cubicBezTo>
                        <a:pt x="650" y="218"/>
                        <a:pt x="1356" y="1"/>
                        <a:pt x="2097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33"/>
                <p:cNvSpPr/>
                <p:nvPr/>
              </p:nvSpPr>
              <p:spPr>
                <a:xfrm>
                  <a:off x="7230300" y="2110950"/>
                  <a:ext cx="275" cy="150"/>
                </a:xfrm>
                <a:custGeom>
                  <a:rect b="b" l="l" r="r" t="t"/>
                  <a:pathLst>
                    <a:path extrusionOk="0" h="6" w="11">
                      <a:moveTo>
                        <a:pt x="10" y="0"/>
                      </a:move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33"/>
                <p:cNvSpPr/>
                <p:nvPr/>
              </p:nvSpPr>
              <p:spPr>
                <a:xfrm>
                  <a:off x="7188100" y="2111075"/>
                  <a:ext cx="42300" cy="38175"/>
                </a:xfrm>
                <a:custGeom>
                  <a:rect b="b" l="l" r="r" t="t"/>
                  <a:pathLst>
                    <a:path extrusionOk="0" h="1527" w="1692">
                      <a:moveTo>
                        <a:pt x="1689" y="0"/>
                      </a:moveTo>
                      <a:cubicBezTo>
                        <a:pt x="1068" y="369"/>
                        <a:pt x="498" y="892"/>
                        <a:pt x="1" y="1527"/>
                      </a:cubicBezTo>
                      <a:lnTo>
                        <a:pt x="8" y="1522"/>
                      </a:lnTo>
                      <a:cubicBezTo>
                        <a:pt x="505" y="889"/>
                        <a:pt x="1070" y="369"/>
                        <a:pt x="1691" y="2"/>
                      </a:cubicBezTo>
                      <a:lnTo>
                        <a:pt x="1689" y="2"/>
                      </a:lnTo>
                      <a:lnTo>
                        <a:pt x="1689" y="0"/>
                      </a:ln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3"/>
                <p:cNvSpPr/>
                <p:nvPr/>
              </p:nvSpPr>
              <p:spPr>
                <a:xfrm>
                  <a:off x="7146800" y="2149125"/>
                  <a:ext cx="41500" cy="84825"/>
                </a:xfrm>
                <a:custGeom>
                  <a:rect b="b" l="l" r="r" t="t"/>
                  <a:pathLst>
                    <a:path extrusionOk="0" h="3393" w="1660">
                      <a:moveTo>
                        <a:pt x="1658" y="0"/>
                      </a:moveTo>
                      <a:cubicBezTo>
                        <a:pt x="1657" y="1"/>
                        <a:pt x="1656" y="2"/>
                        <a:pt x="1655" y="3"/>
                      </a:cubicBezTo>
                      <a:lnTo>
                        <a:pt x="1655" y="3"/>
                      </a:lnTo>
                      <a:lnTo>
                        <a:pt x="1660" y="0"/>
                      </a:lnTo>
                      <a:close/>
                      <a:moveTo>
                        <a:pt x="1655" y="3"/>
                      </a:moveTo>
                      <a:lnTo>
                        <a:pt x="1653" y="5"/>
                      </a:lnTo>
                      <a:cubicBezTo>
                        <a:pt x="1433" y="285"/>
                        <a:pt x="1233" y="579"/>
                        <a:pt x="1051" y="887"/>
                      </a:cubicBezTo>
                      <a:cubicBezTo>
                        <a:pt x="999" y="976"/>
                        <a:pt x="948" y="1065"/>
                        <a:pt x="899" y="1155"/>
                      </a:cubicBezTo>
                      <a:lnTo>
                        <a:pt x="899" y="1155"/>
                      </a:lnTo>
                      <a:cubicBezTo>
                        <a:pt x="1127" y="741"/>
                        <a:pt x="1380" y="355"/>
                        <a:pt x="1655" y="3"/>
                      </a:cubicBezTo>
                      <a:close/>
                      <a:moveTo>
                        <a:pt x="899" y="1155"/>
                      </a:moveTo>
                      <a:cubicBezTo>
                        <a:pt x="765" y="1399"/>
                        <a:pt x="639" y="1653"/>
                        <a:pt x="524" y="1916"/>
                      </a:cubicBezTo>
                      <a:lnTo>
                        <a:pt x="524" y="1916"/>
                      </a:lnTo>
                      <a:cubicBezTo>
                        <a:pt x="638" y="1657"/>
                        <a:pt x="763" y="1403"/>
                        <a:pt x="899" y="1155"/>
                      </a:cubicBezTo>
                      <a:close/>
                      <a:moveTo>
                        <a:pt x="524" y="1916"/>
                      </a:moveTo>
                      <a:cubicBezTo>
                        <a:pt x="312" y="2393"/>
                        <a:pt x="137" y="2887"/>
                        <a:pt x="0" y="3392"/>
                      </a:cubicBezTo>
                      <a:cubicBezTo>
                        <a:pt x="141" y="2880"/>
                        <a:pt x="317" y="2385"/>
                        <a:pt x="524" y="1916"/>
                      </a:cubicBez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33"/>
                <p:cNvSpPr/>
                <p:nvPr/>
              </p:nvSpPr>
              <p:spPr>
                <a:xfrm>
                  <a:off x="7146725" y="2171400"/>
                  <a:ext cx="26300" cy="62550"/>
                </a:xfrm>
                <a:custGeom>
                  <a:rect b="b" l="l" r="r" t="t"/>
                  <a:pathLst>
                    <a:path extrusionOk="0" h="2502" w="1052">
                      <a:moveTo>
                        <a:pt x="1051" y="0"/>
                      </a:moveTo>
                      <a:cubicBezTo>
                        <a:pt x="592" y="784"/>
                        <a:pt x="238" y="1625"/>
                        <a:pt x="1" y="2501"/>
                      </a:cubicBezTo>
                      <a:lnTo>
                        <a:pt x="3" y="2501"/>
                      </a:lnTo>
                      <a:cubicBezTo>
                        <a:pt x="241" y="1625"/>
                        <a:pt x="592" y="784"/>
                        <a:pt x="1051" y="0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33"/>
                <p:cNvSpPr/>
                <p:nvPr/>
              </p:nvSpPr>
              <p:spPr>
                <a:xfrm>
                  <a:off x="7542775" y="2159025"/>
                  <a:ext cx="1625" cy="38100"/>
                </a:xfrm>
                <a:custGeom>
                  <a:rect b="b" l="l" r="r" t="t"/>
                  <a:pathLst>
                    <a:path extrusionOk="0" h="1524" w="65">
                      <a:moveTo>
                        <a:pt x="1" y="1"/>
                      </a:moveTo>
                      <a:lnTo>
                        <a:pt x="1" y="3"/>
                      </a:lnTo>
                      <a:lnTo>
                        <a:pt x="1" y="8"/>
                      </a:lnTo>
                      <a:cubicBezTo>
                        <a:pt x="5" y="53"/>
                        <a:pt x="9" y="99"/>
                        <a:pt x="13" y="144"/>
                      </a:cubicBezTo>
                      <a:lnTo>
                        <a:pt x="13" y="144"/>
                      </a:lnTo>
                      <a:cubicBezTo>
                        <a:pt x="9" y="96"/>
                        <a:pt x="5" y="49"/>
                        <a:pt x="1" y="1"/>
                      </a:cubicBezTo>
                      <a:close/>
                      <a:moveTo>
                        <a:pt x="13" y="144"/>
                      </a:moveTo>
                      <a:cubicBezTo>
                        <a:pt x="51" y="603"/>
                        <a:pt x="65" y="1062"/>
                        <a:pt x="52" y="1523"/>
                      </a:cubicBezTo>
                      <a:cubicBezTo>
                        <a:pt x="65" y="1062"/>
                        <a:pt x="52" y="603"/>
                        <a:pt x="13" y="144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33"/>
                <p:cNvSpPr/>
                <p:nvPr/>
              </p:nvSpPr>
              <p:spPr>
                <a:xfrm>
                  <a:off x="7230300" y="2095600"/>
                  <a:ext cx="72975" cy="15375"/>
                </a:xfrm>
                <a:custGeom>
                  <a:rect b="b" l="l" r="r" t="t"/>
                  <a:pathLst>
                    <a:path extrusionOk="0" h="615" w="2919">
                      <a:moveTo>
                        <a:pt x="2120" y="0"/>
                      </a:moveTo>
                      <a:cubicBezTo>
                        <a:pt x="1371" y="0"/>
                        <a:pt x="657" y="222"/>
                        <a:pt x="1" y="612"/>
                      </a:cubicBezTo>
                      <a:lnTo>
                        <a:pt x="10" y="614"/>
                      </a:lnTo>
                      <a:cubicBezTo>
                        <a:pt x="659" y="232"/>
                        <a:pt x="1369" y="14"/>
                        <a:pt x="2111" y="14"/>
                      </a:cubicBezTo>
                      <a:lnTo>
                        <a:pt x="2113" y="14"/>
                      </a:lnTo>
                      <a:cubicBezTo>
                        <a:pt x="2263" y="14"/>
                        <a:pt x="2410" y="24"/>
                        <a:pt x="2557" y="40"/>
                      </a:cubicBezTo>
                      <a:cubicBezTo>
                        <a:pt x="2674" y="54"/>
                        <a:pt x="2786" y="70"/>
                        <a:pt x="2893" y="91"/>
                      </a:cubicBezTo>
                      <a:lnTo>
                        <a:pt x="2919" y="82"/>
                      </a:lnTo>
                      <a:cubicBezTo>
                        <a:pt x="2804" y="59"/>
                        <a:pt x="2688" y="40"/>
                        <a:pt x="2566" y="26"/>
                      </a:cubicBezTo>
                      <a:cubicBezTo>
                        <a:pt x="2417" y="10"/>
                        <a:pt x="2270" y="0"/>
                        <a:pt x="2123" y="0"/>
                      </a:cubicBez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33"/>
                <p:cNvSpPr/>
                <p:nvPr/>
              </p:nvSpPr>
              <p:spPr>
                <a:xfrm>
                  <a:off x="7302625" y="2097575"/>
                  <a:ext cx="650" cy="325"/>
                </a:xfrm>
                <a:custGeom>
                  <a:rect b="b" l="l" r="r" t="t"/>
                  <a:pathLst>
                    <a:path extrusionOk="0" h="13" w="26">
                      <a:moveTo>
                        <a:pt x="26" y="1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6" y="1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33"/>
                <p:cNvSpPr/>
                <p:nvPr/>
              </p:nvSpPr>
              <p:spPr>
                <a:xfrm>
                  <a:off x="7230075" y="2110900"/>
                  <a:ext cx="500" cy="200"/>
                </a:xfrm>
                <a:custGeom>
                  <a:rect b="b" l="l" r="r" t="t"/>
                  <a:pathLst>
                    <a:path extrusionOk="0" h="8" w="20">
                      <a:moveTo>
                        <a:pt x="10" y="0"/>
                      </a:moveTo>
                      <a:cubicBezTo>
                        <a:pt x="7" y="2"/>
                        <a:pt x="3" y="2"/>
                        <a:pt x="0" y="5"/>
                      </a:cubicBezTo>
                      <a:lnTo>
                        <a:pt x="10" y="7"/>
                      </a:lnTo>
                      <a:lnTo>
                        <a:pt x="19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33"/>
                <p:cNvSpPr/>
                <p:nvPr/>
              </p:nvSpPr>
              <p:spPr>
                <a:xfrm>
                  <a:off x="7302625" y="2097650"/>
                  <a:ext cx="2400" cy="600"/>
                </a:xfrm>
                <a:custGeom>
                  <a:rect b="b" l="l" r="r" t="t"/>
                  <a:pathLst>
                    <a:path extrusionOk="0" h="24" w="96">
                      <a:moveTo>
                        <a:pt x="26" y="0"/>
                      </a:moveTo>
                      <a:lnTo>
                        <a:pt x="0" y="9"/>
                      </a:lnTo>
                      <a:lnTo>
                        <a:pt x="70" y="23"/>
                      </a:lnTo>
                      <a:lnTo>
                        <a:pt x="96" y="1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33"/>
                <p:cNvSpPr/>
                <p:nvPr/>
              </p:nvSpPr>
              <p:spPr>
                <a:xfrm>
                  <a:off x="7188000" y="2111000"/>
                  <a:ext cx="42325" cy="38325"/>
                </a:xfrm>
                <a:custGeom>
                  <a:rect b="b" l="l" r="r" t="t"/>
                  <a:pathLst>
                    <a:path extrusionOk="0" h="1533" w="1693">
                      <a:moveTo>
                        <a:pt x="1683" y="1"/>
                      </a:moveTo>
                      <a:cubicBezTo>
                        <a:pt x="1062" y="372"/>
                        <a:pt x="495" y="897"/>
                        <a:pt x="0" y="1532"/>
                      </a:cubicBezTo>
                      <a:lnTo>
                        <a:pt x="5" y="1530"/>
                      </a:lnTo>
                      <a:cubicBezTo>
                        <a:pt x="502" y="895"/>
                        <a:pt x="1072" y="372"/>
                        <a:pt x="1693" y="3"/>
                      </a:cubicBezTo>
                      <a:lnTo>
                        <a:pt x="1683" y="1"/>
                      </a:ln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33"/>
                <p:cNvSpPr/>
                <p:nvPr/>
              </p:nvSpPr>
              <p:spPr>
                <a:xfrm>
                  <a:off x="7173050" y="2149225"/>
                  <a:ext cx="15075" cy="22100"/>
                </a:xfrm>
                <a:custGeom>
                  <a:rect b="b" l="l" r="r" t="t"/>
                  <a:pathLst>
                    <a:path extrusionOk="0" h="884" w="603">
                      <a:moveTo>
                        <a:pt x="603" y="1"/>
                      </a:moveTo>
                      <a:lnTo>
                        <a:pt x="598" y="3"/>
                      </a:lnTo>
                      <a:cubicBezTo>
                        <a:pt x="486" y="148"/>
                        <a:pt x="378" y="297"/>
                        <a:pt x="275" y="450"/>
                      </a:cubicBezTo>
                      <a:lnTo>
                        <a:pt x="275" y="450"/>
                      </a:lnTo>
                      <a:cubicBezTo>
                        <a:pt x="379" y="296"/>
                        <a:pt x="489" y="147"/>
                        <a:pt x="603" y="1"/>
                      </a:cubicBezTo>
                      <a:close/>
                      <a:moveTo>
                        <a:pt x="275" y="450"/>
                      </a:moveTo>
                      <a:lnTo>
                        <a:pt x="275" y="450"/>
                      </a:lnTo>
                      <a:cubicBezTo>
                        <a:pt x="179" y="591"/>
                        <a:pt x="88" y="736"/>
                        <a:pt x="1" y="883"/>
                      </a:cubicBezTo>
                      <a:cubicBezTo>
                        <a:pt x="88" y="736"/>
                        <a:pt x="180" y="591"/>
                        <a:pt x="275" y="450"/>
                      </a:cubicBezTo>
                      <a:close/>
                    </a:path>
                  </a:pathLst>
                </a:custGeom>
                <a:solidFill>
                  <a:srgbClr val="253A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3"/>
                <p:cNvSpPr/>
                <p:nvPr/>
              </p:nvSpPr>
              <p:spPr>
                <a:xfrm>
                  <a:off x="7452725" y="2142700"/>
                  <a:ext cx="91725" cy="54425"/>
                </a:xfrm>
                <a:custGeom>
                  <a:rect b="b" l="l" r="r" t="t"/>
                  <a:pathLst>
                    <a:path extrusionOk="0" h="2177" w="3669">
                      <a:moveTo>
                        <a:pt x="862" y="0"/>
                      </a:moveTo>
                      <a:cubicBezTo>
                        <a:pt x="558" y="164"/>
                        <a:pt x="271" y="353"/>
                        <a:pt x="1" y="565"/>
                      </a:cubicBezTo>
                      <a:cubicBezTo>
                        <a:pt x="1518" y="848"/>
                        <a:pt x="2716" y="1455"/>
                        <a:pt x="3654" y="2176"/>
                      </a:cubicBezTo>
                      <a:cubicBezTo>
                        <a:pt x="3668" y="1670"/>
                        <a:pt x="3652" y="1165"/>
                        <a:pt x="3603" y="661"/>
                      </a:cubicBezTo>
                      <a:lnTo>
                        <a:pt x="3603" y="656"/>
                      </a:lnTo>
                      <a:cubicBezTo>
                        <a:pt x="3523" y="659"/>
                        <a:pt x="3446" y="659"/>
                        <a:pt x="3369" y="659"/>
                      </a:cubicBezTo>
                      <a:cubicBezTo>
                        <a:pt x="2316" y="659"/>
                        <a:pt x="1551" y="393"/>
                        <a:pt x="8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3"/>
                <p:cNvSpPr/>
                <p:nvPr/>
              </p:nvSpPr>
              <p:spPr>
                <a:xfrm>
                  <a:off x="7255050" y="2026000"/>
                  <a:ext cx="404175" cy="354325"/>
                </a:xfrm>
                <a:custGeom>
                  <a:rect b="b" l="l" r="r" t="t"/>
                  <a:pathLst>
                    <a:path extrusionOk="0" h="14173" w="16167">
                      <a:moveTo>
                        <a:pt x="13807" y="0"/>
                      </a:moveTo>
                      <a:cubicBezTo>
                        <a:pt x="7259" y="0"/>
                        <a:pt x="159" y="3744"/>
                        <a:pt x="159" y="3744"/>
                      </a:cubicBezTo>
                      <a:lnTo>
                        <a:pt x="1" y="3688"/>
                      </a:lnTo>
                      <a:lnTo>
                        <a:pt x="1" y="13918"/>
                      </a:lnTo>
                      <a:cubicBezTo>
                        <a:pt x="737" y="14076"/>
                        <a:pt x="1497" y="14173"/>
                        <a:pt x="2256" y="14173"/>
                      </a:cubicBezTo>
                      <a:cubicBezTo>
                        <a:pt x="4123" y="14173"/>
                        <a:pt x="5984" y="13590"/>
                        <a:pt x="7478" y="11917"/>
                      </a:cubicBezTo>
                      <a:cubicBezTo>
                        <a:pt x="7478" y="11917"/>
                        <a:pt x="5580" y="8476"/>
                        <a:pt x="6841" y="6401"/>
                      </a:cubicBezTo>
                      <a:cubicBezTo>
                        <a:pt x="8475" y="3704"/>
                        <a:pt x="12898" y="3467"/>
                        <a:pt x="14406" y="3467"/>
                      </a:cubicBezTo>
                      <a:cubicBezTo>
                        <a:pt x="14729" y="3467"/>
                        <a:pt x="14918" y="3478"/>
                        <a:pt x="14918" y="3478"/>
                      </a:cubicBezTo>
                      <a:cubicBezTo>
                        <a:pt x="16167" y="1615"/>
                        <a:pt x="15273" y="67"/>
                        <a:pt x="15273" y="67"/>
                      </a:cubicBezTo>
                      <a:cubicBezTo>
                        <a:pt x="14790" y="21"/>
                        <a:pt x="14300" y="0"/>
                        <a:pt x="13807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3"/>
                <p:cNvSpPr/>
                <p:nvPr/>
              </p:nvSpPr>
              <p:spPr>
                <a:xfrm>
                  <a:off x="7255050" y="2027550"/>
                  <a:ext cx="381900" cy="92300"/>
                </a:xfrm>
                <a:custGeom>
                  <a:rect b="b" l="l" r="r" t="t"/>
                  <a:pathLst>
                    <a:path extrusionOk="0" h="3692" w="15276">
                      <a:moveTo>
                        <a:pt x="15259" y="0"/>
                      </a:moveTo>
                      <a:lnTo>
                        <a:pt x="15259" y="3"/>
                      </a:lnTo>
                      <a:lnTo>
                        <a:pt x="15271" y="3"/>
                      </a:lnTo>
                      <a:lnTo>
                        <a:pt x="15271" y="5"/>
                      </a:lnTo>
                      <a:lnTo>
                        <a:pt x="15275" y="5"/>
                      </a:lnTo>
                      <a:cubicBezTo>
                        <a:pt x="15273" y="5"/>
                        <a:pt x="15273" y="3"/>
                        <a:pt x="15273" y="3"/>
                      </a:cubicBezTo>
                      <a:lnTo>
                        <a:pt x="15259" y="0"/>
                      </a:lnTo>
                      <a:close/>
                      <a:moveTo>
                        <a:pt x="11902" y="35"/>
                      </a:moveTo>
                      <a:cubicBezTo>
                        <a:pt x="11760" y="50"/>
                        <a:pt x="11618" y="65"/>
                        <a:pt x="11477" y="82"/>
                      </a:cubicBezTo>
                      <a:lnTo>
                        <a:pt x="11477" y="82"/>
                      </a:lnTo>
                      <a:cubicBezTo>
                        <a:pt x="11619" y="65"/>
                        <a:pt x="11762" y="49"/>
                        <a:pt x="11904" y="35"/>
                      </a:cubicBezTo>
                      <a:close/>
                      <a:moveTo>
                        <a:pt x="11477" y="82"/>
                      </a:moveTo>
                      <a:cubicBezTo>
                        <a:pt x="8795" y="400"/>
                        <a:pt x="6172" y="1196"/>
                        <a:pt x="4128" y="1957"/>
                      </a:cubicBezTo>
                      <a:cubicBezTo>
                        <a:pt x="3316" y="2260"/>
                        <a:pt x="2597" y="2557"/>
                        <a:pt x="1999" y="2818"/>
                      </a:cubicBezTo>
                      <a:lnTo>
                        <a:pt x="1973" y="2830"/>
                      </a:lnTo>
                      <a:cubicBezTo>
                        <a:pt x="839" y="3325"/>
                        <a:pt x="159" y="3682"/>
                        <a:pt x="159" y="3682"/>
                      </a:cubicBezTo>
                      <a:lnTo>
                        <a:pt x="99" y="3661"/>
                      </a:lnTo>
                      <a:lnTo>
                        <a:pt x="92" y="3659"/>
                      </a:lnTo>
                      <a:lnTo>
                        <a:pt x="1" y="3626"/>
                      </a:lnTo>
                      <a:lnTo>
                        <a:pt x="1" y="3638"/>
                      </a:lnTo>
                      <a:lnTo>
                        <a:pt x="157" y="3691"/>
                      </a:lnTo>
                      <a:cubicBezTo>
                        <a:pt x="157" y="3691"/>
                        <a:pt x="5680" y="773"/>
                        <a:pt x="11477" y="82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3"/>
                <p:cNvSpPr/>
                <p:nvPr/>
              </p:nvSpPr>
              <p:spPr>
                <a:xfrm>
                  <a:off x="7552650" y="2025975"/>
                  <a:ext cx="77050" cy="2475"/>
                </a:xfrm>
                <a:custGeom>
                  <a:rect b="b" l="l" r="r" t="t"/>
                  <a:pathLst>
                    <a:path extrusionOk="0" h="99" w="3082">
                      <a:moveTo>
                        <a:pt x="1907" y="0"/>
                      </a:moveTo>
                      <a:lnTo>
                        <a:pt x="1907" y="3"/>
                      </a:lnTo>
                      <a:cubicBezTo>
                        <a:pt x="2286" y="3"/>
                        <a:pt x="2662" y="14"/>
                        <a:pt x="3033" y="40"/>
                      </a:cubicBezTo>
                      <a:lnTo>
                        <a:pt x="3033" y="40"/>
                      </a:lnTo>
                      <a:cubicBezTo>
                        <a:pt x="2661" y="14"/>
                        <a:pt x="2286" y="0"/>
                        <a:pt x="1908" y="0"/>
                      </a:cubicBezTo>
                      <a:close/>
                      <a:moveTo>
                        <a:pt x="3033" y="40"/>
                      </a:moveTo>
                      <a:cubicBezTo>
                        <a:pt x="3044" y="41"/>
                        <a:pt x="3055" y="42"/>
                        <a:pt x="3065" y="42"/>
                      </a:cubicBezTo>
                      <a:cubicBezTo>
                        <a:pt x="3070" y="42"/>
                        <a:pt x="3077" y="40"/>
                        <a:pt x="3082" y="40"/>
                      </a:cubicBezTo>
                      <a:close/>
                      <a:moveTo>
                        <a:pt x="1905" y="0"/>
                      </a:moveTo>
                      <a:cubicBezTo>
                        <a:pt x="1273" y="0"/>
                        <a:pt x="635" y="35"/>
                        <a:pt x="0" y="98"/>
                      </a:cubicBezTo>
                      <a:cubicBezTo>
                        <a:pt x="635" y="35"/>
                        <a:pt x="1274" y="0"/>
                        <a:pt x="1906" y="0"/>
                      </a:cubicBezTo>
                      <a:lnTo>
                        <a:pt x="1906" y="0"/>
                      </a:lnTo>
                      <a:cubicBezTo>
                        <a:pt x="1907" y="0"/>
                        <a:pt x="1907" y="0"/>
                        <a:pt x="1908" y="0"/>
                      </a:cubicBezTo>
                      <a:lnTo>
                        <a:pt x="1907" y="0"/>
                      </a:lnTo>
                      <a:lnTo>
                        <a:pt x="1907" y="0"/>
                      </a:lnTo>
                      <a:cubicBezTo>
                        <a:pt x="1907" y="0"/>
                        <a:pt x="1907" y="0"/>
                        <a:pt x="1906" y="0"/>
                      </a:cubicBezTo>
                      <a:lnTo>
                        <a:pt x="1906" y="0"/>
                      </a:lnTo>
                      <a:cubicBezTo>
                        <a:pt x="1906" y="0"/>
                        <a:pt x="1906" y="0"/>
                        <a:pt x="19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33"/>
                <p:cNvSpPr/>
                <p:nvPr/>
              </p:nvSpPr>
              <p:spPr>
                <a:xfrm>
                  <a:off x="7255050" y="2025975"/>
                  <a:ext cx="381825" cy="155275"/>
                </a:xfrm>
                <a:custGeom>
                  <a:rect b="b" l="l" r="r" t="t"/>
                  <a:pathLst>
                    <a:path extrusionOk="0" h="6211" w="15273">
                      <a:moveTo>
                        <a:pt x="15261" y="66"/>
                      </a:moveTo>
                      <a:lnTo>
                        <a:pt x="15261" y="68"/>
                      </a:lnTo>
                      <a:lnTo>
                        <a:pt x="15267" y="68"/>
                      </a:lnTo>
                      <a:lnTo>
                        <a:pt x="15261" y="66"/>
                      </a:lnTo>
                      <a:close/>
                      <a:moveTo>
                        <a:pt x="15267" y="68"/>
                      </a:moveTo>
                      <a:lnTo>
                        <a:pt x="15273" y="70"/>
                      </a:lnTo>
                      <a:lnTo>
                        <a:pt x="15273" y="70"/>
                      </a:lnTo>
                      <a:lnTo>
                        <a:pt x="15271" y="68"/>
                      </a:lnTo>
                      <a:close/>
                      <a:moveTo>
                        <a:pt x="13809" y="0"/>
                      </a:moveTo>
                      <a:cubicBezTo>
                        <a:pt x="13177" y="0"/>
                        <a:pt x="12539" y="35"/>
                        <a:pt x="11902" y="98"/>
                      </a:cubicBezTo>
                      <a:cubicBezTo>
                        <a:pt x="5954" y="691"/>
                        <a:pt x="157" y="3754"/>
                        <a:pt x="157" y="3754"/>
                      </a:cubicBezTo>
                      <a:lnTo>
                        <a:pt x="1" y="3701"/>
                      </a:lnTo>
                      <a:lnTo>
                        <a:pt x="1" y="6210"/>
                      </a:lnTo>
                      <a:cubicBezTo>
                        <a:pt x="1583" y="5638"/>
                        <a:pt x="3344" y="5209"/>
                        <a:pt x="5221" y="5090"/>
                      </a:cubicBezTo>
                      <a:cubicBezTo>
                        <a:pt x="5277" y="5085"/>
                        <a:pt x="5333" y="5083"/>
                        <a:pt x="5386" y="5080"/>
                      </a:cubicBezTo>
                      <a:cubicBezTo>
                        <a:pt x="6675" y="2767"/>
                        <a:pt x="10926" y="2473"/>
                        <a:pt x="13006" y="2473"/>
                      </a:cubicBezTo>
                      <a:cubicBezTo>
                        <a:pt x="13713" y="2473"/>
                        <a:pt x="14171" y="2505"/>
                        <a:pt x="14171" y="2505"/>
                      </a:cubicBezTo>
                      <a:cubicBezTo>
                        <a:pt x="14171" y="2505"/>
                        <a:pt x="14017" y="203"/>
                        <a:pt x="14948" y="45"/>
                      </a:cubicBezTo>
                      <a:cubicBezTo>
                        <a:pt x="14955" y="45"/>
                        <a:pt x="14962" y="42"/>
                        <a:pt x="14969" y="42"/>
                      </a:cubicBezTo>
                      <a:cubicBezTo>
                        <a:pt x="14587" y="12"/>
                        <a:pt x="14199" y="0"/>
                        <a:pt x="138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33"/>
                <p:cNvSpPr/>
                <p:nvPr/>
              </p:nvSpPr>
              <p:spPr>
                <a:xfrm>
                  <a:off x="7615375" y="2112925"/>
                  <a:ext cx="12525" cy="275"/>
                </a:xfrm>
                <a:custGeom>
                  <a:rect b="b" l="l" r="r" t="t"/>
                  <a:pathLst>
                    <a:path extrusionOk="0" h="11" w="501">
                      <a:moveTo>
                        <a:pt x="1" y="1"/>
                      </a:moveTo>
                      <a:cubicBezTo>
                        <a:pt x="316" y="1"/>
                        <a:pt x="500" y="10"/>
                        <a:pt x="500" y="10"/>
                      </a:cubicBezTo>
                      <a:cubicBezTo>
                        <a:pt x="456" y="8"/>
                        <a:pt x="281" y="1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33"/>
                <p:cNvSpPr/>
                <p:nvPr/>
              </p:nvSpPr>
              <p:spPr>
                <a:xfrm>
                  <a:off x="7629675" y="2026900"/>
                  <a:ext cx="6850" cy="725"/>
                </a:xfrm>
                <a:custGeom>
                  <a:rect b="b" l="l" r="r" t="t"/>
                  <a:pathLst>
                    <a:path extrusionOk="0" h="29" w="274">
                      <a:moveTo>
                        <a:pt x="71" y="1"/>
                      </a:moveTo>
                      <a:cubicBezTo>
                        <a:pt x="47" y="1"/>
                        <a:pt x="24" y="1"/>
                        <a:pt x="1" y="3"/>
                      </a:cubicBezTo>
                      <a:cubicBezTo>
                        <a:pt x="68" y="8"/>
                        <a:pt x="136" y="15"/>
                        <a:pt x="204" y="24"/>
                      </a:cubicBezTo>
                      <a:lnTo>
                        <a:pt x="274" y="29"/>
                      </a:lnTo>
                      <a:cubicBezTo>
                        <a:pt x="209" y="10"/>
                        <a:pt x="138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33"/>
                <p:cNvSpPr/>
                <p:nvPr/>
              </p:nvSpPr>
              <p:spPr>
                <a:xfrm>
                  <a:off x="7634825" y="2027500"/>
                  <a:ext cx="1775" cy="125"/>
                </a:xfrm>
                <a:custGeom>
                  <a:rect b="b" l="l" r="r" t="t"/>
                  <a:pathLst>
                    <a:path extrusionOk="0" h="5" w="71">
                      <a:moveTo>
                        <a:pt x="0" y="0"/>
                      </a:moveTo>
                      <a:cubicBezTo>
                        <a:pt x="23" y="2"/>
                        <a:pt x="45" y="5"/>
                        <a:pt x="68" y="5"/>
                      </a:cubicBezTo>
                      <a:lnTo>
                        <a:pt x="68" y="5"/>
                      </a:lnTo>
                      <a:lnTo>
                        <a:pt x="0" y="0"/>
                      </a:lnTo>
                      <a:close/>
                      <a:moveTo>
                        <a:pt x="68" y="5"/>
                      </a:moveTo>
                      <a:lnTo>
                        <a:pt x="68" y="5"/>
                      </a:lnTo>
                      <a:lnTo>
                        <a:pt x="70" y="5"/>
                      </a:lnTo>
                      <a:cubicBezTo>
                        <a:pt x="69" y="5"/>
                        <a:pt x="69" y="5"/>
                        <a:pt x="68" y="5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33"/>
                <p:cNvSpPr/>
                <p:nvPr/>
              </p:nvSpPr>
              <p:spPr>
                <a:xfrm>
                  <a:off x="7627875" y="2027725"/>
                  <a:ext cx="31650" cy="85475"/>
                </a:xfrm>
                <a:custGeom>
                  <a:rect b="b" l="l" r="r" t="t"/>
                  <a:pathLst>
                    <a:path extrusionOk="0" h="3419" w="1266">
                      <a:moveTo>
                        <a:pt x="362" y="0"/>
                      </a:moveTo>
                      <a:cubicBezTo>
                        <a:pt x="388" y="49"/>
                        <a:pt x="670" y="570"/>
                        <a:pt x="670" y="1352"/>
                      </a:cubicBezTo>
                      <a:cubicBezTo>
                        <a:pt x="670" y="1681"/>
                        <a:pt x="621" y="2008"/>
                        <a:pt x="526" y="2323"/>
                      </a:cubicBezTo>
                      <a:cubicBezTo>
                        <a:pt x="407" y="2713"/>
                        <a:pt x="229" y="3082"/>
                        <a:pt x="0" y="3418"/>
                      </a:cubicBezTo>
                      <a:lnTo>
                        <a:pt x="12" y="3418"/>
                      </a:lnTo>
                      <a:cubicBezTo>
                        <a:pt x="1266" y="1543"/>
                        <a:pt x="367" y="3"/>
                        <a:pt x="367" y="3"/>
                      </a:cubicBez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33"/>
                <p:cNvSpPr/>
                <p:nvPr/>
              </p:nvSpPr>
              <p:spPr>
                <a:xfrm>
                  <a:off x="7636850" y="2027725"/>
                  <a:ext cx="13925" cy="58100"/>
                </a:xfrm>
                <a:custGeom>
                  <a:rect b="b" l="l" r="r" t="t"/>
                  <a:pathLst>
                    <a:path extrusionOk="0" h="2324" w="557">
                      <a:moveTo>
                        <a:pt x="1" y="0"/>
                      </a:moveTo>
                      <a:cubicBezTo>
                        <a:pt x="31" y="54"/>
                        <a:pt x="557" y="1018"/>
                        <a:pt x="167" y="2323"/>
                      </a:cubicBezTo>
                      <a:cubicBezTo>
                        <a:pt x="262" y="2008"/>
                        <a:pt x="311" y="1681"/>
                        <a:pt x="311" y="1352"/>
                      </a:cubicBezTo>
                      <a:cubicBezTo>
                        <a:pt x="311" y="570"/>
                        <a:pt x="31" y="49"/>
                        <a:pt x="6" y="0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33"/>
                <p:cNvSpPr/>
                <p:nvPr/>
              </p:nvSpPr>
              <p:spPr>
                <a:xfrm>
                  <a:off x="7535600" y="2112925"/>
                  <a:ext cx="79800" cy="8200"/>
                </a:xfrm>
                <a:custGeom>
                  <a:rect b="b" l="l" r="r" t="t"/>
                  <a:pathLst>
                    <a:path extrusionOk="0" h="328" w="3192">
                      <a:moveTo>
                        <a:pt x="3185" y="1"/>
                      </a:moveTo>
                      <a:cubicBezTo>
                        <a:pt x="2526" y="1"/>
                        <a:pt x="1303" y="45"/>
                        <a:pt x="1" y="325"/>
                      </a:cubicBezTo>
                      <a:lnTo>
                        <a:pt x="1" y="328"/>
                      </a:lnTo>
                      <a:cubicBezTo>
                        <a:pt x="1303" y="45"/>
                        <a:pt x="2529" y="1"/>
                        <a:pt x="319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3"/>
                <p:cNvSpPr/>
                <p:nvPr/>
              </p:nvSpPr>
              <p:spPr>
                <a:xfrm>
                  <a:off x="7535075" y="2121050"/>
                  <a:ext cx="550" cy="125"/>
                </a:xfrm>
                <a:custGeom>
                  <a:rect b="b" l="l" r="r" t="t"/>
                  <a:pathLst>
                    <a:path extrusionOk="0" h="5" w="22">
                      <a:moveTo>
                        <a:pt x="22" y="0"/>
                      </a:moveTo>
                      <a:lnTo>
                        <a:pt x="1" y="5"/>
                      </a:lnTo>
                      <a:lnTo>
                        <a:pt x="22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3"/>
                <p:cNvSpPr/>
                <p:nvPr/>
              </p:nvSpPr>
              <p:spPr>
                <a:xfrm>
                  <a:off x="7474150" y="2121150"/>
                  <a:ext cx="61000" cy="21575"/>
                </a:xfrm>
                <a:custGeom>
                  <a:rect b="b" l="l" r="r" t="t"/>
                  <a:pathLst>
                    <a:path extrusionOk="0" h="863" w="2440">
                      <a:moveTo>
                        <a:pt x="2438" y="1"/>
                      </a:moveTo>
                      <a:cubicBezTo>
                        <a:pt x="1616" y="178"/>
                        <a:pt x="764" y="449"/>
                        <a:pt x="0" y="860"/>
                      </a:cubicBezTo>
                      <a:lnTo>
                        <a:pt x="5" y="862"/>
                      </a:lnTo>
                      <a:cubicBezTo>
                        <a:pt x="768" y="451"/>
                        <a:pt x="1618" y="181"/>
                        <a:pt x="2440" y="1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3"/>
                <p:cNvSpPr/>
                <p:nvPr/>
              </p:nvSpPr>
              <p:spPr>
                <a:xfrm>
                  <a:off x="7452500" y="2142625"/>
                  <a:ext cx="21850" cy="14225"/>
                </a:xfrm>
                <a:custGeom>
                  <a:rect b="b" l="l" r="r" t="t"/>
                  <a:pathLst>
                    <a:path extrusionOk="0" h="569" w="874">
                      <a:moveTo>
                        <a:pt x="866" y="1"/>
                      </a:moveTo>
                      <a:lnTo>
                        <a:pt x="868" y="1"/>
                      </a:lnTo>
                      <a:lnTo>
                        <a:pt x="868" y="1"/>
                      </a:lnTo>
                      <a:cubicBezTo>
                        <a:pt x="868" y="1"/>
                        <a:pt x="868" y="1"/>
                        <a:pt x="869" y="1"/>
                      </a:cubicBezTo>
                      <a:close/>
                      <a:moveTo>
                        <a:pt x="868" y="1"/>
                      </a:moveTo>
                      <a:cubicBezTo>
                        <a:pt x="562" y="165"/>
                        <a:pt x="273" y="354"/>
                        <a:pt x="0" y="566"/>
                      </a:cubicBezTo>
                      <a:lnTo>
                        <a:pt x="10" y="568"/>
                      </a:lnTo>
                      <a:cubicBezTo>
                        <a:pt x="280" y="356"/>
                        <a:pt x="570" y="167"/>
                        <a:pt x="873" y="3"/>
                      </a:cubicBezTo>
                      <a:lnTo>
                        <a:pt x="868" y="1"/>
                      </a:ln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33"/>
                <p:cNvSpPr/>
                <p:nvPr/>
              </p:nvSpPr>
              <p:spPr>
                <a:xfrm>
                  <a:off x="7535475" y="2027025"/>
                  <a:ext cx="105600" cy="94050"/>
                </a:xfrm>
                <a:custGeom>
                  <a:rect b="b" l="l" r="r" t="t"/>
                  <a:pathLst>
                    <a:path extrusionOk="0" h="3762" w="4224">
                      <a:moveTo>
                        <a:pt x="3755" y="0"/>
                      </a:moveTo>
                      <a:cubicBezTo>
                        <a:pt x="3827" y="7"/>
                        <a:pt x="3902" y="12"/>
                        <a:pt x="3974" y="19"/>
                      </a:cubicBezTo>
                      <a:cubicBezTo>
                        <a:pt x="3906" y="12"/>
                        <a:pt x="3839" y="3"/>
                        <a:pt x="3771" y="0"/>
                      </a:cubicBezTo>
                      <a:close/>
                      <a:moveTo>
                        <a:pt x="4222" y="2351"/>
                      </a:moveTo>
                      <a:cubicBezTo>
                        <a:pt x="4103" y="2736"/>
                        <a:pt x="3927" y="3103"/>
                        <a:pt x="3701" y="3437"/>
                      </a:cubicBezTo>
                      <a:cubicBezTo>
                        <a:pt x="3701" y="3437"/>
                        <a:pt x="3512" y="3425"/>
                        <a:pt x="3192" y="3425"/>
                      </a:cubicBezTo>
                      <a:cubicBezTo>
                        <a:pt x="2531" y="3425"/>
                        <a:pt x="1306" y="3469"/>
                        <a:pt x="1" y="3752"/>
                      </a:cubicBezTo>
                      <a:cubicBezTo>
                        <a:pt x="1" y="3754"/>
                        <a:pt x="3" y="3759"/>
                        <a:pt x="6" y="3761"/>
                      </a:cubicBezTo>
                      <a:cubicBezTo>
                        <a:pt x="1308" y="3481"/>
                        <a:pt x="2531" y="3437"/>
                        <a:pt x="3190" y="3437"/>
                      </a:cubicBezTo>
                      <a:lnTo>
                        <a:pt x="3201" y="3437"/>
                      </a:lnTo>
                      <a:cubicBezTo>
                        <a:pt x="3477" y="3437"/>
                        <a:pt x="3654" y="3444"/>
                        <a:pt x="3699" y="3446"/>
                      </a:cubicBezTo>
                      <a:cubicBezTo>
                        <a:pt x="3927" y="3110"/>
                        <a:pt x="4105" y="2741"/>
                        <a:pt x="4224" y="235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33"/>
                <p:cNvSpPr/>
                <p:nvPr/>
              </p:nvSpPr>
              <p:spPr>
                <a:xfrm>
                  <a:off x="7535025" y="2120750"/>
                  <a:ext cx="600" cy="425"/>
                </a:xfrm>
                <a:custGeom>
                  <a:rect b="b" l="l" r="r" t="t"/>
                  <a:pathLst>
                    <a:path extrusionOk="0" h="17" w="24">
                      <a:moveTo>
                        <a:pt x="19" y="1"/>
                      </a:moveTo>
                      <a:lnTo>
                        <a:pt x="0" y="5"/>
                      </a:lnTo>
                      <a:cubicBezTo>
                        <a:pt x="0" y="8"/>
                        <a:pt x="3" y="12"/>
                        <a:pt x="3" y="17"/>
                      </a:cubicBezTo>
                      <a:lnTo>
                        <a:pt x="24" y="12"/>
                      </a:lnTo>
                      <a:cubicBezTo>
                        <a:pt x="24" y="8"/>
                        <a:pt x="21" y="5"/>
                        <a:pt x="19" y="1"/>
                      </a:cubicBezTo>
                      <a:close/>
                    </a:path>
                  </a:pathLst>
                </a:custGeom>
                <a:solidFill>
                  <a:srgbClr val="426D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33"/>
                <p:cNvSpPr/>
                <p:nvPr/>
              </p:nvSpPr>
              <p:spPr>
                <a:xfrm>
                  <a:off x="7473900" y="2120875"/>
                  <a:ext cx="61200" cy="21775"/>
                </a:xfrm>
                <a:custGeom>
                  <a:rect b="b" l="l" r="r" t="t"/>
                  <a:pathLst>
                    <a:path extrusionOk="0" h="871" w="2448">
                      <a:moveTo>
                        <a:pt x="2445" y="0"/>
                      </a:moveTo>
                      <a:cubicBezTo>
                        <a:pt x="1621" y="178"/>
                        <a:pt x="764" y="451"/>
                        <a:pt x="1" y="864"/>
                      </a:cubicBezTo>
                      <a:lnTo>
                        <a:pt x="10" y="871"/>
                      </a:lnTo>
                      <a:cubicBezTo>
                        <a:pt x="774" y="460"/>
                        <a:pt x="1626" y="189"/>
                        <a:pt x="2448" y="12"/>
                      </a:cubicBezTo>
                      <a:cubicBezTo>
                        <a:pt x="2448" y="7"/>
                        <a:pt x="2448" y="3"/>
                        <a:pt x="2445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33"/>
                <p:cNvSpPr/>
                <p:nvPr/>
              </p:nvSpPr>
              <p:spPr>
                <a:xfrm>
                  <a:off x="7452200" y="2142450"/>
                  <a:ext cx="21975" cy="14325"/>
                </a:xfrm>
                <a:custGeom>
                  <a:rect b="b" l="l" r="r" t="t"/>
                  <a:pathLst>
                    <a:path extrusionOk="0" h="573" w="879">
                      <a:moveTo>
                        <a:pt x="869" y="1"/>
                      </a:moveTo>
                      <a:cubicBezTo>
                        <a:pt x="563" y="167"/>
                        <a:pt x="271" y="356"/>
                        <a:pt x="1" y="571"/>
                      </a:cubicBezTo>
                      <a:lnTo>
                        <a:pt x="12" y="573"/>
                      </a:lnTo>
                      <a:cubicBezTo>
                        <a:pt x="283" y="361"/>
                        <a:pt x="572" y="171"/>
                        <a:pt x="878" y="8"/>
                      </a:cubicBez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rgbClr val="324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33"/>
                <p:cNvSpPr/>
                <p:nvPr/>
              </p:nvSpPr>
              <p:spPr>
                <a:xfrm>
                  <a:off x="7389700" y="2027025"/>
                  <a:ext cx="261075" cy="129700"/>
                </a:xfrm>
                <a:custGeom>
                  <a:rect b="b" l="l" r="r" t="t"/>
                  <a:pathLst>
                    <a:path extrusionOk="0" h="5188" w="10443">
                      <a:moveTo>
                        <a:pt x="9583" y="0"/>
                      </a:moveTo>
                      <a:cubicBezTo>
                        <a:pt x="9576" y="0"/>
                        <a:pt x="9569" y="3"/>
                        <a:pt x="9562" y="3"/>
                      </a:cubicBezTo>
                      <a:cubicBezTo>
                        <a:pt x="8631" y="161"/>
                        <a:pt x="8785" y="2463"/>
                        <a:pt x="8785" y="2463"/>
                      </a:cubicBezTo>
                      <a:cubicBezTo>
                        <a:pt x="8785" y="2463"/>
                        <a:pt x="8327" y="2431"/>
                        <a:pt x="7618" y="2431"/>
                      </a:cubicBezTo>
                      <a:cubicBezTo>
                        <a:pt x="5540" y="2431"/>
                        <a:pt x="1287" y="2725"/>
                        <a:pt x="0" y="5038"/>
                      </a:cubicBezTo>
                      <a:cubicBezTo>
                        <a:pt x="208" y="5027"/>
                        <a:pt x="413" y="5022"/>
                        <a:pt x="612" y="5022"/>
                      </a:cubicBezTo>
                      <a:cubicBezTo>
                        <a:pt x="625" y="5022"/>
                        <a:pt x="637" y="5022"/>
                        <a:pt x="650" y="5022"/>
                      </a:cubicBezTo>
                      <a:cubicBezTo>
                        <a:pt x="1272" y="5022"/>
                        <a:pt x="1890" y="5078"/>
                        <a:pt x="2501" y="5188"/>
                      </a:cubicBezTo>
                      <a:cubicBezTo>
                        <a:pt x="4508" y="3588"/>
                        <a:pt x="7777" y="3425"/>
                        <a:pt x="9025" y="3425"/>
                      </a:cubicBezTo>
                      <a:cubicBezTo>
                        <a:pt x="9345" y="3425"/>
                        <a:pt x="9532" y="3434"/>
                        <a:pt x="9532" y="3434"/>
                      </a:cubicBezTo>
                      <a:cubicBezTo>
                        <a:pt x="9758" y="3101"/>
                        <a:pt x="9936" y="2736"/>
                        <a:pt x="10053" y="2351"/>
                      </a:cubicBezTo>
                      <a:cubicBezTo>
                        <a:pt x="10443" y="1046"/>
                        <a:pt x="9917" y="82"/>
                        <a:pt x="9887" y="28"/>
                      </a:cubicBezTo>
                      <a:lnTo>
                        <a:pt x="9878" y="24"/>
                      </a:lnTo>
                      <a:cubicBezTo>
                        <a:pt x="9852" y="24"/>
                        <a:pt x="9829" y="21"/>
                        <a:pt x="9805" y="19"/>
                      </a:cubicBezTo>
                      <a:cubicBezTo>
                        <a:pt x="9733" y="12"/>
                        <a:pt x="9658" y="5"/>
                        <a:pt x="95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33"/>
                <p:cNvSpPr/>
                <p:nvPr/>
              </p:nvSpPr>
              <p:spPr>
                <a:xfrm>
                  <a:off x="6685500" y="1907650"/>
                  <a:ext cx="1152275" cy="1305600"/>
                </a:xfrm>
                <a:custGeom>
                  <a:rect b="b" l="l" r="r" t="t"/>
                  <a:pathLst>
                    <a:path extrusionOk="0" h="52224" w="46091">
                      <a:moveTo>
                        <a:pt x="7083" y="0"/>
                      </a:moveTo>
                      <a:cubicBezTo>
                        <a:pt x="5739" y="0"/>
                        <a:pt x="4255" y="524"/>
                        <a:pt x="3009" y="2245"/>
                      </a:cubicBezTo>
                      <a:cubicBezTo>
                        <a:pt x="3009" y="2245"/>
                        <a:pt x="4706" y="14013"/>
                        <a:pt x="3310" y="17328"/>
                      </a:cubicBezTo>
                      <a:cubicBezTo>
                        <a:pt x="1912" y="20645"/>
                        <a:pt x="0" y="28564"/>
                        <a:pt x="4300" y="31781"/>
                      </a:cubicBezTo>
                      <a:cubicBezTo>
                        <a:pt x="4300" y="31781"/>
                        <a:pt x="6651" y="42027"/>
                        <a:pt x="23450" y="47086"/>
                      </a:cubicBezTo>
                      <a:cubicBezTo>
                        <a:pt x="23450" y="47086"/>
                        <a:pt x="28105" y="52224"/>
                        <a:pt x="33047" y="52224"/>
                      </a:cubicBezTo>
                      <a:cubicBezTo>
                        <a:pt x="33688" y="52224"/>
                        <a:pt x="34334" y="52137"/>
                        <a:pt x="34976" y="51942"/>
                      </a:cubicBezTo>
                      <a:cubicBezTo>
                        <a:pt x="40557" y="50238"/>
                        <a:pt x="46090" y="30534"/>
                        <a:pt x="39276" y="20501"/>
                      </a:cubicBezTo>
                      <a:cubicBezTo>
                        <a:pt x="39276" y="20501"/>
                        <a:pt x="39775" y="17235"/>
                        <a:pt x="37387" y="15839"/>
                      </a:cubicBezTo>
                      <a:cubicBezTo>
                        <a:pt x="37387" y="15839"/>
                        <a:pt x="35613" y="9807"/>
                        <a:pt x="28776" y="9807"/>
                      </a:cubicBezTo>
                      <a:cubicBezTo>
                        <a:pt x="28525" y="9807"/>
                        <a:pt x="28267" y="9815"/>
                        <a:pt x="28003" y="9832"/>
                      </a:cubicBezTo>
                      <a:cubicBezTo>
                        <a:pt x="20525" y="10306"/>
                        <a:pt x="14932" y="15673"/>
                        <a:pt x="14932" y="15673"/>
                      </a:cubicBezTo>
                      <a:cubicBezTo>
                        <a:pt x="14932" y="15673"/>
                        <a:pt x="11201" y="15302"/>
                        <a:pt x="10933" y="1269"/>
                      </a:cubicBezTo>
                      <a:cubicBezTo>
                        <a:pt x="10933" y="1269"/>
                        <a:pt x="9176" y="0"/>
                        <a:pt x="7083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>
                  <a:off x="6958975" y="1939250"/>
                  <a:ext cx="9200" cy="143950"/>
                </a:xfrm>
                <a:custGeom>
                  <a:rect b="b" l="l" r="r" t="t"/>
                  <a:pathLst>
                    <a:path extrusionOk="0" h="5758" w="368">
                      <a:moveTo>
                        <a:pt x="1" y="0"/>
                      </a:moveTo>
                      <a:cubicBezTo>
                        <a:pt x="40" y="2253"/>
                        <a:pt x="171" y="4153"/>
                        <a:pt x="362" y="5757"/>
                      </a:cubicBezTo>
                      <a:lnTo>
                        <a:pt x="367" y="5757"/>
                      </a:lnTo>
                      <a:cubicBezTo>
                        <a:pt x="176" y="4153"/>
                        <a:pt x="43" y="2253"/>
                        <a:pt x="1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>
                  <a:off x="6968025" y="2083175"/>
                  <a:ext cx="150" cy="125"/>
                </a:xfrm>
                <a:custGeom>
                  <a:rect b="b" l="l" r="r" t="t"/>
                  <a:pathLst>
                    <a:path extrusionOk="0" h="5" w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33"/>
                <p:cNvSpPr/>
                <p:nvPr/>
              </p:nvSpPr>
              <p:spPr>
                <a:xfrm>
                  <a:off x="6968025" y="2083275"/>
                  <a:ext cx="9600" cy="61250"/>
                </a:xfrm>
                <a:custGeom>
                  <a:rect b="b" l="l" r="r" t="t"/>
                  <a:pathLst>
                    <a:path extrusionOk="0" h="2450" w="384">
                      <a:moveTo>
                        <a:pt x="0" y="1"/>
                      </a:moveTo>
                      <a:cubicBezTo>
                        <a:pt x="108" y="909"/>
                        <a:pt x="236" y="1724"/>
                        <a:pt x="376" y="2450"/>
                      </a:cubicBezTo>
                      <a:lnTo>
                        <a:pt x="383" y="2440"/>
                      </a:lnTo>
                      <a:cubicBezTo>
                        <a:pt x="243" y="1714"/>
                        <a:pt x="115" y="904"/>
                        <a:pt x="7" y="1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33"/>
                <p:cNvSpPr/>
                <p:nvPr/>
              </p:nvSpPr>
              <p:spPr>
                <a:xfrm>
                  <a:off x="6977425" y="2144275"/>
                  <a:ext cx="200" cy="250"/>
                </a:xfrm>
                <a:custGeom>
                  <a:rect b="b" l="l" r="r" t="t"/>
                  <a:pathLst>
                    <a:path extrusionOk="0" h="10" w="8">
                      <a:moveTo>
                        <a:pt x="7" y="0"/>
                      </a:move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>
                  <a:off x="6977425" y="2144275"/>
                  <a:ext cx="81600" cy="155200"/>
                </a:xfrm>
                <a:custGeom>
                  <a:rect b="b" l="l" r="r" t="t"/>
                  <a:pathLst>
                    <a:path extrusionOk="0" h="6208" w="3264">
                      <a:moveTo>
                        <a:pt x="7" y="0"/>
                      </a:moveTo>
                      <a:lnTo>
                        <a:pt x="0" y="10"/>
                      </a:lnTo>
                      <a:cubicBezTo>
                        <a:pt x="439" y="2263"/>
                        <a:pt x="1006" y="3696"/>
                        <a:pt x="1546" y="4609"/>
                      </a:cubicBezTo>
                      <a:cubicBezTo>
                        <a:pt x="2440" y="6126"/>
                        <a:pt x="3255" y="6208"/>
                        <a:pt x="3255" y="6208"/>
                      </a:cubicBezTo>
                      <a:lnTo>
                        <a:pt x="3264" y="6198"/>
                      </a:lnTo>
                      <a:cubicBezTo>
                        <a:pt x="3217" y="6194"/>
                        <a:pt x="2421" y="6075"/>
                        <a:pt x="1555" y="4602"/>
                      </a:cubicBezTo>
                      <a:cubicBezTo>
                        <a:pt x="1016" y="3687"/>
                        <a:pt x="446" y="2253"/>
                        <a:pt x="7" y="0"/>
                      </a:cubicBez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33"/>
                <p:cNvSpPr/>
                <p:nvPr/>
              </p:nvSpPr>
              <p:spPr>
                <a:xfrm>
                  <a:off x="7544475" y="2197375"/>
                  <a:ext cx="36325" cy="35575"/>
                </a:xfrm>
                <a:custGeom>
                  <a:rect b="b" l="l" r="r" t="t"/>
                  <a:pathLst>
                    <a:path extrusionOk="0" h="1423" w="1453">
                      <a:moveTo>
                        <a:pt x="0" y="1"/>
                      </a:moveTo>
                      <a:lnTo>
                        <a:pt x="0" y="10"/>
                      </a:lnTo>
                      <a:cubicBezTo>
                        <a:pt x="535" y="423"/>
                        <a:pt x="1021" y="897"/>
                        <a:pt x="1448" y="1422"/>
                      </a:cubicBezTo>
                      <a:lnTo>
                        <a:pt x="1452" y="1420"/>
                      </a:lnTo>
                      <a:cubicBezTo>
                        <a:pt x="1025" y="893"/>
                        <a:pt x="537" y="416"/>
                        <a:pt x="0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33"/>
                <p:cNvSpPr/>
                <p:nvPr/>
              </p:nvSpPr>
              <p:spPr>
                <a:xfrm>
                  <a:off x="7544125" y="2197100"/>
                  <a:ext cx="375" cy="550"/>
                </a:xfrm>
                <a:custGeom>
                  <a:rect b="b" l="l" r="r" t="t"/>
                  <a:pathLst>
                    <a:path extrusionOk="0" h="22" w="15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4" y="21"/>
                      </a:lnTo>
                      <a:lnTo>
                        <a:pt x="1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7544075" y="2197100"/>
                  <a:ext cx="75" cy="250"/>
                </a:xfrm>
                <a:custGeom>
                  <a:rect b="b" l="l" r="r" t="t"/>
                  <a:pathLst>
                    <a:path extrusionOk="0" h="10" w="3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" y="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33"/>
                <p:cNvSpPr/>
                <p:nvPr/>
              </p:nvSpPr>
              <p:spPr>
                <a:xfrm>
                  <a:off x="7452500" y="2156825"/>
                  <a:ext cx="91600" cy="40525"/>
                </a:xfrm>
                <a:custGeom>
                  <a:rect b="b" l="l" r="r" t="t"/>
                  <a:pathLst>
                    <a:path extrusionOk="0" h="1621" w="3664">
                      <a:moveTo>
                        <a:pt x="10" y="0"/>
                      </a:moveTo>
                      <a:lnTo>
                        <a:pt x="0" y="7"/>
                      </a:lnTo>
                      <a:cubicBezTo>
                        <a:pt x="1522" y="290"/>
                        <a:pt x="2722" y="897"/>
                        <a:pt x="3663" y="1620"/>
                      </a:cubicBezTo>
                      <a:lnTo>
                        <a:pt x="3663" y="1611"/>
                      </a:lnTo>
                      <a:cubicBezTo>
                        <a:pt x="2725" y="890"/>
                        <a:pt x="1527" y="283"/>
                        <a:pt x="10" y="0"/>
                      </a:cubicBez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33"/>
                <p:cNvSpPr/>
                <p:nvPr/>
              </p:nvSpPr>
              <p:spPr>
                <a:xfrm>
                  <a:off x="7235850" y="2181225"/>
                  <a:ext cx="19225" cy="7600"/>
                </a:xfrm>
                <a:custGeom>
                  <a:rect b="b" l="l" r="r" t="t"/>
                  <a:pathLst>
                    <a:path extrusionOk="0" h="304" w="769">
                      <a:moveTo>
                        <a:pt x="769" y="0"/>
                      </a:moveTo>
                      <a:cubicBezTo>
                        <a:pt x="507" y="96"/>
                        <a:pt x="250" y="194"/>
                        <a:pt x="1" y="297"/>
                      </a:cubicBezTo>
                      <a:lnTo>
                        <a:pt x="5" y="304"/>
                      </a:lnTo>
                      <a:cubicBezTo>
                        <a:pt x="255" y="201"/>
                        <a:pt x="509" y="103"/>
                        <a:pt x="769" y="9"/>
                      </a:cubicBez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33"/>
                <p:cNvSpPr/>
                <p:nvPr/>
              </p:nvSpPr>
              <p:spPr>
                <a:xfrm>
                  <a:off x="7146800" y="2188625"/>
                  <a:ext cx="89200" cy="45500"/>
                </a:xfrm>
                <a:custGeom>
                  <a:rect b="b" l="l" r="r" t="t"/>
                  <a:pathLst>
                    <a:path extrusionOk="0" h="1820" w="3568">
                      <a:moveTo>
                        <a:pt x="3563" y="1"/>
                      </a:moveTo>
                      <a:cubicBezTo>
                        <a:pt x="2328" y="505"/>
                        <a:pt x="1137" y="1109"/>
                        <a:pt x="2" y="1810"/>
                      </a:cubicBezTo>
                      <a:lnTo>
                        <a:pt x="0" y="1819"/>
                      </a:lnTo>
                      <a:cubicBezTo>
                        <a:pt x="1137" y="1119"/>
                        <a:pt x="2330" y="512"/>
                        <a:pt x="3567" y="5"/>
                      </a:cubicBezTo>
                      <a:lnTo>
                        <a:pt x="3563" y="1"/>
                      </a:ln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33"/>
                <p:cNvSpPr/>
                <p:nvPr/>
              </p:nvSpPr>
              <p:spPr>
                <a:xfrm>
                  <a:off x="7146725" y="2233925"/>
                  <a:ext cx="100" cy="250"/>
                </a:xfrm>
                <a:custGeom>
                  <a:rect b="b" l="l" r="r" t="t"/>
                  <a:pathLst>
                    <a:path extrusionOk="0" h="10" w="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53A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33"/>
                <p:cNvSpPr/>
                <p:nvPr/>
              </p:nvSpPr>
              <p:spPr>
                <a:xfrm>
                  <a:off x="7146675" y="2233925"/>
                  <a:ext cx="150" cy="300"/>
                </a:xfrm>
                <a:custGeom>
                  <a:rect b="b" l="l" r="r" t="t"/>
                  <a:pathLst>
                    <a:path extrusionOk="0" h="12" w="6">
                      <a:moveTo>
                        <a:pt x="5" y="0"/>
                      </a:moveTo>
                      <a:lnTo>
                        <a:pt x="3" y="3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5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33"/>
                <p:cNvSpPr/>
                <p:nvPr/>
              </p:nvSpPr>
              <p:spPr>
                <a:xfrm>
                  <a:off x="7070400" y="2233975"/>
                  <a:ext cx="76350" cy="55175"/>
                </a:xfrm>
                <a:custGeom>
                  <a:rect b="b" l="l" r="r" t="t"/>
                  <a:pathLst>
                    <a:path extrusionOk="0" h="2207" w="3054">
                      <a:moveTo>
                        <a:pt x="3054" y="1"/>
                      </a:moveTo>
                      <a:lnTo>
                        <a:pt x="3054" y="1"/>
                      </a:lnTo>
                      <a:cubicBezTo>
                        <a:pt x="2482" y="351"/>
                        <a:pt x="1971" y="696"/>
                        <a:pt x="1527" y="1014"/>
                      </a:cubicBezTo>
                      <a:cubicBezTo>
                        <a:pt x="999" y="1385"/>
                        <a:pt x="490" y="1784"/>
                        <a:pt x="0" y="2207"/>
                      </a:cubicBezTo>
                      <a:cubicBezTo>
                        <a:pt x="189" y="2048"/>
                        <a:pt x="432" y="1847"/>
                        <a:pt x="724" y="1618"/>
                      </a:cubicBezTo>
                      <a:cubicBezTo>
                        <a:pt x="922" y="1462"/>
                        <a:pt x="1125" y="1310"/>
                        <a:pt x="1331" y="1163"/>
                      </a:cubicBezTo>
                      <a:cubicBezTo>
                        <a:pt x="1816" y="806"/>
                        <a:pt x="2393" y="411"/>
                        <a:pt x="3051" y="10"/>
                      </a:cubicBez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213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33"/>
                <p:cNvSpPr/>
                <p:nvPr/>
              </p:nvSpPr>
              <p:spPr>
                <a:xfrm>
                  <a:off x="7616950" y="2294550"/>
                  <a:ext cx="48425" cy="76250"/>
                </a:xfrm>
                <a:custGeom>
                  <a:rect b="b" l="l" r="r" t="t"/>
                  <a:pathLst>
                    <a:path extrusionOk="0" h="3050" w="1937">
                      <a:moveTo>
                        <a:pt x="1" y="1"/>
                      </a:moveTo>
                      <a:cubicBezTo>
                        <a:pt x="90" y="229"/>
                        <a:pt x="129" y="363"/>
                        <a:pt x="129" y="363"/>
                      </a:cubicBezTo>
                      <a:cubicBezTo>
                        <a:pt x="1257" y="1023"/>
                        <a:pt x="1740" y="2097"/>
                        <a:pt x="1936" y="3050"/>
                      </a:cubicBezTo>
                      <a:cubicBezTo>
                        <a:pt x="1742" y="2095"/>
                        <a:pt x="1259" y="1014"/>
                        <a:pt x="129" y="353"/>
                      </a:cubicBezTo>
                      <a:cubicBezTo>
                        <a:pt x="129" y="353"/>
                        <a:pt x="92" y="222"/>
                        <a:pt x="3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33"/>
                <p:cNvSpPr/>
                <p:nvPr/>
              </p:nvSpPr>
              <p:spPr>
                <a:xfrm>
                  <a:off x="7255050" y="2152975"/>
                  <a:ext cx="134675" cy="28500"/>
                </a:xfrm>
                <a:custGeom>
                  <a:rect b="b" l="l" r="r" t="t"/>
                  <a:pathLst>
                    <a:path extrusionOk="0" h="1140" w="5387">
                      <a:moveTo>
                        <a:pt x="5386" y="0"/>
                      </a:moveTo>
                      <a:cubicBezTo>
                        <a:pt x="5330" y="3"/>
                        <a:pt x="5277" y="5"/>
                        <a:pt x="5221" y="10"/>
                      </a:cubicBezTo>
                      <a:cubicBezTo>
                        <a:pt x="3344" y="129"/>
                        <a:pt x="1583" y="558"/>
                        <a:pt x="1" y="1130"/>
                      </a:cubicBezTo>
                      <a:lnTo>
                        <a:pt x="1" y="1139"/>
                      </a:lnTo>
                      <a:cubicBezTo>
                        <a:pt x="1583" y="565"/>
                        <a:pt x="3344" y="138"/>
                        <a:pt x="5221" y="17"/>
                      </a:cubicBezTo>
                      <a:cubicBezTo>
                        <a:pt x="5274" y="14"/>
                        <a:pt x="5328" y="12"/>
                        <a:pt x="5382" y="10"/>
                      </a:cubicBezTo>
                      <a:cubicBezTo>
                        <a:pt x="5382" y="5"/>
                        <a:pt x="5384" y="3"/>
                        <a:pt x="5386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33"/>
                <p:cNvSpPr/>
                <p:nvPr/>
              </p:nvSpPr>
              <p:spPr>
                <a:xfrm>
                  <a:off x="7452250" y="2156750"/>
                  <a:ext cx="500" cy="275"/>
                </a:xfrm>
                <a:custGeom>
                  <a:rect b="b" l="l" r="r" t="t"/>
                  <a:pathLst>
                    <a:path extrusionOk="0" h="11" w="20">
                      <a:moveTo>
                        <a:pt x="10" y="1"/>
                      </a:moveTo>
                      <a:lnTo>
                        <a:pt x="1" y="8"/>
                      </a:lnTo>
                      <a:lnTo>
                        <a:pt x="10" y="10"/>
                      </a:lnTo>
                      <a:lnTo>
                        <a:pt x="20" y="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1A32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33"/>
                <p:cNvSpPr/>
                <p:nvPr/>
              </p:nvSpPr>
              <p:spPr>
                <a:xfrm>
                  <a:off x="7451975" y="2156700"/>
                  <a:ext cx="550" cy="250"/>
                </a:xfrm>
                <a:custGeom>
                  <a:rect b="b" l="l" r="r" t="t"/>
                  <a:pathLst>
                    <a:path extrusionOk="0" h="10" w="22">
                      <a:moveTo>
                        <a:pt x="10" y="1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21" y="3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283E6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33"/>
                <p:cNvSpPr/>
                <p:nvPr/>
              </p:nvSpPr>
              <p:spPr>
                <a:xfrm>
                  <a:off x="7389525" y="2152550"/>
                  <a:ext cx="62650" cy="4400"/>
                </a:xfrm>
                <a:custGeom>
                  <a:rect b="b" l="l" r="r" t="t"/>
                  <a:pathLst>
                    <a:path extrusionOk="0" h="176" w="2506">
                      <a:moveTo>
                        <a:pt x="655" y="1"/>
                      </a:moveTo>
                      <a:cubicBezTo>
                        <a:pt x="642" y="1"/>
                        <a:pt x="629" y="1"/>
                        <a:pt x="617" y="1"/>
                      </a:cubicBezTo>
                      <a:lnTo>
                        <a:pt x="619" y="1"/>
                      </a:lnTo>
                      <a:cubicBezTo>
                        <a:pt x="420" y="1"/>
                        <a:pt x="215" y="6"/>
                        <a:pt x="5" y="17"/>
                      </a:cubicBezTo>
                      <a:cubicBezTo>
                        <a:pt x="5" y="20"/>
                        <a:pt x="3" y="22"/>
                        <a:pt x="0" y="27"/>
                      </a:cubicBezTo>
                      <a:cubicBezTo>
                        <a:pt x="210" y="15"/>
                        <a:pt x="413" y="10"/>
                        <a:pt x="614" y="10"/>
                      </a:cubicBezTo>
                      <a:cubicBezTo>
                        <a:pt x="627" y="10"/>
                        <a:pt x="639" y="10"/>
                        <a:pt x="652" y="10"/>
                      </a:cubicBezTo>
                      <a:cubicBezTo>
                        <a:pt x="1270" y="10"/>
                        <a:pt x="1887" y="66"/>
                        <a:pt x="2496" y="176"/>
                      </a:cubicBezTo>
                      <a:lnTo>
                        <a:pt x="2505" y="167"/>
                      </a:lnTo>
                      <a:cubicBezTo>
                        <a:pt x="1894" y="57"/>
                        <a:pt x="1277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2E49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33"/>
                <p:cNvSpPr/>
                <p:nvPr/>
              </p:nvSpPr>
              <p:spPr>
                <a:xfrm>
                  <a:off x="7307275" y="2420025"/>
                  <a:ext cx="435725" cy="793250"/>
                </a:xfrm>
                <a:custGeom>
                  <a:rect b="b" l="l" r="r" t="t"/>
                  <a:pathLst>
                    <a:path extrusionOk="0" h="31730" w="17429">
                      <a:moveTo>
                        <a:pt x="14405" y="1"/>
                      </a:moveTo>
                      <a:lnTo>
                        <a:pt x="14405" y="3"/>
                      </a:lnTo>
                      <a:cubicBezTo>
                        <a:pt x="15339" y="1381"/>
                        <a:pt x="16041" y="2940"/>
                        <a:pt x="16543" y="4609"/>
                      </a:cubicBezTo>
                      <a:cubicBezTo>
                        <a:pt x="16041" y="2940"/>
                        <a:pt x="15341" y="1378"/>
                        <a:pt x="14405" y="1"/>
                      </a:cubicBezTo>
                      <a:close/>
                      <a:moveTo>
                        <a:pt x="17428" y="15096"/>
                      </a:moveTo>
                      <a:cubicBezTo>
                        <a:pt x="16875" y="21434"/>
                        <a:pt x="14657" y="27427"/>
                        <a:pt x="12094" y="30102"/>
                      </a:cubicBezTo>
                      <a:cubicBezTo>
                        <a:pt x="14657" y="27427"/>
                        <a:pt x="16877" y="21434"/>
                        <a:pt x="17428" y="15096"/>
                      </a:cubicBezTo>
                      <a:close/>
                      <a:moveTo>
                        <a:pt x="1" y="27952"/>
                      </a:moveTo>
                      <a:lnTo>
                        <a:pt x="10" y="27959"/>
                      </a:lnTo>
                      <a:cubicBezTo>
                        <a:pt x="1761" y="29481"/>
                        <a:pt x="4901" y="31729"/>
                        <a:pt x="8172" y="31729"/>
                      </a:cubicBezTo>
                      <a:cubicBezTo>
                        <a:pt x="8172" y="31729"/>
                        <a:pt x="8172" y="31729"/>
                        <a:pt x="8173" y="31729"/>
                      </a:cubicBezTo>
                      <a:lnTo>
                        <a:pt x="8173" y="31729"/>
                      </a:lnTo>
                      <a:cubicBezTo>
                        <a:pt x="8173" y="31729"/>
                        <a:pt x="8174" y="31729"/>
                        <a:pt x="8174" y="31729"/>
                      </a:cubicBezTo>
                      <a:cubicBezTo>
                        <a:pt x="8466" y="31729"/>
                        <a:pt x="8758" y="31711"/>
                        <a:pt x="9047" y="31673"/>
                      </a:cubicBezTo>
                      <a:lnTo>
                        <a:pt x="9047" y="31673"/>
                      </a:lnTo>
                      <a:cubicBezTo>
                        <a:pt x="8756" y="31710"/>
                        <a:pt x="8464" y="31729"/>
                        <a:pt x="8173" y="31729"/>
                      </a:cubicBezTo>
                      <a:lnTo>
                        <a:pt x="8173" y="31729"/>
                      </a:lnTo>
                      <a:cubicBezTo>
                        <a:pt x="4900" y="31729"/>
                        <a:pt x="1754" y="29474"/>
                        <a:pt x="3" y="27952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33"/>
                <p:cNvSpPr/>
                <p:nvPr/>
              </p:nvSpPr>
              <p:spPr>
                <a:xfrm>
                  <a:off x="6685600" y="2152800"/>
                  <a:ext cx="1065025" cy="1060425"/>
                </a:xfrm>
                <a:custGeom>
                  <a:rect b="b" l="l" r="r" t="t"/>
                  <a:pathLst>
                    <a:path extrusionOk="0" h="42417" w="42601">
                      <a:moveTo>
                        <a:pt x="16814" y="4342"/>
                      </a:moveTo>
                      <a:cubicBezTo>
                        <a:pt x="16783" y="4363"/>
                        <a:pt x="16753" y="4385"/>
                        <a:pt x="16723" y="4408"/>
                      </a:cubicBezTo>
                      <a:cubicBezTo>
                        <a:pt x="16753" y="4386"/>
                        <a:pt x="16783" y="4364"/>
                        <a:pt x="16814" y="4342"/>
                      </a:cubicBezTo>
                      <a:close/>
                      <a:moveTo>
                        <a:pt x="32495" y="5815"/>
                      </a:moveTo>
                      <a:lnTo>
                        <a:pt x="32495" y="5818"/>
                      </a:lnTo>
                      <a:cubicBezTo>
                        <a:pt x="32555" y="5855"/>
                        <a:pt x="32621" y="5888"/>
                        <a:pt x="32691" y="5911"/>
                      </a:cubicBezTo>
                      <a:cubicBezTo>
                        <a:pt x="32763" y="5937"/>
                        <a:pt x="32847" y="5963"/>
                        <a:pt x="32936" y="5986"/>
                      </a:cubicBezTo>
                      <a:lnTo>
                        <a:pt x="32670" y="5888"/>
                      </a:lnTo>
                      <a:cubicBezTo>
                        <a:pt x="32611" y="5864"/>
                        <a:pt x="32553" y="5841"/>
                        <a:pt x="32495" y="5815"/>
                      </a:cubicBezTo>
                      <a:close/>
                      <a:moveTo>
                        <a:pt x="34292" y="5241"/>
                      </a:moveTo>
                      <a:cubicBezTo>
                        <a:pt x="33601" y="5358"/>
                        <a:pt x="32817" y="5470"/>
                        <a:pt x="32537" y="5612"/>
                      </a:cubicBezTo>
                      <a:cubicBezTo>
                        <a:pt x="32623" y="5647"/>
                        <a:pt x="32710" y="5680"/>
                        <a:pt x="32796" y="5713"/>
                      </a:cubicBezTo>
                      <a:lnTo>
                        <a:pt x="34271" y="6210"/>
                      </a:lnTo>
                      <a:cubicBezTo>
                        <a:pt x="34411" y="6229"/>
                        <a:pt x="34554" y="6247"/>
                        <a:pt x="34694" y="6268"/>
                      </a:cubicBezTo>
                      <a:cubicBezTo>
                        <a:pt x="34624" y="6166"/>
                        <a:pt x="34568" y="6054"/>
                        <a:pt x="34523" y="5937"/>
                      </a:cubicBezTo>
                      <a:cubicBezTo>
                        <a:pt x="34458" y="5762"/>
                        <a:pt x="34402" y="5591"/>
                        <a:pt x="34348" y="5419"/>
                      </a:cubicBezTo>
                      <a:cubicBezTo>
                        <a:pt x="34330" y="5360"/>
                        <a:pt x="34311" y="5300"/>
                        <a:pt x="34292" y="5241"/>
                      </a:cubicBezTo>
                      <a:close/>
                      <a:moveTo>
                        <a:pt x="28809" y="0"/>
                      </a:moveTo>
                      <a:cubicBezTo>
                        <a:pt x="28797" y="0"/>
                        <a:pt x="28784" y="0"/>
                        <a:pt x="28771" y="0"/>
                      </a:cubicBezTo>
                      <a:cubicBezTo>
                        <a:pt x="28570" y="0"/>
                        <a:pt x="28367" y="5"/>
                        <a:pt x="28160" y="17"/>
                      </a:cubicBezTo>
                      <a:cubicBezTo>
                        <a:pt x="28106" y="19"/>
                        <a:pt x="28052" y="21"/>
                        <a:pt x="27999" y="26"/>
                      </a:cubicBezTo>
                      <a:cubicBezTo>
                        <a:pt x="26122" y="145"/>
                        <a:pt x="24361" y="572"/>
                        <a:pt x="22779" y="1146"/>
                      </a:cubicBezTo>
                      <a:cubicBezTo>
                        <a:pt x="22519" y="1240"/>
                        <a:pt x="22265" y="1338"/>
                        <a:pt x="22015" y="1441"/>
                      </a:cubicBezTo>
                      <a:cubicBezTo>
                        <a:pt x="20778" y="1947"/>
                        <a:pt x="19583" y="2552"/>
                        <a:pt x="18446" y="3255"/>
                      </a:cubicBezTo>
                      <a:lnTo>
                        <a:pt x="18443" y="3255"/>
                      </a:lnTo>
                      <a:cubicBezTo>
                        <a:pt x="17828" y="3631"/>
                        <a:pt x="17282" y="4002"/>
                        <a:pt x="16814" y="4342"/>
                      </a:cubicBezTo>
                      <a:lnTo>
                        <a:pt x="16814" y="4342"/>
                      </a:lnTo>
                      <a:cubicBezTo>
                        <a:pt x="16850" y="4316"/>
                        <a:pt x="16887" y="4290"/>
                        <a:pt x="16924" y="4263"/>
                      </a:cubicBezTo>
                      <a:cubicBezTo>
                        <a:pt x="16987" y="4809"/>
                        <a:pt x="16994" y="5358"/>
                        <a:pt x="16940" y="5904"/>
                      </a:cubicBezTo>
                      <a:cubicBezTo>
                        <a:pt x="17222" y="6051"/>
                        <a:pt x="17507" y="6198"/>
                        <a:pt x="17790" y="6369"/>
                      </a:cubicBezTo>
                      <a:cubicBezTo>
                        <a:pt x="17986" y="6485"/>
                        <a:pt x="18182" y="6605"/>
                        <a:pt x="18378" y="6733"/>
                      </a:cubicBezTo>
                      <a:cubicBezTo>
                        <a:pt x="18481" y="6040"/>
                        <a:pt x="18681" y="5365"/>
                        <a:pt x="18971" y="4728"/>
                      </a:cubicBezTo>
                      <a:cubicBezTo>
                        <a:pt x="19690" y="3138"/>
                        <a:pt x="24116" y="925"/>
                        <a:pt x="28209" y="925"/>
                      </a:cubicBezTo>
                      <a:cubicBezTo>
                        <a:pt x="28221" y="925"/>
                        <a:pt x="28232" y="925"/>
                        <a:pt x="28244" y="925"/>
                      </a:cubicBezTo>
                      <a:cubicBezTo>
                        <a:pt x="28877" y="925"/>
                        <a:pt x="29509" y="985"/>
                        <a:pt x="30130" y="1107"/>
                      </a:cubicBezTo>
                      <a:cubicBezTo>
                        <a:pt x="32464" y="1576"/>
                        <a:pt x="33982" y="2521"/>
                        <a:pt x="34799" y="3367"/>
                      </a:cubicBezTo>
                      <a:cubicBezTo>
                        <a:pt x="34906" y="3142"/>
                        <a:pt x="35065" y="3000"/>
                        <a:pt x="35242" y="3000"/>
                      </a:cubicBezTo>
                      <a:cubicBezTo>
                        <a:pt x="35397" y="3000"/>
                        <a:pt x="35537" y="3105"/>
                        <a:pt x="35642" y="3283"/>
                      </a:cubicBezTo>
                      <a:cubicBezTo>
                        <a:pt x="35672" y="3264"/>
                        <a:pt x="35702" y="3248"/>
                        <a:pt x="35735" y="3233"/>
                      </a:cubicBezTo>
                      <a:lnTo>
                        <a:pt x="35800" y="3205"/>
                      </a:lnTo>
                      <a:cubicBezTo>
                        <a:pt x="35376" y="2680"/>
                        <a:pt x="34890" y="2206"/>
                        <a:pt x="34355" y="1791"/>
                      </a:cubicBezTo>
                      <a:lnTo>
                        <a:pt x="34341" y="1779"/>
                      </a:lnTo>
                      <a:lnTo>
                        <a:pt x="34339" y="1779"/>
                      </a:lnTo>
                      <a:cubicBezTo>
                        <a:pt x="33398" y="1058"/>
                        <a:pt x="32198" y="451"/>
                        <a:pt x="30676" y="168"/>
                      </a:cubicBezTo>
                      <a:lnTo>
                        <a:pt x="30667" y="166"/>
                      </a:lnTo>
                      <a:lnTo>
                        <a:pt x="30655" y="166"/>
                      </a:lnTo>
                      <a:cubicBezTo>
                        <a:pt x="30047" y="56"/>
                        <a:pt x="29429" y="0"/>
                        <a:pt x="28809" y="0"/>
                      </a:cubicBezTo>
                      <a:close/>
                      <a:moveTo>
                        <a:pt x="35037" y="5096"/>
                      </a:moveTo>
                      <a:cubicBezTo>
                        <a:pt x="34909" y="5127"/>
                        <a:pt x="34762" y="5157"/>
                        <a:pt x="34603" y="5185"/>
                      </a:cubicBezTo>
                      <a:cubicBezTo>
                        <a:pt x="34617" y="5227"/>
                        <a:pt x="34629" y="5269"/>
                        <a:pt x="34643" y="5309"/>
                      </a:cubicBezTo>
                      <a:cubicBezTo>
                        <a:pt x="34699" y="5477"/>
                        <a:pt x="34759" y="5643"/>
                        <a:pt x="34822" y="5801"/>
                      </a:cubicBezTo>
                      <a:cubicBezTo>
                        <a:pt x="34881" y="5953"/>
                        <a:pt x="34969" y="6091"/>
                        <a:pt x="35081" y="6210"/>
                      </a:cubicBezTo>
                      <a:cubicBezTo>
                        <a:pt x="35119" y="6257"/>
                        <a:pt x="35158" y="6303"/>
                        <a:pt x="35198" y="6350"/>
                      </a:cubicBezTo>
                      <a:cubicBezTo>
                        <a:pt x="35765" y="6453"/>
                        <a:pt x="36300" y="6591"/>
                        <a:pt x="36671" y="6819"/>
                      </a:cubicBezTo>
                      <a:cubicBezTo>
                        <a:pt x="36473" y="6439"/>
                        <a:pt x="36298" y="6049"/>
                        <a:pt x="36148" y="5647"/>
                      </a:cubicBezTo>
                      <a:lnTo>
                        <a:pt x="35955" y="5647"/>
                      </a:lnTo>
                      <a:cubicBezTo>
                        <a:pt x="35646" y="5647"/>
                        <a:pt x="35373" y="5454"/>
                        <a:pt x="35270" y="5164"/>
                      </a:cubicBezTo>
                      <a:lnTo>
                        <a:pt x="35242" y="5164"/>
                      </a:lnTo>
                      <a:cubicBezTo>
                        <a:pt x="35168" y="5164"/>
                        <a:pt x="35098" y="5138"/>
                        <a:pt x="35037" y="5096"/>
                      </a:cubicBezTo>
                      <a:close/>
                      <a:moveTo>
                        <a:pt x="37185" y="7674"/>
                      </a:moveTo>
                      <a:cubicBezTo>
                        <a:pt x="37166" y="7984"/>
                        <a:pt x="36954" y="8082"/>
                        <a:pt x="36594" y="8082"/>
                      </a:cubicBezTo>
                      <a:cubicBezTo>
                        <a:pt x="36515" y="8082"/>
                        <a:pt x="36428" y="8078"/>
                        <a:pt x="36337" y="8071"/>
                      </a:cubicBezTo>
                      <a:lnTo>
                        <a:pt x="36337" y="8071"/>
                      </a:lnTo>
                      <a:cubicBezTo>
                        <a:pt x="36417" y="8229"/>
                        <a:pt x="36461" y="8404"/>
                        <a:pt x="36468" y="8582"/>
                      </a:cubicBezTo>
                      <a:cubicBezTo>
                        <a:pt x="36463" y="8666"/>
                        <a:pt x="36463" y="8750"/>
                        <a:pt x="36468" y="8834"/>
                      </a:cubicBezTo>
                      <a:cubicBezTo>
                        <a:pt x="36473" y="8876"/>
                        <a:pt x="36487" y="8920"/>
                        <a:pt x="36487" y="8962"/>
                      </a:cubicBezTo>
                      <a:cubicBezTo>
                        <a:pt x="37281" y="9009"/>
                        <a:pt x="38065" y="9179"/>
                        <a:pt x="38810" y="9464"/>
                      </a:cubicBezTo>
                      <a:cubicBezTo>
                        <a:pt x="38186" y="8948"/>
                        <a:pt x="37640" y="8346"/>
                        <a:pt x="37187" y="7676"/>
                      </a:cubicBezTo>
                      <a:lnTo>
                        <a:pt x="37185" y="7674"/>
                      </a:lnTo>
                      <a:close/>
                      <a:moveTo>
                        <a:pt x="36445" y="5647"/>
                      </a:moveTo>
                      <a:cubicBezTo>
                        <a:pt x="36965" y="6990"/>
                        <a:pt x="37801" y="8358"/>
                        <a:pt x="39295" y="9497"/>
                      </a:cubicBezTo>
                      <a:cubicBezTo>
                        <a:pt x="39277" y="9236"/>
                        <a:pt x="39241" y="8976"/>
                        <a:pt x="39190" y="8720"/>
                      </a:cubicBezTo>
                      <a:cubicBezTo>
                        <a:pt x="38994" y="7767"/>
                        <a:pt x="38511" y="6691"/>
                        <a:pt x="37383" y="6033"/>
                      </a:cubicBezTo>
                      <a:cubicBezTo>
                        <a:pt x="37383" y="6033"/>
                        <a:pt x="37344" y="5897"/>
                        <a:pt x="37255" y="5671"/>
                      </a:cubicBezTo>
                      <a:cubicBezTo>
                        <a:pt x="37178" y="5673"/>
                        <a:pt x="37108" y="5673"/>
                        <a:pt x="37040" y="5673"/>
                      </a:cubicBezTo>
                      <a:cubicBezTo>
                        <a:pt x="37020" y="5673"/>
                        <a:pt x="37000" y="5673"/>
                        <a:pt x="36980" y="5673"/>
                      </a:cubicBezTo>
                      <a:cubicBezTo>
                        <a:pt x="36802" y="5673"/>
                        <a:pt x="36623" y="5664"/>
                        <a:pt x="36447" y="5647"/>
                      </a:cubicBezTo>
                      <a:close/>
                      <a:moveTo>
                        <a:pt x="37056" y="10060"/>
                      </a:moveTo>
                      <a:cubicBezTo>
                        <a:pt x="37057" y="10060"/>
                        <a:pt x="37058" y="10060"/>
                        <a:pt x="37059" y="10060"/>
                      </a:cubicBezTo>
                      <a:lnTo>
                        <a:pt x="37059" y="10060"/>
                      </a:lnTo>
                      <a:cubicBezTo>
                        <a:pt x="37059" y="10060"/>
                        <a:pt x="37059" y="10060"/>
                        <a:pt x="37059" y="10060"/>
                      </a:cubicBezTo>
                      <a:close/>
                      <a:moveTo>
                        <a:pt x="20717" y="13622"/>
                      </a:moveTo>
                      <a:cubicBezTo>
                        <a:pt x="20642" y="14075"/>
                        <a:pt x="20605" y="14533"/>
                        <a:pt x="20605" y="14990"/>
                      </a:cubicBezTo>
                      <a:cubicBezTo>
                        <a:pt x="21754" y="15329"/>
                        <a:pt x="23122" y="15765"/>
                        <a:pt x="24392" y="16482"/>
                      </a:cubicBezTo>
                      <a:cubicBezTo>
                        <a:pt x="24256" y="16218"/>
                        <a:pt x="24158" y="15938"/>
                        <a:pt x="24098" y="15648"/>
                      </a:cubicBezTo>
                      <a:cubicBezTo>
                        <a:pt x="24067" y="15513"/>
                        <a:pt x="24042" y="15378"/>
                        <a:pt x="24025" y="15242"/>
                      </a:cubicBezTo>
                      <a:cubicBezTo>
                        <a:pt x="23801" y="15368"/>
                        <a:pt x="23577" y="15436"/>
                        <a:pt x="23346" y="15436"/>
                      </a:cubicBezTo>
                      <a:cubicBezTo>
                        <a:pt x="23145" y="15434"/>
                        <a:pt x="22949" y="15385"/>
                        <a:pt x="22774" y="15291"/>
                      </a:cubicBezTo>
                      <a:cubicBezTo>
                        <a:pt x="22162" y="14981"/>
                        <a:pt x="21420" y="14402"/>
                        <a:pt x="20717" y="13622"/>
                      </a:cubicBezTo>
                      <a:close/>
                      <a:moveTo>
                        <a:pt x="11209" y="4051"/>
                      </a:moveTo>
                      <a:cubicBezTo>
                        <a:pt x="7235" y="4051"/>
                        <a:pt x="3633" y="6364"/>
                        <a:pt x="3633" y="6364"/>
                      </a:cubicBezTo>
                      <a:cubicBezTo>
                        <a:pt x="3570" y="6761"/>
                        <a:pt x="3463" y="7148"/>
                        <a:pt x="3313" y="7522"/>
                      </a:cubicBezTo>
                      <a:cubicBezTo>
                        <a:pt x="1910" y="10837"/>
                        <a:pt x="1" y="18746"/>
                        <a:pt x="4287" y="21968"/>
                      </a:cubicBezTo>
                      <a:cubicBezTo>
                        <a:pt x="5060" y="21949"/>
                        <a:pt x="5830" y="21861"/>
                        <a:pt x="6586" y="21704"/>
                      </a:cubicBezTo>
                      <a:cubicBezTo>
                        <a:pt x="6278" y="21501"/>
                        <a:pt x="5886" y="21377"/>
                        <a:pt x="5517" y="21158"/>
                      </a:cubicBezTo>
                      <a:cubicBezTo>
                        <a:pt x="4999" y="20857"/>
                        <a:pt x="4579" y="20411"/>
                        <a:pt x="4310" y="19874"/>
                      </a:cubicBezTo>
                      <a:cubicBezTo>
                        <a:pt x="4044" y="19360"/>
                        <a:pt x="3846" y="18814"/>
                        <a:pt x="3717" y="18249"/>
                      </a:cubicBezTo>
                      <a:cubicBezTo>
                        <a:pt x="3577" y="17691"/>
                        <a:pt x="3482" y="17124"/>
                        <a:pt x="3435" y="16550"/>
                      </a:cubicBezTo>
                      <a:cubicBezTo>
                        <a:pt x="3334" y="15403"/>
                        <a:pt x="3416" y="14248"/>
                        <a:pt x="3675" y="13127"/>
                      </a:cubicBezTo>
                      <a:cubicBezTo>
                        <a:pt x="3815" y="12588"/>
                        <a:pt x="3925" y="12042"/>
                        <a:pt x="4004" y="11488"/>
                      </a:cubicBezTo>
                      <a:cubicBezTo>
                        <a:pt x="4058" y="10940"/>
                        <a:pt x="4023" y="10375"/>
                        <a:pt x="4058" y="9807"/>
                      </a:cubicBezTo>
                      <a:cubicBezTo>
                        <a:pt x="4184" y="10365"/>
                        <a:pt x="4252" y="10935"/>
                        <a:pt x="4259" y="11507"/>
                      </a:cubicBezTo>
                      <a:cubicBezTo>
                        <a:pt x="4219" y="12081"/>
                        <a:pt x="4124" y="12649"/>
                        <a:pt x="3976" y="13204"/>
                      </a:cubicBezTo>
                      <a:cubicBezTo>
                        <a:pt x="3743" y="14294"/>
                        <a:pt x="3680" y="15413"/>
                        <a:pt x="3792" y="16522"/>
                      </a:cubicBezTo>
                      <a:cubicBezTo>
                        <a:pt x="3822" y="16804"/>
                        <a:pt x="3862" y="17086"/>
                        <a:pt x="3913" y="17369"/>
                      </a:cubicBezTo>
                      <a:cubicBezTo>
                        <a:pt x="3981" y="17063"/>
                        <a:pt x="4074" y="16762"/>
                        <a:pt x="4196" y="16472"/>
                      </a:cubicBezTo>
                      <a:cubicBezTo>
                        <a:pt x="4336" y="16148"/>
                        <a:pt x="4509" y="15837"/>
                        <a:pt x="4707" y="15546"/>
                      </a:cubicBezTo>
                      <a:cubicBezTo>
                        <a:pt x="4901" y="15254"/>
                        <a:pt x="5134" y="14981"/>
                        <a:pt x="5349" y="14719"/>
                      </a:cubicBezTo>
                      <a:cubicBezTo>
                        <a:pt x="5443" y="14607"/>
                        <a:pt x="5531" y="14493"/>
                        <a:pt x="5613" y="14374"/>
                      </a:cubicBezTo>
                      <a:cubicBezTo>
                        <a:pt x="5515" y="13972"/>
                        <a:pt x="5372" y="13428"/>
                        <a:pt x="5209" y="12639"/>
                      </a:cubicBezTo>
                      <a:cubicBezTo>
                        <a:pt x="4651" y="9934"/>
                        <a:pt x="4889" y="8836"/>
                        <a:pt x="5447" y="7629"/>
                      </a:cubicBezTo>
                      <a:cubicBezTo>
                        <a:pt x="6005" y="6420"/>
                        <a:pt x="9663" y="5622"/>
                        <a:pt x="11253" y="5416"/>
                      </a:cubicBezTo>
                      <a:cubicBezTo>
                        <a:pt x="11367" y="5400"/>
                        <a:pt x="11487" y="5393"/>
                        <a:pt x="11603" y="5393"/>
                      </a:cubicBezTo>
                      <a:cubicBezTo>
                        <a:pt x="13312" y="5393"/>
                        <a:pt x="15021" y="6976"/>
                        <a:pt x="14930" y="8386"/>
                      </a:cubicBezTo>
                      <a:cubicBezTo>
                        <a:pt x="14832" y="9894"/>
                        <a:pt x="12843" y="15707"/>
                        <a:pt x="11253" y="17217"/>
                      </a:cubicBezTo>
                      <a:cubicBezTo>
                        <a:pt x="9967" y="18436"/>
                        <a:pt x="7700" y="20007"/>
                        <a:pt x="6456" y="20007"/>
                      </a:cubicBezTo>
                      <a:cubicBezTo>
                        <a:pt x="6159" y="20007"/>
                        <a:pt x="5919" y="19918"/>
                        <a:pt x="5767" y="19713"/>
                      </a:cubicBezTo>
                      <a:cubicBezTo>
                        <a:pt x="4971" y="18646"/>
                        <a:pt x="4492" y="17469"/>
                        <a:pt x="5288" y="16316"/>
                      </a:cubicBezTo>
                      <a:cubicBezTo>
                        <a:pt x="5816" y="15553"/>
                        <a:pt x="5853" y="15373"/>
                        <a:pt x="5655" y="14547"/>
                      </a:cubicBezTo>
                      <a:lnTo>
                        <a:pt x="5655" y="14547"/>
                      </a:lnTo>
                      <a:cubicBezTo>
                        <a:pt x="5594" y="14638"/>
                        <a:pt x="5529" y="14729"/>
                        <a:pt x="5461" y="14815"/>
                      </a:cubicBezTo>
                      <a:cubicBezTo>
                        <a:pt x="5249" y="15097"/>
                        <a:pt x="5039" y="15380"/>
                        <a:pt x="4859" y="15662"/>
                      </a:cubicBezTo>
                      <a:cubicBezTo>
                        <a:pt x="4679" y="15952"/>
                        <a:pt x="4525" y="16258"/>
                        <a:pt x="4401" y="16575"/>
                      </a:cubicBezTo>
                      <a:cubicBezTo>
                        <a:pt x="4182" y="17121"/>
                        <a:pt x="4086" y="17707"/>
                        <a:pt x="4117" y="18296"/>
                      </a:cubicBezTo>
                      <a:cubicBezTo>
                        <a:pt x="4236" y="18786"/>
                        <a:pt x="4411" y="19262"/>
                        <a:pt x="4642" y="19710"/>
                      </a:cubicBezTo>
                      <a:cubicBezTo>
                        <a:pt x="4878" y="20191"/>
                        <a:pt x="5246" y="20593"/>
                        <a:pt x="5704" y="20871"/>
                      </a:cubicBezTo>
                      <a:cubicBezTo>
                        <a:pt x="5930" y="21013"/>
                        <a:pt x="6185" y="21120"/>
                        <a:pt x="6446" y="21251"/>
                      </a:cubicBezTo>
                      <a:cubicBezTo>
                        <a:pt x="6645" y="21347"/>
                        <a:pt x="6829" y="21475"/>
                        <a:pt x="6993" y="21627"/>
                      </a:cubicBezTo>
                      <a:cubicBezTo>
                        <a:pt x="9435" y="21078"/>
                        <a:pt x="12829" y="19605"/>
                        <a:pt x="14033" y="15786"/>
                      </a:cubicBezTo>
                      <a:lnTo>
                        <a:pt x="14033" y="15786"/>
                      </a:lnTo>
                      <a:cubicBezTo>
                        <a:pt x="13928" y="16157"/>
                        <a:pt x="12808" y="19958"/>
                        <a:pt x="10564" y="22804"/>
                      </a:cubicBezTo>
                      <a:cubicBezTo>
                        <a:pt x="10912" y="23257"/>
                        <a:pt x="11293" y="23684"/>
                        <a:pt x="11704" y="24083"/>
                      </a:cubicBezTo>
                      <a:cubicBezTo>
                        <a:pt x="12159" y="23637"/>
                        <a:pt x="12665" y="23112"/>
                        <a:pt x="13219" y="22484"/>
                      </a:cubicBezTo>
                      <a:cubicBezTo>
                        <a:pt x="16382" y="18886"/>
                        <a:pt x="16373" y="14348"/>
                        <a:pt x="18310" y="14348"/>
                      </a:cubicBezTo>
                      <a:cubicBezTo>
                        <a:pt x="18504" y="14353"/>
                        <a:pt x="18698" y="14390"/>
                        <a:pt x="18878" y="14460"/>
                      </a:cubicBezTo>
                      <a:cubicBezTo>
                        <a:pt x="19293" y="14612"/>
                        <a:pt x="19825" y="14761"/>
                        <a:pt x="20425" y="14936"/>
                      </a:cubicBezTo>
                      <a:cubicBezTo>
                        <a:pt x="20411" y="14423"/>
                        <a:pt x="20442" y="13909"/>
                        <a:pt x="20523" y="13400"/>
                      </a:cubicBezTo>
                      <a:cubicBezTo>
                        <a:pt x="19214" y="11857"/>
                        <a:pt x="18100" y="9618"/>
                        <a:pt x="18329" y="7123"/>
                      </a:cubicBezTo>
                      <a:cubicBezTo>
                        <a:pt x="18103" y="6959"/>
                        <a:pt x="17869" y="6805"/>
                        <a:pt x="17626" y="6663"/>
                      </a:cubicBezTo>
                      <a:cubicBezTo>
                        <a:pt x="17393" y="6520"/>
                        <a:pt x="17152" y="6387"/>
                        <a:pt x="16912" y="6254"/>
                      </a:cubicBezTo>
                      <a:cubicBezTo>
                        <a:pt x="16704" y="7751"/>
                        <a:pt x="16314" y="9214"/>
                        <a:pt x="15752" y="10618"/>
                      </a:cubicBezTo>
                      <a:cubicBezTo>
                        <a:pt x="16693" y="7933"/>
                        <a:pt x="14942" y="5864"/>
                        <a:pt x="14942" y="5864"/>
                      </a:cubicBezTo>
                      <a:cubicBezTo>
                        <a:pt x="15320" y="5517"/>
                        <a:pt x="15712" y="5183"/>
                        <a:pt x="16116" y="4865"/>
                      </a:cubicBezTo>
                      <a:lnTo>
                        <a:pt x="16116" y="4865"/>
                      </a:lnTo>
                      <a:cubicBezTo>
                        <a:pt x="15824" y="5094"/>
                        <a:pt x="15581" y="5293"/>
                        <a:pt x="15392" y="5454"/>
                      </a:cubicBezTo>
                      <a:cubicBezTo>
                        <a:pt x="15240" y="5587"/>
                        <a:pt x="15089" y="5720"/>
                        <a:pt x="14939" y="5857"/>
                      </a:cubicBezTo>
                      <a:lnTo>
                        <a:pt x="14937" y="5857"/>
                      </a:lnTo>
                      <a:lnTo>
                        <a:pt x="14928" y="5867"/>
                      </a:lnTo>
                      <a:cubicBezTo>
                        <a:pt x="14928" y="5867"/>
                        <a:pt x="14113" y="5785"/>
                        <a:pt x="13219" y="4268"/>
                      </a:cubicBezTo>
                      <a:cubicBezTo>
                        <a:pt x="12568" y="4125"/>
                        <a:pt x="11905" y="4053"/>
                        <a:pt x="11240" y="4053"/>
                      </a:cubicBezTo>
                      <a:cubicBezTo>
                        <a:pt x="11230" y="4053"/>
                        <a:pt x="11219" y="4053"/>
                        <a:pt x="11209" y="4053"/>
                      </a:cubicBezTo>
                      <a:lnTo>
                        <a:pt x="11209" y="4051"/>
                      </a:lnTo>
                      <a:close/>
                      <a:moveTo>
                        <a:pt x="10331" y="23067"/>
                      </a:moveTo>
                      <a:cubicBezTo>
                        <a:pt x="9208" y="24412"/>
                        <a:pt x="7821" y="25505"/>
                        <a:pt x="6157" y="25841"/>
                      </a:cubicBezTo>
                      <a:lnTo>
                        <a:pt x="6162" y="25848"/>
                      </a:lnTo>
                      <a:cubicBezTo>
                        <a:pt x="8431" y="29284"/>
                        <a:pt x="13307" y="34226"/>
                        <a:pt x="23442" y="37278"/>
                      </a:cubicBezTo>
                      <a:lnTo>
                        <a:pt x="23437" y="37273"/>
                      </a:lnTo>
                      <a:cubicBezTo>
                        <a:pt x="24765" y="35991"/>
                        <a:pt x="25942" y="34563"/>
                        <a:pt x="26948" y="33015"/>
                      </a:cubicBezTo>
                      <a:lnTo>
                        <a:pt x="26948" y="33015"/>
                      </a:lnTo>
                      <a:lnTo>
                        <a:pt x="26801" y="33045"/>
                      </a:lnTo>
                      <a:cubicBezTo>
                        <a:pt x="26710" y="32632"/>
                        <a:pt x="26649" y="32214"/>
                        <a:pt x="26614" y="31794"/>
                      </a:cubicBezTo>
                      <a:cubicBezTo>
                        <a:pt x="26591" y="31374"/>
                        <a:pt x="26591" y="30953"/>
                        <a:pt x="26614" y="30533"/>
                      </a:cubicBezTo>
                      <a:cubicBezTo>
                        <a:pt x="26626" y="30267"/>
                        <a:pt x="26649" y="30003"/>
                        <a:pt x="26673" y="29744"/>
                      </a:cubicBezTo>
                      <a:cubicBezTo>
                        <a:pt x="26635" y="29702"/>
                        <a:pt x="26600" y="29660"/>
                        <a:pt x="26563" y="29616"/>
                      </a:cubicBezTo>
                      <a:cubicBezTo>
                        <a:pt x="25160" y="31724"/>
                        <a:pt x="22986" y="33237"/>
                        <a:pt x="20134" y="33237"/>
                      </a:cubicBezTo>
                      <a:cubicBezTo>
                        <a:pt x="18560" y="33237"/>
                        <a:pt x="16781" y="32777"/>
                        <a:pt x="14811" y="31700"/>
                      </a:cubicBezTo>
                      <a:lnTo>
                        <a:pt x="14811" y="31700"/>
                      </a:lnTo>
                      <a:cubicBezTo>
                        <a:pt x="15100" y="31981"/>
                        <a:pt x="15411" y="32237"/>
                        <a:pt x="15745" y="32466"/>
                      </a:cubicBezTo>
                      <a:cubicBezTo>
                        <a:pt x="15355" y="32219"/>
                        <a:pt x="14991" y="31934"/>
                        <a:pt x="14657" y="31616"/>
                      </a:cubicBezTo>
                      <a:cubicBezTo>
                        <a:pt x="13179" y="30790"/>
                        <a:pt x="11592" y="29618"/>
                        <a:pt x="9906" y="28035"/>
                      </a:cubicBezTo>
                      <a:cubicBezTo>
                        <a:pt x="8419" y="26639"/>
                        <a:pt x="9248" y="26434"/>
                        <a:pt x="11428" y="24351"/>
                      </a:cubicBezTo>
                      <a:cubicBezTo>
                        <a:pt x="11083" y="24006"/>
                        <a:pt x="10761" y="23637"/>
                        <a:pt x="10466" y="23250"/>
                      </a:cubicBezTo>
                      <a:lnTo>
                        <a:pt x="10333" y="23067"/>
                      </a:lnTo>
                      <a:close/>
                      <a:moveTo>
                        <a:pt x="28701" y="34728"/>
                      </a:moveTo>
                      <a:cubicBezTo>
                        <a:pt x="28213" y="35742"/>
                        <a:pt x="27541" y="36657"/>
                        <a:pt x="26722" y="37427"/>
                      </a:cubicBezTo>
                      <a:cubicBezTo>
                        <a:pt x="26785" y="37492"/>
                        <a:pt x="26855" y="37551"/>
                        <a:pt x="26929" y="37600"/>
                      </a:cubicBezTo>
                      <a:cubicBezTo>
                        <a:pt x="27403" y="37908"/>
                        <a:pt x="28356" y="38050"/>
                        <a:pt x="29126" y="38167"/>
                      </a:cubicBezTo>
                      <a:cubicBezTo>
                        <a:pt x="29546" y="38230"/>
                        <a:pt x="29880" y="38286"/>
                        <a:pt x="30116" y="38344"/>
                      </a:cubicBezTo>
                      <a:cubicBezTo>
                        <a:pt x="30041" y="38039"/>
                        <a:pt x="29929" y="37745"/>
                        <a:pt x="29782" y="37467"/>
                      </a:cubicBezTo>
                      <a:cubicBezTo>
                        <a:pt x="29698" y="37341"/>
                        <a:pt x="29602" y="37219"/>
                        <a:pt x="29500" y="37107"/>
                      </a:cubicBezTo>
                      <a:cubicBezTo>
                        <a:pt x="29385" y="36969"/>
                        <a:pt x="29289" y="36818"/>
                        <a:pt x="29215" y="36654"/>
                      </a:cubicBezTo>
                      <a:cubicBezTo>
                        <a:pt x="28963" y="36038"/>
                        <a:pt x="28790" y="35391"/>
                        <a:pt x="28701" y="34728"/>
                      </a:cubicBezTo>
                      <a:close/>
                      <a:moveTo>
                        <a:pt x="33583" y="7781"/>
                      </a:moveTo>
                      <a:cubicBezTo>
                        <a:pt x="32530" y="7781"/>
                        <a:pt x="31335" y="7980"/>
                        <a:pt x="30128" y="8701"/>
                      </a:cubicBezTo>
                      <a:cubicBezTo>
                        <a:pt x="27406" y="10328"/>
                        <a:pt x="25841" y="13898"/>
                        <a:pt x="24296" y="15060"/>
                      </a:cubicBezTo>
                      <a:cubicBezTo>
                        <a:pt x="24298" y="15079"/>
                        <a:pt x="24301" y="15100"/>
                        <a:pt x="24303" y="15118"/>
                      </a:cubicBezTo>
                      <a:cubicBezTo>
                        <a:pt x="24319" y="15280"/>
                        <a:pt x="24336" y="15441"/>
                        <a:pt x="24361" y="15597"/>
                      </a:cubicBezTo>
                      <a:cubicBezTo>
                        <a:pt x="24422" y="15954"/>
                        <a:pt x="24511" y="16318"/>
                        <a:pt x="24672" y="16648"/>
                      </a:cubicBezTo>
                      <a:cubicBezTo>
                        <a:pt x="26677" y="17862"/>
                        <a:pt x="28365" y="19822"/>
                        <a:pt x="28409" y="23264"/>
                      </a:cubicBezTo>
                      <a:cubicBezTo>
                        <a:pt x="28433" y="25089"/>
                        <a:pt x="27982" y="27031"/>
                        <a:pt x="27097" y="28712"/>
                      </a:cubicBezTo>
                      <a:cubicBezTo>
                        <a:pt x="27058" y="29338"/>
                        <a:pt x="26990" y="29954"/>
                        <a:pt x="26957" y="30566"/>
                      </a:cubicBezTo>
                      <a:cubicBezTo>
                        <a:pt x="26915" y="31322"/>
                        <a:pt x="26955" y="32081"/>
                        <a:pt x="27076" y="32828"/>
                      </a:cubicBezTo>
                      <a:cubicBezTo>
                        <a:pt x="28781" y="30185"/>
                        <a:pt x="30419" y="26562"/>
                        <a:pt x="30303" y="22489"/>
                      </a:cubicBezTo>
                      <a:lnTo>
                        <a:pt x="30303" y="22489"/>
                      </a:lnTo>
                      <a:cubicBezTo>
                        <a:pt x="30303" y="22490"/>
                        <a:pt x="31136" y="29170"/>
                        <a:pt x="28981" y="34133"/>
                      </a:cubicBezTo>
                      <a:cubicBezTo>
                        <a:pt x="29007" y="34310"/>
                        <a:pt x="29033" y="34493"/>
                        <a:pt x="29063" y="34672"/>
                      </a:cubicBezTo>
                      <a:cubicBezTo>
                        <a:pt x="29154" y="35300"/>
                        <a:pt x="29318" y="35917"/>
                        <a:pt x="29546" y="36507"/>
                      </a:cubicBezTo>
                      <a:cubicBezTo>
                        <a:pt x="29605" y="36640"/>
                        <a:pt x="29682" y="36766"/>
                        <a:pt x="29770" y="36881"/>
                      </a:cubicBezTo>
                      <a:cubicBezTo>
                        <a:pt x="29885" y="37011"/>
                        <a:pt x="29988" y="37149"/>
                        <a:pt x="30079" y="37296"/>
                      </a:cubicBezTo>
                      <a:cubicBezTo>
                        <a:pt x="30235" y="37595"/>
                        <a:pt x="30347" y="37913"/>
                        <a:pt x="30419" y="38242"/>
                      </a:cubicBezTo>
                      <a:cubicBezTo>
                        <a:pt x="30520" y="38517"/>
                        <a:pt x="30709" y="38753"/>
                        <a:pt x="30956" y="38912"/>
                      </a:cubicBezTo>
                      <a:cubicBezTo>
                        <a:pt x="31026" y="38961"/>
                        <a:pt x="31099" y="39005"/>
                        <a:pt x="31171" y="39052"/>
                      </a:cubicBezTo>
                      <a:cubicBezTo>
                        <a:pt x="31033" y="35786"/>
                        <a:pt x="32544" y="28234"/>
                        <a:pt x="31794" y="23425"/>
                      </a:cubicBezTo>
                      <a:cubicBezTo>
                        <a:pt x="30900" y="17700"/>
                        <a:pt x="28491" y="17479"/>
                        <a:pt x="28421" y="15758"/>
                      </a:cubicBezTo>
                      <a:cubicBezTo>
                        <a:pt x="28335" y="13578"/>
                        <a:pt x="31211" y="11334"/>
                        <a:pt x="34295" y="11334"/>
                      </a:cubicBezTo>
                      <a:cubicBezTo>
                        <a:pt x="34304" y="11334"/>
                        <a:pt x="34314" y="11334"/>
                        <a:pt x="34324" y="11334"/>
                      </a:cubicBezTo>
                      <a:cubicBezTo>
                        <a:pt x="35255" y="11334"/>
                        <a:pt x="36173" y="11553"/>
                        <a:pt x="37003" y="11976"/>
                      </a:cubicBezTo>
                      <a:cubicBezTo>
                        <a:pt x="36949" y="11773"/>
                        <a:pt x="36902" y="11568"/>
                        <a:pt x="36863" y="11362"/>
                      </a:cubicBezTo>
                      <a:cubicBezTo>
                        <a:pt x="36776" y="10902"/>
                        <a:pt x="36718" y="10438"/>
                        <a:pt x="36688" y="9973"/>
                      </a:cubicBezTo>
                      <a:cubicBezTo>
                        <a:pt x="35901" y="9807"/>
                        <a:pt x="35032" y="9681"/>
                        <a:pt x="34232" y="9681"/>
                      </a:cubicBezTo>
                      <a:cubicBezTo>
                        <a:pt x="33524" y="9681"/>
                        <a:pt x="32871" y="9782"/>
                        <a:pt x="32373" y="10046"/>
                      </a:cubicBezTo>
                      <a:cubicBezTo>
                        <a:pt x="33447" y="9320"/>
                        <a:pt x="34713" y="8932"/>
                        <a:pt x="36008" y="8930"/>
                      </a:cubicBezTo>
                      <a:lnTo>
                        <a:pt x="36118" y="8930"/>
                      </a:lnTo>
                      <a:cubicBezTo>
                        <a:pt x="36116" y="8902"/>
                        <a:pt x="36116" y="8871"/>
                        <a:pt x="36118" y="8843"/>
                      </a:cubicBezTo>
                      <a:cubicBezTo>
                        <a:pt x="36111" y="8748"/>
                        <a:pt x="36111" y="8654"/>
                        <a:pt x="36118" y="8561"/>
                      </a:cubicBezTo>
                      <a:cubicBezTo>
                        <a:pt x="36106" y="8407"/>
                        <a:pt x="36053" y="8262"/>
                        <a:pt x="35969" y="8136"/>
                      </a:cubicBezTo>
                      <a:cubicBezTo>
                        <a:pt x="35945" y="8096"/>
                        <a:pt x="35922" y="8054"/>
                        <a:pt x="35898" y="8015"/>
                      </a:cubicBezTo>
                      <a:cubicBezTo>
                        <a:pt x="35726" y="7991"/>
                        <a:pt x="35539" y="7961"/>
                        <a:pt x="35341" y="7931"/>
                      </a:cubicBezTo>
                      <a:cubicBezTo>
                        <a:pt x="34827" y="7856"/>
                        <a:pt x="34232" y="7781"/>
                        <a:pt x="33585" y="7781"/>
                      </a:cubicBezTo>
                      <a:close/>
                      <a:moveTo>
                        <a:pt x="37059" y="10060"/>
                      </a:moveTo>
                      <a:cubicBezTo>
                        <a:pt x="37119" y="10809"/>
                        <a:pt x="37271" y="11549"/>
                        <a:pt x="37509" y="12263"/>
                      </a:cubicBezTo>
                      <a:cubicBezTo>
                        <a:pt x="41401" y="14778"/>
                        <a:pt x="42195" y="25635"/>
                        <a:pt x="39613" y="32518"/>
                      </a:cubicBezTo>
                      <a:cubicBezTo>
                        <a:pt x="37523" y="38085"/>
                        <a:pt x="34194" y="40870"/>
                        <a:pt x="32422" y="40870"/>
                      </a:cubicBezTo>
                      <a:cubicBezTo>
                        <a:pt x="32000" y="40870"/>
                        <a:pt x="31668" y="40712"/>
                        <a:pt x="31458" y="40397"/>
                      </a:cubicBezTo>
                      <a:cubicBezTo>
                        <a:pt x="31307" y="40168"/>
                        <a:pt x="31222" y="39780"/>
                        <a:pt x="31185" y="39269"/>
                      </a:cubicBezTo>
                      <a:cubicBezTo>
                        <a:pt x="31064" y="39229"/>
                        <a:pt x="30945" y="39180"/>
                        <a:pt x="30830" y="39122"/>
                      </a:cubicBezTo>
                      <a:cubicBezTo>
                        <a:pt x="30672" y="39042"/>
                        <a:pt x="30527" y="38937"/>
                        <a:pt x="30403" y="38809"/>
                      </a:cubicBezTo>
                      <a:cubicBezTo>
                        <a:pt x="30389" y="38793"/>
                        <a:pt x="30380" y="38774"/>
                        <a:pt x="30366" y="38755"/>
                      </a:cubicBezTo>
                      <a:cubicBezTo>
                        <a:pt x="30214" y="38632"/>
                        <a:pt x="29649" y="38545"/>
                        <a:pt x="29082" y="38459"/>
                      </a:cubicBezTo>
                      <a:cubicBezTo>
                        <a:pt x="28241" y="38333"/>
                        <a:pt x="27291" y="38188"/>
                        <a:pt x="26766" y="37838"/>
                      </a:cubicBezTo>
                      <a:cubicBezTo>
                        <a:pt x="26663" y="37770"/>
                        <a:pt x="26570" y="37695"/>
                        <a:pt x="26483" y="37611"/>
                      </a:cubicBezTo>
                      <a:cubicBezTo>
                        <a:pt x="25993" y="38025"/>
                        <a:pt x="25449" y="38370"/>
                        <a:pt x="24868" y="38639"/>
                      </a:cubicBezTo>
                      <a:cubicBezTo>
                        <a:pt x="26619" y="40161"/>
                        <a:pt x="29768" y="42416"/>
                        <a:pt x="33039" y="42416"/>
                      </a:cubicBezTo>
                      <a:cubicBezTo>
                        <a:pt x="33055" y="42416"/>
                        <a:pt x="33071" y="42416"/>
                        <a:pt x="33087" y="42416"/>
                      </a:cubicBezTo>
                      <a:cubicBezTo>
                        <a:pt x="33363" y="42416"/>
                        <a:pt x="33638" y="42397"/>
                        <a:pt x="33912" y="42362"/>
                      </a:cubicBezTo>
                      <a:cubicBezTo>
                        <a:pt x="34271" y="42315"/>
                        <a:pt x="34624" y="42241"/>
                        <a:pt x="34969" y="42133"/>
                      </a:cubicBezTo>
                      <a:cubicBezTo>
                        <a:pt x="35639" y="41930"/>
                        <a:pt x="36309" y="41466"/>
                        <a:pt x="36956" y="40789"/>
                      </a:cubicBezTo>
                      <a:cubicBezTo>
                        <a:pt x="39522" y="38113"/>
                        <a:pt x="41739" y="32123"/>
                        <a:pt x="42293" y="25785"/>
                      </a:cubicBezTo>
                      <a:cubicBezTo>
                        <a:pt x="42601" y="22227"/>
                        <a:pt x="42386" y="18562"/>
                        <a:pt x="41413" y="15312"/>
                      </a:cubicBezTo>
                      <a:lnTo>
                        <a:pt x="41410" y="15303"/>
                      </a:lnTo>
                      <a:lnTo>
                        <a:pt x="41408" y="15298"/>
                      </a:lnTo>
                      <a:cubicBezTo>
                        <a:pt x="40906" y="13629"/>
                        <a:pt x="40203" y="12070"/>
                        <a:pt x="39270" y="10692"/>
                      </a:cubicBezTo>
                      <a:lnTo>
                        <a:pt x="39270" y="10690"/>
                      </a:lnTo>
                      <a:cubicBezTo>
                        <a:pt x="38544" y="10440"/>
                        <a:pt x="37807" y="10230"/>
                        <a:pt x="37059" y="100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33"/>
                <p:cNvSpPr/>
                <p:nvPr/>
              </p:nvSpPr>
              <p:spPr>
                <a:xfrm>
                  <a:off x="6772800" y="1907500"/>
                  <a:ext cx="195200" cy="175700"/>
                </a:xfrm>
                <a:custGeom>
                  <a:rect b="b" l="l" r="r" t="t"/>
                  <a:pathLst>
                    <a:path extrusionOk="0" h="7028" w="7808">
                      <a:moveTo>
                        <a:pt x="3593" y="0"/>
                      </a:moveTo>
                      <a:cubicBezTo>
                        <a:pt x="2417" y="0"/>
                        <a:pt x="1135" y="402"/>
                        <a:pt x="1" y="1655"/>
                      </a:cubicBezTo>
                      <a:cubicBezTo>
                        <a:pt x="1135" y="406"/>
                        <a:pt x="2417" y="7"/>
                        <a:pt x="3591" y="7"/>
                      </a:cubicBezTo>
                      <a:cubicBezTo>
                        <a:pt x="5683" y="7"/>
                        <a:pt x="7438" y="1275"/>
                        <a:pt x="7438" y="1275"/>
                      </a:cubicBezTo>
                      <a:cubicBezTo>
                        <a:pt x="7483" y="3525"/>
                        <a:pt x="7613" y="5426"/>
                        <a:pt x="7805" y="7027"/>
                      </a:cubicBezTo>
                      <a:lnTo>
                        <a:pt x="7807" y="7027"/>
                      </a:lnTo>
                      <a:cubicBezTo>
                        <a:pt x="7618" y="5423"/>
                        <a:pt x="7487" y="3523"/>
                        <a:pt x="7448" y="1270"/>
                      </a:cubicBezTo>
                      <a:cubicBezTo>
                        <a:pt x="7448" y="1270"/>
                        <a:pt x="5687" y="0"/>
                        <a:pt x="3593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33"/>
                <p:cNvSpPr/>
                <p:nvPr/>
              </p:nvSpPr>
              <p:spPr>
                <a:xfrm>
                  <a:off x="6967975" y="2083175"/>
                  <a:ext cx="75" cy="125"/>
                </a:xfrm>
                <a:custGeom>
                  <a:rect b="b" l="l" r="r" t="t"/>
                  <a:pathLst>
                    <a:path extrusionOk="0" h="5" w="3">
                      <a:moveTo>
                        <a:pt x="0" y="0"/>
                      </a:moveTo>
                      <a:cubicBezTo>
                        <a:pt x="0" y="2"/>
                        <a:pt x="0" y="5"/>
                        <a:pt x="0" y="5"/>
                      </a:cubicBezTo>
                      <a:lnTo>
                        <a:pt x="2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33"/>
                <p:cNvSpPr/>
                <p:nvPr/>
              </p:nvSpPr>
              <p:spPr>
                <a:xfrm>
                  <a:off x="6967975" y="2083275"/>
                  <a:ext cx="9475" cy="61325"/>
                </a:xfrm>
                <a:custGeom>
                  <a:rect b="b" l="l" r="r" t="t"/>
                  <a:pathLst>
                    <a:path extrusionOk="0" h="2453" w="379">
                      <a:moveTo>
                        <a:pt x="0" y="1"/>
                      </a:moveTo>
                      <a:cubicBezTo>
                        <a:pt x="108" y="911"/>
                        <a:pt x="236" y="1724"/>
                        <a:pt x="378" y="2452"/>
                      </a:cubicBezTo>
                      <a:cubicBezTo>
                        <a:pt x="238" y="1724"/>
                        <a:pt x="110" y="911"/>
                        <a:pt x="2" y="3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617C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33"/>
                <p:cNvSpPr/>
                <p:nvPr/>
              </p:nvSpPr>
              <p:spPr>
                <a:xfrm>
                  <a:off x="6977425" y="2144500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5C81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33"/>
                <p:cNvSpPr/>
                <p:nvPr/>
              </p:nvSpPr>
              <p:spPr>
                <a:xfrm>
                  <a:off x="6977425" y="2144500"/>
                  <a:ext cx="38725" cy="115000"/>
                </a:xfrm>
                <a:custGeom>
                  <a:rect b="b" l="l" r="r" t="t"/>
                  <a:pathLst>
                    <a:path extrusionOk="0" h="4600" w="1549">
                      <a:moveTo>
                        <a:pt x="0" y="1"/>
                      </a:moveTo>
                      <a:cubicBezTo>
                        <a:pt x="439" y="2251"/>
                        <a:pt x="1006" y="3685"/>
                        <a:pt x="1546" y="4600"/>
                      </a:cubicBezTo>
                      <a:lnTo>
                        <a:pt x="1548" y="4600"/>
                      </a:lnTo>
                      <a:cubicBezTo>
                        <a:pt x="1009" y="3687"/>
                        <a:pt x="439" y="2254"/>
                        <a:pt x="3" y="1"/>
                      </a:cubicBezTo>
                      <a:close/>
                    </a:path>
                  </a:pathLst>
                </a:custGeom>
                <a:solidFill>
                  <a:srgbClr val="4D65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33"/>
                <p:cNvSpPr/>
                <p:nvPr/>
              </p:nvSpPr>
              <p:spPr>
                <a:xfrm>
                  <a:off x="6760950" y="1907675"/>
                  <a:ext cx="255125" cy="404300"/>
                </a:xfrm>
                <a:custGeom>
                  <a:rect b="b" l="l" r="r" t="t"/>
                  <a:pathLst>
                    <a:path extrusionOk="0" h="16172" w="10205">
                      <a:moveTo>
                        <a:pt x="4065" y="0"/>
                      </a:moveTo>
                      <a:cubicBezTo>
                        <a:pt x="2891" y="0"/>
                        <a:pt x="1609" y="399"/>
                        <a:pt x="475" y="1648"/>
                      </a:cubicBezTo>
                      <a:cubicBezTo>
                        <a:pt x="306" y="1835"/>
                        <a:pt x="148" y="2031"/>
                        <a:pt x="1" y="2237"/>
                      </a:cubicBezTo>
                      <a:cubicBezTo>
                        <a:pt x="1" y="2237"/>
                        <a:pt x="855" y="8148"/>
                        <a:pt x="855" y="12772"/>
                      </a:cubicBezTo>
                      <a:cubicBezTo>
                        <a:pt x="855" y="14056"/>
                        <a:pt x="787" y="15240"/>
                        <a:pt x="622" y="16171"/>
                      </a:cubicBezTo>
                      <a:cubicBezTo>
                        <a:pt x="622" y="16171"/>
                        <a:pt x="4224" y="13858"/>
                        <a:pt x="8195" y="13858"/>
                      </a:cubicBezTo>
                      <a:cubicBezTo>
                        <a:pt x="8205" y="13858"/>
                        <a:pt x="8216" y="13858"/>
                        <a:pt x="8226" y="13858"/>
                      </a:cubicBezTo>
                      <a:cubicBezTo>
                        <a:pt x="8893" y="13858"/>
                        <a:pt x="9554" y="13930"/>
                        <a:pt x="10205" y="14073"/>
                      </a:cubicBezTo>
                      <a:cubicBezTo>
                        <a:pt x="9665" y="13160"/>
                        <a:pt x="9098" y="11727"/>
                        <a:pt x="8662" y="9476"/>
                      </a:cubicBezTo>
                      <a:cubicBezTo>
                        <a:pt x="8519" y="8748"/>
                        <a:pt x="8391" y="7935"/>
                        <a:pt x="8281" y="7027"/>
                      </a:cubicBezTo>
                      <a:cubicBezTo>
                        <a:pt x="8281" y="7025"/>
                        <a:pt x="8281" y="7022"/>
                        <a:pt x="8281" y="7020"/>
                      </a:cubicBezTo>
                      <a:cubicBezTo>
                        <a:pt x="8090" y="5419"/>
                        <a:pt x="7957" y="3518"/>
                        <a:pt x="7915" y="1270"/>
                      </a:cubicBezTo>
                      <a:cubicBezTo>
                        <a:pt x="7915" y="1270"/>
                        <a:pt x="6157" y="0"/>
                        <a:pt x="40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33"/>
                <p:cNvSpPr/>
                <p:nvPr/>
              </p:nvSpPr>
              <p:spPr>
                <a:xfrm>
                  <a:off x="6797950" y="2287550"/>
                  <a:ext cx="263175" cy="365425"/>
                </a:xfrm>
                <a:custGeom>
                  <a:rect b="b" l="l" r="r" t="t"/>
                  <a:pathLst>
                    <a:path extrusionOk="0" h="14617" w="10527">
                      <a:moveTo>
                        <a:pt x="7109" y="1"/>
                      </a:moveTo>
                      <a:cubicBezTo>
                        <a:pt x="6993" y="1"/>
                        <a:pt x="6876" y="10"/>
                        <a:pt x="6759" y="24"/>
                      </a:cubicBezTo>
                      <a:cubicBezTo>
                        <a:pt x="5169" y="232"/>
                        <a:pt x="1511" y="1028"/>
                        <a:pt x="953" y="2237"/>
                      </a:cubicBezTo>
                      <a:cubicBezTo>
                        <a:pt x="395" y="3444"/>
                        <a:pt x="159" y="4541"/>
                        <a:pt x="715" y="7247"/>
                      </a:cubicBezTo>
                      <a:cubicBezTo>
                        <a:pt x="878" y="8036"/>
                        <a:pt x="1021" y="8580"/>
                        <a:pt x="1121" y="8984"/>
                      </a:cubicBezTo>
                      <a:cubicBezTo>
                        <a:pt x="1233" y="8823"/>
                        <a:pt x="1331" y="8655"/>
                        <a:pt x="1420" y="8477"/>
                      </a:cubicBezTo>
                      <a:cubicBezTo>
                        <a:pt x="1569" y="8171"/>
                        <a:pt x="1656" y="7840"/>
                        <a:pt x="1675" y="7499"/>
                      </a:cubicBezTo>
                      <a:cubicBezTo>
                        <a:pt x="1724" y="6813"/>
                        <a:pt x="1390" y="6145"/>
                        <a:pt x="1462" y="5445"/>
                      </a:cubicBezTo>
                      <a:lnTo>
                        <a:pt x="1462" y="5445"/>
                      </a:lnTo>
                      <a:cubicBezTo>
                        <a:pt x="1408" y="6145"/>
                        <a:pt x="1768" y="6789"/>
                        <a:pt x="1747" y="7499"/>
                      </a:cubicBezTo>
                      <a:cubicBezTo>
                        <a:pt x="1740" y="7854"/>
                        <a:pt x="1661" y="8204"/>
                        <a:pt x="1516" y="8526"/>
                      </a:cubicBezTo>
                      <a:cubicBezTo>
                        <a:pt x="1415" y="8746"/>
                        <a:pt x="1299" y="8956"/>
                        <a:pt x="1163" y="9157"/>
                      </a:cubicBezTo>
                      <a:cubicBezTo>
                        <a:pt x="1362" y="9983"/>
                        <a:pt x="1324" y="10160"/>
                        <a:pt x="794" y="10926"/>
                      </a:cubicBezTo>
                      <a:cubicBezTo>
                        <a:pt x="1" y="12077"/>
                        <a:pt x="479" y="13254"/>
                        <a:pt x="1273" y="14320"/>
                      </a:cubicBezTo>
                      <a:cubicBezTo>
                        <a:pt x="1427" y="14526"/>
                        <a:pt x="1665" y="14617"/>
                        <a:pt x="1964" y="14617"/>
                      </a:cubicBezTo>
                      <a:cubicBezTo>
                        <a:pt x="3208" y="14617"/>
                        <a:pt x="5473" y="13043"/>
                        <a:pt x="6759" y="11825"/>
                      </a:cubicBezTo>
                      <a:cubicBezTo>
                        <a:pt x="8351" y="10314"/>
                        <a:pt x="10340" y="4504"/>
                        <a:pt x="10436" y="2996"/>
                      </a:cubicBezTo>
                      <a:cubicBezTo>
                        <a:pt x="10527" y="1583"/>
                        <a:pt x="8818" y="1"/>
                        <a:pt x="7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>
                  <a:off x="7138025" y="2175950"/>
                  <a:ext cx="477200" cy="362825"/>
                </a:xfrm>
                <a:custGeom>
                  <a:rect b="b" l="l" r="r" t="t"/>
                  <a:pathLst>
                    <a:path extrusionOk="0" h="14513" w="19088">
                      <a:moveTo>
                        <a:pt x="16174" y="5282"/>
                      </a:moveTo>
                      <a:lnTo>
                        <a:pt x="16174" y="5284"/>
                      </a:lnTo>
                      <a:cubicBezTo>
                        <a:pt x="16178" y="5284"/>
                        <a:pt x="16181" y="5285"/>
                        <a:pt x="16185" y="5285"/>
                      </a:cubicBezTo>
                      <a:lnTo>
                        <a:pt x="16185" y="5285"/>
                      </a:lnTo>
                      <a:lnTo>
                        <a:pt x="16174" y="5282"/>
                      </a:lnTo>
                      <a:close/>
                      <a:moveTo>
                        <a:pt x="16185" y="5285"/>
                      </a:moveTo>
                      <a:lnTo>
                        <a:pt x="16681" y="5452"/>
                      </a:lnTo>
                      <a:cubicBezTo>
                        <a:pt x="16651" y="5417"/>
                        <a:pt x="16625" y="5380"/>
                        <a:pt x="16597" y="5342"/>
                      </a:cubicBezTo>
                      <a:cubicBezTo>
                        <a:pt x="16460" y="5322"/>
                        <a:pt x="16322" y="5301"/>
                        <a:pt x="16185" y="5285"/>
                      </a:cubicBezTo>
                      <a:close/>
                      <a:moveTo>
                        <a:pt x="17099" y="5422"/>
                      </a:moveTo>
                      <a:lnTo>
                        <a:pt x="17099" y="5424"/>
                      </a:lnTo>
                      <a:cubicBezTo>
                        <a:pt x="17290" y="5658"/>
                        <a:pt x="17470" y="5898"/>
                        <a:pt x="17636" y="6148"/>
                      </a:cubicBezTo>
                      <a:cubicBezTo>
                        <a:pt x="17822" y="6449"/>
                        <a:pt x="18028" y="6745"/>
                        <a:pt x="18203" y="7075"/>
                      </a:cubicBezTo>
                      <a:cubicBezTo>
                        <a:pt x="18215" y="7098"/>
                        <a:pt x="18229" y="7119"/>
                        <a:pt x="18240" y="7145"/>
                      </a:cubicBezTo>
                      <a:cubicBezTo>
                        <a:pt x="18334" y="7152"/>
                        <a:pt x="18418" y="7156"/>
                        <a:pt x="18497" y="7156"/>
                      </a:cubicBezTo>
                      <a:cubicBezTo>
                        <a:pt x="18857" y="7156"/>
                        <a:pt x="19069" y="7058"/>
                        <a:pt x="19088" y="6748"/>
                      </a:cubicBezTo>
                      <a:cubicBezTo>
                        <a:pt x="18901" y="6472"/>
                        <a:pt x="18731" y="6187"/>
                        <a:pt x="18574" y="5893"/>
                      </a:cubicBezTo>
                      <a:cubicBezTo>
                        <a:pt x="18203" y="5665"/>
                        <a:pt x="17668" y="5524"/>
                        <a:pt x="17099" y="5422"/>
                      </a:cubicBezTo>
                      <a:close/>
                      <a:moveTo>
                        <a:pt x="2749" y="10315"/>
                      </a:moveTo>
                      <a:lnTo>
                        <a:pt x="2751" y="10316"/>
                      </a:lnTo>
                      <a:lnTo>
                        <a:pt x="2751" y="10316"/>
                      </a:lnTo>
                      <a:cubicBezTo>
                        <a:pt x="2751" y="10316"/>
                        <a:pt x="2751" y="10315"/>
                        <a:pt x="2751" y="10315"/>
                      </a:cubicBezTo>
                      <a:close/>
                      <a:moveTo>
                        <a:pt x="232" y="6197"/>
                      </a:moveTo>
                      <a:lnTo>
                        <a:pt x="232" y="6199"/>
                      </a:lnTo>
                      <a:cubicBezTo>
                        <a:pt x="1" y="8692"/>
                        <a:pt x="1114" y="10931"/>
                        <a:pt x="2424" y="12474"/>
                      </a:cubicBezTo>
                      <a:cubicBezTo>
                        <a:pt x="2438" y="12390"/>
                        <a:pt x="2454" y="12306"/>
                        <a:pt x="2468" y="12222"/>
                      </a:cubicBezTo>
                      <a:cubicBezTo>
                        <a:pt x="2531" y="11835"/>
                        <a:pt x="2566" y="11442"/>
                        <a:pt x="2571" y="11050"/>
                      </a:cubicBezTo>
                      <a:cubicBezTo>
                        <a:pt x="2576" y="10712"/>
                        <a:pt x="2489" y="10378"/>
                        <a:pt x="2321" y="10086"/>
                      </a:cubicBezTo>
                      <a:cubicBezTo>
                        <a:pt x="2247" y="10039"/>
                        <a:pt x="2184" y="9976"/>
                        <a:pt x="2135" y="9904"/>
                      </a:cubicBezTo>
                      <a:cubicBezTo>
                        <a:pt x="2081" y="9827"/>
                        <a:pt x="2034" y="9743"/>
                        <a:pt x="1997" y="9657"/>
                      </a:cubicBezTo>
                      <a:cubicBezTo>
                        <a:pt x="1868" y="9341"/>
                        <a:pt x="1761" y="9019"/>
                        <a:pt x="1675" y="8692"/>
                      </a:cubicBezTo>
                      <a:cubicBezTo>
                        <a:pt x="1581" y="8375"/>
                        <a:pt x="1495" y="8060"/>
                        <a:pt x="1392" y="7754"/>
                      </a:cubicBezTo>
                      <a:cubicBezTo>
                        <a:pt x="1346" y="7600"/>
                        <a:pt x="1290" y="7448"/>
                        <a:pt x="1229" y="7301"/>
                      </a:cubicBezTo>
                      <a:cubicBezTo>
                        <a:pt x="1201" y="7226"/>
                        <a:pt x="1170" y="7154"/>
                        <a:pt x="1135" y="7082"/>
                      </a:cubicBezTo>
                      <a:cubicBezTo>
                        <a:pt x="1100" y="7014"/>
                        <a:pt x="1061" y="6962"/>
                        <a:pt x="1023" y="6902"/>
                      </a:cubicBezTo>
                      <a:cubicBezTo>
                        <a:pt x="823" y="6664"/>
                        <a:pt x="592" y="6451"/>
                        <a:pt x="337" y="6274"/>
                      </a:cubicBezTo>
                      <a:cubicBezTo>
                        <a:pt x="302" y="6248"/>
                        <a:pt x="267" y="6222"/>
                        <a:pt x="232" y="6197"/>
                      </a:cubicBezTo>
                      <a:close/>
                      <a:moveTo>
                        <a:pt x="10181" y="1"/>
                      </a:moveTo>
                      <a:cubicBezTo>
                        <a:pt x="10158" y="1"/>
                        <a:pt x="10135" y="1"/>
                        <a:pt x="10112" y="1"/>
                      </a:cubicBezTo>
                      <a:lnTo>
                        <a:pt x="10109" y="1"/>
                      </a:lnTo>
                      <a:cubicBezTo>
                        <a:pt x="6017" y="1"/>
                        <a:pt x="1588" y="2214"/>
                        <a:pt x="874" y="3804"/>
                      </a:cubicBezTo>
                      <a:cubicBezTo>
                        <a:pt x="582" y="4444"/>
                        <a:pt x="381" y="5118"/>
                        <a:pt x="279" y="5809"/>
                      </a:cubicBezTo>
                      <a:cubicBezTo>
                        <a:pt x="365" y="5868"/>
                        <a:pt x="451" y="5926"/>
                        <a:pt x="540" y="5984"/>
                      </a:cubicBezTo>
                      <a:cubicBezTo>
                        <a:pt x="827" y="6180"/>
                        <a:pt x="1084" y="6416"/>
                        <a:pt x="1306" y="6685"/>
                      </a:cubicBezTo>
                      <a:cubicBezTo>
                        <a:pt x="1360" y="6762"/>
                        <a:pt x="1409" y="6843"/>
                        <a:pt x="1453" y="6927"/>
                      </a:cubicBezTo>
                      <a:cubicBezTo>
                        <a:pt x="1488" y="7005"/>
                        <a:pt x="1528" y="7084"/>
                        <a:pt x="1558" y="7161"/>
                      </a:cubicBezTo>
                      <a:cubicBezTo>
                        <a:pt x="1623" y="7320"/>
                        <a:pt x="1679" y="7478"/>
                        <a:pt x="1731" y="7637"/>
                      </a:cubicBezTo>
                      <a:cubicBezTo>
                        <a:pt x="1833" y="7959"/>
                        <a:pt x="1922" y="8277"/>
                        <a:pt x="2013" y="8590"/>
                      </a:cubicBezTo>
                      <a:cubicBezTo>
                        <a:pt x="2095" y="8900"/>
                        <a:pt x="2198" y="9204"/>
                        <a:pt x="2319" y="9502"/>
                      </a:cubicBezTo>
                      <a:cubicBezTo>
                        <a:pt x="2347" y="9565"/>
                        <a:pt x="2380" y="9629"/>
                        <a:pt x="2419" y="9685"/>
                      </a:cubicBezTo>
                      <a:cubicBezTo>
                        <a:pt x="2433" y="9706"/>
                        <a:pt x="2450" y="9727"/>
                        <a:pt x="2468" y="9743"/>
                      </a:cubicBezTo>
                      <a:cubicBezTo>
                        <a:pt x="2473" y="9752"/>
                        <a:pt x="2515" y="9776"/>
                        <a:pt x="2545" y="9792"/>
                      </a:cubicBezTo>
                      <a:lnTo>
                        <a:pt x="2975" y="10025"/>
                      </a:lnTo>
                      <a:cubicBezTo>
                        <a:pt x="3570" y="10329"/>
                        <a:pt x="4142" y="10677"/>
                        <a:pt x="4689" y="11060"/>
                      </a:cubicBezTo>
                      <a:cubicBezTo>
                        <a:pt x="4983" y="11258"/>
                        <a:pt x="5235" y="11515"/>
                        <a:pt x="5426" y="11814"/>
                      </a:cubicBezTo>
                      <a:cubicBezTo>
                        <a:pt x="5471" y="11902"/>
                        <a:pt x="5501" y="11998"/>
                        <a:pt x="5520" y="12096"/>
                      </a:cubicBezTo>
                      <a:cubicBezTo>
                        <a:pt x="5534" y="12168"/>
                        <a:pt x="5552" y="12243"/>
                        <a:pt x="5576" y="12313"/>
                      </a:cubicBezTo>
                      <a:cubicBezTo>
                        <a:pt x="5629" y="12458"/>
                        <a:pt x="5699" y="12596"/>
                        <a:pt x="5783" y="12724"/>
                      </a:cubicBezTo>
                      <a:cubicBezTo>
                        <a:pt x="5980" y="13014"/>
                        <a:pt x="6108" y="13345"/>
                        <a:pt x="6162" y="13691"/>
                      </a:cubicBezTo>
                      <a:cubicBezTo>
                        <a:pt x="6185" y="13847"/>
                        <a:pt x="6190" y="13992"/>
                        <a:pt x="6201" y="14134"/>
                      </a:cubicBezTo>
                      <a:cubicBezTo>
                        <a:pt x="7744" y="12972"/>
                        <a:pt x="9309" y="9404"/>
                        <a:pt x="12033" y="7775"/>
                      </a:cubicBezTo>
                      <a:cubicBezTo>
                        <a:pt x="13240" y="7054"/>
                        <a:pt x="14435" y="6855"/>
                        <a:pt x="15488" y="6855"/>
                      </a:cubicBezTo>
                      <a:cubicBezTo>
                        <a:pt x="16137" y="6855"/>
                        <a:pt x="16732" y="6930"/>
                        <a:pt x="17244" y="7005"/>
                      </a:cubicBezTo>
                      <a:cubicBezTo>
                        <a:pt x="17444" y="7035"/>
                        <a:pt x="17631" y="7063"/>
                        <a:pt x="17801" y="7089"/>
                      </a:cubicBezTo>
                      <a:cubicBezTo>
                        <a:pt x="17650" y="6829"/>
                        <a:pt x="17477" y="6566"/>
                        <a:pt x="17307" y="6321"/>
                      </a:cubicBezTo>
                      <a:cubicBezTo>
                        <a:pt x="17197" y="6159"/>
                        <a:pt x="17080" y="5998"/>
                        <a:pt x="16968" y="5842"/>
                      </a:cubicBezTo>
                      <a:lnTo>
                        <a:pt x="14839" y="5058"/>
                      </a:lnTo>
                      <a:cubicBezTo>
                        <a:pt x="14750" y="5034"/>
                        <a:pt x="14666" y="5011"/>
                        <a:pt x="14594" y="4983"/>
                      </a:cubicBezTo>
                      <a:cubicBezTo>
                        <a:pt x="14524" y="4959"/>
                        <a:pt x="14461" y="4929"/>
                        <a:pt x="14398" y="4889"/>
                      </a:cubicBezTo>
                      <a:cubicBezTo>
                        <a:pt x="13637" y="4572"/>
                        <a:pt x="12922" y="4145"/>
                        <a:pt x="12283" y="3622"/>
                      </a:cubicBezTo>
                      <a:cubicBezTo>
                        <a:pt x="12110" y="3477"/>
                        <a:pt x="11958" y="3309"/>
                        <a:pt x="11830" y="3125"/>
                      </a:cubicBezTo>
                      <a:cubicBezTo>
                        <a:pt x="11697" y="2938"/>
                        <a:pt x="11613" y="2721"/>
                        <a:pt x="11582" y="2494"/>
                      </a:cubicBezTo>
                      <a:cubicBezTo>
                        <a:pt x="11550" y="2286"/>
                        <a:pt x="11431" y="2104"/>
                        <a:pt x="11258" y="1988"/>
                      </a:cubicBezTo>
                      <a:cubicBezTo>
                        <a:pt x="11085" y="1864"/>
                        <a:pt x="10894" y="1768"/>
                        <a:pt x="10691" y="1705"/>
                      </a:cubicBezTo>
                      <a:cubicBezTo>
                        <a:pt x="9876" y="1413"/>
                        <a:pt x="8993" y="1346"/>
                        <a:pt x="8146" y="1082"/>
                      </a:cubicBezTo>
                      <a:lnTo>
                        <a:pt x="8146" y="1082"/>
                      </a:lnTo>
                      <a:cubicBezTo>
                        <a:pt x="8991" y="1334"/>
                        <a:pt x="9876" y="1364"/>
                        <a:pt x="10726" y="1647"/>
                      </a:cubicBezTo>
                      <a:cubicBezTo>
                        <a:pt x="10940" y="1710"/>
                        <a:pt x="11143" y="1806"/>
                        <a:pt x="11328" y="1929"/>
                      </a:cubicBezTo>
                      <a:cubicBezTo>
                        <a:pt x="11529" y="2058"/>
                        <a:pt x="11666" y="2263"/>
                        <a:pt x="11708" y="2497"/>
                      </a:cubicBezTo>
                      <a:cubicBezTo>
                        <a:pt x="11806" y="2926"/>
                        <a:pt x="12068" y="3302"/>
                        <a:pt x="12437" y="3547"/>
                      </a:cubicBezTo>
                      <a:cubicBezTo>
                        <a:pt x="13048" y="4019"/>
                        <a:pt x="13721" y="4402"/>
                        <a:pt x="14440" y="4686"/>
                      </a:cubicBezTo>
                      <a:cubicBezTo>
                        <a:pt x="14720" y="4544"/>
                        <a:pt x="15504" y="4432"/>
                        <a:pt x="16195" y="4315"/>
                      </a:cubicBezTo>
                      <a:cubicBezTo>
                        <a:pt x="16109" y="4040"/>
                        <a:pt x="16009" y="3771"/>
                        <a:pt x="15894" y="3507"/>
                      </a:cubicBezTo>
                      <a:cubicBezTo>
                        <a:pt x="15745" y="3190"/>
                        <a:pt x="15572" y="2884"/>
                        <a:pt x="15374" y="2595"/>
                      </a:cubicBezTo>
                      <a:cubicBezTo>
                        <a:pt x="15180" y="2296"/>
                        <a:pt x="14963" y="2011"/>
                        <a:pt x="14725" y="1747"/>
                      </a:cubicBezTo>
                      <a:cubicBezTo>
                        <a:pt x="14503" y="1469"/>
                        <a:pt x="14223" y="1245"/>
                        <a:pt x="13903" y="1094"/>
                      </a:cubicBezTo>
                      <a:lnTo>
                        <a:pt x="13903" y="1094"/>
                      </a:lnTo>
                      <a:cubicBezTo>
                        <a:pt x="14080" y="1131"/>
                        <a:pt x="14246" y="1210"/>
                        <a:pt x="14388" y="1322"/>
                      </a:cubicBezTo>
                      <a:cubicBezTo>
                        <a:pt x="14538" y="1425"/>
                        <a:pt x="14678" y="1537"/>
                        <a:pt x="14811" y="1661"/>
                      </a:cubicBezTo>
                      <a:cubicBezTo>
                        <a:pt x="15075" y="1906"/>
                        <a:pt x="15320" y="2172"/>
                        <a:pt x="15544" y="2457"/>
                      </a:cubicBezTo>
                      <a:cubicBezTo>
                        <a:pt x="15768" y="2744"/>
                        <a:pt x="15964" y="3052"/>
                        <a:pt x="16132" y="3377"/>
                      </a:cubicBezTo>
                      <a:cubicBezTo>
                        <a:pt x="16279" y="3662"/>
                        <a:pt x="16403" y="3956"/>
                        <a:pt x="16506" y="4261"/>
                      </a:cubicBezTo>
                      <a:cubicBezTo>
                        <a:pt x="16665" y="4231"/>
                        <a:pt x="16812" y="4203"/>
                        <a:pt x="16940" y="4170"/>
                      </a:cubicBezTo>
                      <a:cubicBezTo>
                        <a:pt x="16716" y="4019"/>
                        <a:pt x="16555" y="3619"/>
                        <a:pt x="16555" y="3155"/>
                      </a:cubicBezTo>
                      <a:cubicBezTo>
                        <a:pt x="16555" y="2882"/>
                        <a:pt x="16611" y="2634"/>
                        <a:pt x="16702" y="2443"/>
                      </a:cubicBezTo>
                      <a:cubicBezTo>
                        <a:pt x="15885" y="1598"/>
                        <a:pt x="14367" y="652"/>
                        <a:pt x="12033" y="181"/>
                      </a:cubicBezTo>
                      <a:cubicBezTo>
                        <a:pt x="11423" y="61"/>
                        <a:pt x="10802" y="1"/>
                        <a:pt x="10181" y="1"/>
                      </a:cubicBezTo>
                      <a:close/>
                      <a:moveTo>
                        <a:pt x="2751" y="10316"/>
                      </a:moveTo>
                      <a:cubicBezTo>
                        <a:pt x="2819" y="10556"/>
                        <a:pt x="2851" y="10808"/>
                        <a:pt x="2847" y="11057"/>
                      </a:cubicBezTo>
                      <a:cubicBezTo>
                        <a:pt x="2830" y="11463"/>
                        <a:pt x="2781" y="11865"/>
                        <a:pt x="2704" y="12264"/>
                      </a:cubicBezTo>
                      <a:cubicBezTo>
                        <a:pt x="2672" y="12407"/>
                        <a:pt x="2644" y="12551"/>
                        <a:pt x="2620" y="12696"/>
                      </a:cubicBezTo>
                      <a:cubicBezTo>
                        <a:pt x="3323" y="13476"/>
                        <a:pt x="4065" y="14055"/>
                        <a:pt x="4677" y="14365"/>
                      </a:cubicBezTo>
                      <a:cubicBezTo>
                        <a:pt x="4852" y="14459"/>
                        <a:pt x="5048" y="14510"/>
                        <a:pt x="5249" y="14512"/>
                      </a:cubicBezTo>
                      <a:cubicBezTo>
                        <a:pt x="5480" y="14512"/>
                        <a:pt x="5704" y="14442"/>
                        <a:pt x="5928" y="14316"/>
                      </a:cubicBezTo>
                      <a:cubicBezTo>
                        <a:pt x="5903" y="14113"/>
                        <a:pt x="5884" y="13910"/>
                        <a:pt x="5858" y="13742"/>
                      </a:cubicBezTo>
                      <a:cubicBezTo>
                        <a:pt x="5818" y="13438"/>
                        <a:pt x="5709" y="13149"/>
                        <a:pt x="5536" y="12894"/>
                      </a:cubicBezTo>
                      <a:cubicBezTo>
                        <a:pt x="5440" y="12747"/>
                        <a:pt x="5361" y="12591"/>
                        <a:pt x="5298" y="12425"/>
                      </a:cubicBezTo>
                      <a:cubicBezTo>
                        <a:pt x="5268" y="12341"/>
                        <a:pt x="5244" y="12252"/>
                        <a:pt x="5225" y="12166"/>
                      </a:cubicBezTo>
                      <a:cubicBezTo>
                        <a:pt x="5218" y="12129"/>
                        <a:pt x="5209" y="12094"/>
                        <a:pt x="5195" y="12061"/>
                      </a:cubicBezTo>
                      <a:cubicBezTo>
                        <a:pt x="5181" y="12035"/>
                        <a:pt x="5186" y="12007"/>
                        <a:pt x="5160" y="11979"/>
                      </a:cubicBezTo>
                      <a:cubicBezTo>
                        <a:pt x="4985" y="11727"/>
                        <a:pt x="4766" y="11512"/>
                        <a:pt x="4509" y="11344"/>
                      </a:cubicBezTo>
                      <a:cubicBezTo>
                        <a:pt x="3972" y="10978"/>
                        <a:pt x="3412" y="10646"/>
                        <a:pt x="2828" y="10357"/>
                      </a:cubicBezTo>
                      <a:lnTo>
                        <a:pt x="2751" y="1031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9" name="Google Shape;1549;p33"/>
                <p:cNvSpPr/>
                <p:nvPr/>
              </p:nvSpPr>
              <p:spPr>
                <a:xfrm>
                  <a:off x="6896075" y="2511500"/>
                  <a:ext cx="500425" cy="472225"/>
                </a:xfrm>
                <a:custGeom>
                  <a:rect b="b" l="l" r="r" t="t"/>
                  <a:pathLst>
                    <a:path extrusionOk="0" h="18889" w="20017">
                      <a:moveTo>
                        <a:pt x="3009" y="10001"/>
                      </a:moveTo>
                      <a:cubicBezTo>
                        <a:pt x="826" y="12083"/>
                        <a:pt x="0" y="12291"/>
                        <a:pt x="1487" y="13687"/>
                      </a:cubicBezTo>
                      <a:cubicBezTo>
                        <a:pt x="3173" y="15268"/>
                        <a:pt x="4758" y="16440"/>
                        <a:pt x="6238" y="17268"/>
                      </a:cubicBezTo>
                      <a:cubicBezTo>
                        <a:pt x="6051" y="17089"/>
                        <a:pt x="5874" y="16900"/>
                        <a:pt x="5706" y="16703"/>
                      </a:cubicBezTo>
                      <a:cubicBezTo>
                        <a:pt x="5465" y="16430"/>
                        <a:pt x="5267" y="16125"/>
                        <a:pt x="5117" y="15795"/>
                      </a:cubicBezTo>
                      <a:cubicBezTo>
                        <a:pt x="4975" y="15462"/>
                        <a:pt x="4856" y="15118"/>
                        <a:pt x="4762" y="14771"/>
                      </a:cubicBezTo>
                      <a:cubicBezTo>
                        <a:pt x="4566" y="14089"/>
                        <a:pt x="4429" y="13372"/>
                        <a:pt x="4281" y="12674"/>
                      </a:cubicBezTo>
                      <a:cubicBezTo>
                        <a:pt x="4209" y="12324"/>
                        <a:pt x="4137" y="11974"/>
                        <a:pt x="4055" y="11626"/>
                      </a:cubicBezTo>
                      <a:cubicBezTo>
                        <a:pt x="3980" y="11311"/>
                        <a:pt x="3887" y="11000"/>
                        <a:pt x="3773" y="10697"/>
                      </a:cubicBezTo>
                      <a:cubicBezTo>
                        <a:pt x="3513" y="10477"/>
                        <a:pt x="3259" y="10251"/>
                        <a:pt x="3021" y="10015"/>
                      </a:cubicBezTo>
                      <a:lnTo>
                        <a:pt x="3009" y="10001"/>
                      </a:lnTo>
                      <a:close/>
                      <a:moveTo>
                        <a:pt x="9891" y="0"/>
                      </a:moveTo>
                      <a:cubicBezTo>
                        <a:pt x="7954" y="0"/>
                        <a:pt x="7963" y="4536"/>
                        <a:pt x="4800" y="8136"/>
                      </a:cubicBezTo>
                      <a:cubicBezTo>
                        <a:pt x="4249" y="8764"/>
                        <a:pt x="3740" y="9289"/>
                        <a:pt x="3285" y="9735"/>
                      </a:cubicBezTo>
                      <a:lnTo>
                        <a:pt x="3313" y="9763"/>
                      </a:lnTo>
                      <a:cubicBezTo>
                        <a:pt x="3649" y="10101"/>
                        <a:pt x="4008" y="10417"/>
                        <a:pt x="4389" y="10704"/>
                      </a:cubicBezTo>
                      <a:cubicBezTo>
                        <a:pt x="4578" y="10844"/>
                        <a:pt x="4779" y="10968"/>
                        <a:pt x="4987" y="11077"/>
                      </a:cubicBezTo>
                      <a:cubicBezTo>
                        <a:pt x="5211" y="11185"/>
                        <a:pt x="5416" y="11332"/>
                        <a:pt x="5624" y="11470"/>
                      </a:cubicBezTo>
                      <a:cubicBezTo>
                        <a:pt x="6446" y="12013"/>
                        <a:pt x="7204" y="12651"/>
                        <a:pt x="7886" y="13365"/>
                      </a:cubicBezTo>
                      <a:cubicBezTo>
                        <a:pt x="8073" y="13554"/>
                        <a:pt x="8220" y="13778"/>
                        <a:pt x="8323" y="14021"/>
                      </a:cubicBezTo>
                      <a:cubicBezTo>
                        <a:pt x="8393" y="14250"/>
                        <a:pt x="8472" y="14476"/>
                        <a:pt x="8558" y="14700"/>
                      </a:cubicBezTo>
                      <a:cubicBezTo>
                        <a:pt x="8633" y="14922"/>
                        <a:pt x="8729" y="15137"/>
                        <a:pt x="8841" y="15342"/>
                      </a:cubicBezTo>
                      <a:cubicBezTo>
                        <a:pt x="8937" y="15560"/>
                        <a:pt x="9130" y="15718"/>
                        <a:pt x="9361" y="15772"/>
                      </a:cubicBezTo>
                      <a:cubicBezTo>
                        <a:pt x="9333" y="15777"/>
                        <a:pt x="9308" y="15779"/>
                        <a:pt x="9280" y="15779"/>
                      </a:cubicBezTo>
                      <a:cubicBezTo>
                        <a:pt x="9179" y="15779"/>
                        <a:pt x="9079" y="15749"/>
                        <a:pt x="8997" y="15693"/>
                      </a:cubicBezTo>
                      <a:cubicBezTo>
                        <a:pt x="8887" y="15625"/>
                        <a:pt x="8792" y="15539"/>
                        <a:pt x="8712" y="15441"/>
                      </a:cubicBezTo>
                      <a:cubicBezTo>
                        <a:pt x="8554" y="15244"/>
                        <a:pt x="8421" y="15030"/>
                        <a:pt x="8313" y="14801"/>
                      </a:cubicBezTo>
                      <a:cubicBezTo>
                        <a:pt x="8208" y="14577"/>
                        <a:pt x="8112" y="14346"/>
                        <a:pt x="8031" y="14112"/>
                      </a:cubicBezTo>
                      <a:cubicBezTo>
                        <a:pt x="7937" y="13911"/>
                        <a:pt x="7807" y="13727"/>
                        <a:pt x="7646" y="13573"/>
                      </a:cubicBezTo>
                      <a:cubicBezTo>
                        <a:pt x="6971" y="12889"/>
                        <a:pt x="6221" y="12287"/>
                        <a:pt x="5411" y="11771"/>
                      </a:cubicBezTo>
                      <a:cubicBezTo>
                        <a:pt x="5208" y="11640"/>
                        <a:pt x="5003" y="11512"/>
                        <a:pt x="4800" y="11402"/>
                      </a:cubicBezTo>
                      <a:cubicBezTo>
                        <a:pt x="4590" y="11292"/>
                        <a:pt x="4391" y="11166"/>
                        <a:pt x="4202" y="11026"/>
                      </a:cubicBezTo>
                      <a:lnTo>
                        <a:pt x="4202" y="11026"/>
                      </a:lnTo>
                      <a:cubicBezTo>
                        <a:pt x="4246" y="11210"/>
                        <a:pt x="4284" y="11390"/>
                        <a:pt x="4321" y="11575"/>
                      </a:cubicBezTo>
                      <a:cubicBezTo>
                        <a:pt x="4389" y="11929"/>
                        <a:pt x="4450" y="12282"/>
                        <a:pt x="4510" y="12637"/>
                      </a:cubicBezTo>
                      <a:cubicBezTo>
                        <a:pt x="4634" y="13339"/>
                        <a:pt x="4751" y="14044"/>
                        <a:pt x="4919" y="14738"/>
                      </a:cubicBezTo>
                      <a:cubicBezTo>
                        <a:pt x="5043" y="15438"/>
                        <a:pt x="5332" y="16097"/>
                        <a:pt x="5766" y="16661"/>
                      </a:cubicBezTo>
                      <a:cubicBezTo>
                        <a:pt x="5960" y="16904"/>
                        <a:pt x="6170" y="17135"/>
                        <a:pt x="6394" y="17352"/>
                      </a:cubicBezTo>
                      <a:cubicBezTo>
                        <a:pt x="8365" y="18426"/>
                        <a:pt x="10143" y="18889"/>
                        <a:pt x="11717" y="18889"/>
                      </a:cubicBezTo>
                      <a:cubicBezTo>
                        <a:pt x="14570" y="18889"/>
                        <a:pt x="16743" y="17376"/>
                        <a:pt x="18146" y="15268"/>
                      </a:cubicBezTo>
                      <a:cubicBezTo>
                        <a:pt x="17759" y="14806"/>
                        <a:pt x="17406" y="14315"/>
                        <a:pt x="17086" y="13804"/>
                      </a:cubicBezTo>
                      <a:cubicBezTo>
                        <a:pt x="16713" y="13227"/>
                        <a:pt x="16437" y="12592"/>
                        <a:pt x="16279" y="11925"/>
                      </a:cubicBezTo>
                      <a:lnTo>
                        <a:pt x="16279" y="11925"/>
                      </a:lnTo>
                      <a:cubicBezTo>
                        <a:pt x="16484" y="12578"/>
                        <a:pt x="16799" y="13190"/>
                        <a:pt x="17212" y="13736"/>
                      </a:cubicBezTo>
                      <a:cubicBezTo>
                        <a:pt x="17541" y="14189"/>
                        <a:pt x="17901" y="14621"/>
                        <a:pt x="18291" y="15025"/>
                      </a:cubicBezTo>
                      <a:cubicBezTo>
                        <a:pt x="18333" y="14591"/>
                        <a:pt x="18389" y="14154"/>
                        <a:pt x="18389" y="13725"/>
                      </a:cubicBezTo>
                      <a:cubicBezTo>
                        <a:pt x="18401" y="12903"/>
                        <a:pt x="18349" y="12081"/>
                        <a:pt x="18240" y="11269"/>
                      </a:cubicBezTo>
                      <a:cubicBezTo>
                        <a:pt x="18190" y="10858"/>
                        <a:pt x="18137" y="10447"/>
                        <a:pt x="18071" y="10038"/>
                      </a:cubicBezTo>
                      <a:cubicBezTo>
                        <a:pt x="18018" y="9628"/>
                        <a:pt x="17936" y="9224"/>
                        <a:pt x="17829" y="8825"/>
                      </a:cubicBezTo>
                      <a:lnTo>
                        <a:pt x="17829" y="8825"/>
                      </a:lnTo>
                      <a:cubicBezTo>
                        <a:pt x="18116" y="9604"/>
                        <a:pt x="18326" y="10412"/>
                        <a:pt x="18457" y="11234"/>
                      </a:cubicBezTo>
                      <a:cubicBezTo>
                        <a:pt x="18613" y="12058"/>
                        <a:pt x="18697" y="12891"/>
                        <a:pt x="18706" y="13729"/>
                      </a:cubicBezTo>
                      <a:cubicBezTo>
                        <a:pt x="18702" y="13942"/>
                        <a:pt x="18692" y="14154"/>
                        <a:pt x="18681" y="14364"/>
                      </a:cubicBezTo>
                      <a:cubicBezTo>
                        <a:pt x="19566" y="12683"/>
                        <a:pt x="20016" y="10741"/>
                        <a:pt x="19993" y="8916"/>
                      </a:cubicBezTo>
                      <a:cubicBezTo>
                        <a:pt x="19948" y="5474"/>
                        <a:pt x="18261" y="3514"/>
                        <a:pt x="16255" y="2300"/>
                      </a:cubicBezTo>
                      <a:lnTo>
                        <a:pt x="16255" y="2300"/>
                      </a:lnTo>
                      <a:cubicBezTo>
                        <a:pt x="16374" y="2549"/>
                        <a:pt x="16545" y="2769"/>
                        <a:pt x="16757" y="2949"/>
                      </a:cubicBezTo>
                      <a:cubicBezTo>
                        <a:pt x="16454" y="2792"/>
                        <a:pt x="16201" y="2549"/>
                        <a:pt x="16036" y="2251"/>
                      </a:cubicBezTo>
                      <a:cubicBezTo>
                        <a:pt x="16012" y="2213"/>
                        <a:pt x="15991" y="2174"/>
                        <a:pt x="15973" y="2134"/>
                      </a:cubicBezTo>
                      <a:cubicBezTo>
                        <a:pt x="14703" y="1419"/>
                        <a:pt x="13335" y="983"/>
                        <a:pt x="12186" y="644"/>
                      </a:cubicBezTo>
                      <a:lnTo>
                        <a:pt x="12186" y="644"/>
                      </a:lnTo>
                      <a:cubicBezTo>
                        <a:pt x="12186" y="826"/>
                        <a:pt x="12193" y="1011"/>
                        <a:pt x="12207" y="1195"/>
                      </a:cubicBezTo>
                      <a:cubicBezTo>
                        <a:pt x="12256" y="1578"/>
                        <a:pt x="12340" y="1980"/>
                        <a:pt x="12373" y="2377"/>
                      </a:cubicBezTo>
                      <a:cubicBezTo>
                        <a:pt x="12413" y="2776"/>
                        <a:pt x="12429" y="3175"/>
                        <a:pt x="12422" y="3577"/>
                      </a:cubicBezTo>
                      <a:cubicBezTo>
                        <a:pt x="12422" y="3777"/>
                        <a:pt x="12406" y="3976"/>
                        <a:pt x="12422" y="4170"/>
                      </a:cubicBezTo>
                      <a:cubicBezTo>
                        <a:pt x="12448" y="4368"/>
                        <a:pt x="12487" y="4562"/>
                        <a:pt x="12541" y="4753"/>
                      </a:cubicBezTo>
                      <a:cubicBezTo>
                        <a:pt x="12602" y="5152"/>
                        <a:pt x="12506" y="5556"/>
                        <a:pt x="12277" y="5885"/>
                      </a:cubicBezTo>
                      <a:cubicBezTo>
                        <a:pt x="12497" y="5552"/>
                        <a:pt x="12578" y="5148"/>
                        <a:pt x="12504" y="4753"/>
                      </a:cubicBezTo>
                      <a:cubicBezTo>
                        <a:pt x="12443" y="4564"/>
                        <a:pt x="12396" y="4368"/>
                        <a:pt x="12366" y="4170"/>
                      </a:cubicBezTo>
                      <a:cubicBezTo>
                        <a:pt x="12336" y="3971"/>
                        <a:pt x="12336" y="3770"/>
                        <a:pt x="12336" y="3570"/>
                      </a:cubicBezTo>
                      <a:cubicBezTo>
                        <a:pt x="12331" y="3173"/>
                        <a:pt x="12303" y="2776"/>
                        <a:pt x="12249" y="2384"/>
                      </a:cubicBezTo>
                      <a:cubicBezTo>
                        <a:pt x="12202" y="1987"/>
                        <a:pt x="12111" y="1609"/>
                        <a:pt x="12048" y="1207"/>
                      </a:cubicBezTo>
                      <a:cubicBezTo>
                        <a:pt x="12027" y="1002"/>
                        <a:pt x="12013" y="796"/>
                        <a:pt x="12006" y="591"/>
                      </a:cubicBezTo>
                      <a:cubicBezTo>
                        <a:pt x="11406" y="416"/>
                        <a:pt x="10874" y="266"/>
                        <a:pt x="10459" y="114"/>
                      </a:cubicBezTo>
                      <a:cubicBezTo>
                        <a:pt x="10279" y="44"/>
                        <a:pt x="10087" y="7"/>
                        <a:pt x="9891" y="2"/>
                      </a:cubicBezTo>
                      <a:lnTo>
                        <a:pt x="98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33"/>
                <p:cNvSpPr/>
                <p:nvPr/>
              </p:nvSpPr>
              <p:spPr>
                <a:xfrm>
                  <a:off x="7394025" y="2436075"/>
                  <a:ext cx="346500" cy="738500"/>
                </a:xfrm>
                <a:custGeom>
                  <a:rect b="b" l="l" r="r" t="t"/>
                  <a:pathLst>
                    <a:path extrusionOk="0" h="29540" w="13860">
                      <a:moveTo>
                        <a:pt x="5960" y="1"/>
                      </a:moveTo>
                      <a:cubicBezTo>
                        <a:pt x="2876" y="1"/>
                        <a:pt x="0" y="2244"/>
                        <a:pt x="86" y="4425"/>
                      </a:cubicBezTo>
                      <a:cubicBezTo>
                        <a:pt x="156" y="6145"/>
                        <a:pt x="2566" y="6367"/>
                        <a:pt x="3460" y="12091"/>
                      </a:cubicBezTo>
                      <a:cubicBezTo>
                        <a:pt x="4209" y="16900"/>
                        <a:pt x="2699" y="24453"/>
                        <a:pt x="2836" y="27716"/>
                      </a:cubicBezTo>
                      <a:cubicBezTo>
                        <a:pt x="3037" y="27840"/>
                        <a:pt x="3245" y="27954"/>
                        <a:pt x="3457" y="28057"/>
                      </a:cubicBezTo>
                      <a:cubicBezTo>
                        <a:pt x="3250" y="28043"/>
                        <a:pt x="3047" y="28003"/>
                        <a:pt x="2850" y="27940"/>
                      </a:cubicBezTo>
                      <a:lnTo>
                        <a:pt x="2850" y="27940"/>
                      </a:lnTo>
                      <a:cubicBezTo>
                        <a:pt x="2885" y="28452"/>
                        <a:pt x="2972" y="28839"/>
                        <a:pt x="3124" y="29068"/>
                      </a:cubicBezTo>
                      <a:cubicBezTo>
                        <a:pt x="3329" y="29383"/>
                        <a:pt x="3663" y="29539"/>
                        <a:pt x="4085" y="29539"/>
                      </a:cubicBezTo>
                      <a:cubicBezTo>
                        <a:pt x="5857" y="29539"/>
                        <a:pt x="9189" y="26757"/>
                        <a:pt x="11278" y="21189"/>
                      </a:cubicBezTo>
                      <a:cubicBezTo>
                        <a:pt x="13860" y="14307"/>
                        <a:pt x="13064" y="3449"/>
                        <a:pt x="9172" y="932"/>
                      </a:cubicBezTo>
                      <a:lnTo>
                        <a:pt x="9172" y="932"/>
                      </a:lnTo>
                      <a:cubicBezTo>
                        <a:pt x="9249" y="1166"/>
                        <a:pt x="9336" y="1397"/>
                        <a:pt x="9434" y="1628"/>
                      </a:cubicBezTo>
                      <a:cubicBezTo>
                        <a:pt x="9917" y="2674"/>
                        <a:pt x="10547" y="3713"/>
                        <a:pt x="10918" y="4845"/>
                      </a:cubicBezTo>
                      <a:cubicBezTo>
                        <a:pt x="11115" y="5415"/>
                        <a:pt x="11236" y="6008"/>
                        <a:pt x="11278" y="6610"/>
                      </a:cubicBezTo>
                      <a:cubicBezTo>
                        <a:pt x="11313" y="7215"/>
                        <a:pt x="11248" y="7819"/>
                        <a:pt x="11089" y="8403"/>
                      </a:cubicBezTo>
                      <a:cubicBezTo>
                        <a:pt x="10923" y="8972"/>
                        <a:pt x="10753" y="9544"/>
                        <a:pt x="10575" y="10081"/>
                      </a:cubicBezTo>
                      <a:cubicBezTo>
                        <a:pt x="10519" y="10361"/>
                        <a:pt x="10512" y="10646"/>
                        <a:pt x="10552" y="10929"/>
                      </a:cubicBezTo>
                      <a:cubicBezTo>
                        <a:pt x="10578" y="11221"/>
                        <a:pt x="10617" y="11526"/>
                        <a:pt x="10641" y="11809"/>
                      </a:cubicBezTo>
                      <a:cubicBezTo>
                        <a:pt x="10564" y="11512"/>
                        <a:pt x="10498" y="11230"/>
                        <a:pt x="10431" y="10947"/>
                      </a:cubicBezTo>
                      <a:cubicBezTo>
                        <a:pt x="10361" y="10651"/>
                        <a:pt x="10342" y="10345"/>
                        <a:pt x="10377" y="10044"/>
                      </a:cubicBezTo>
                      <a:cubicBezTo>
                        <a:pt x="10421" y="9750"/>
                        <a:pt x="10480" y="9458"/>
                        <a:pt x="10552" y="9169"/>
                      </a:cubicBezTo>
                      <a:lnTo>
                        <a:pt x="10750" y="8319"/>
                      </a:lnTo>
                      <a:cubicBezTo>
                        <a:pt x="10890" y="7765"/>
                        <a:pt x="10942" y="7194"/>
                        <a:pt x="10902" y="6622"/>
                      </a:cubicBezTo>
                      <a:cubicBezTo>
                        <a:pt x="10855" y="6050"/>
                        <a:pt x="10734" y="5485"/>
                        <a:pt x="10538" y="4945"/>
                      </a:cubicBezTo>
                      <a:cubicBezTo>
                        <a:pt x="10230" y="4133"/>
                        <a:pt x="9868" y="3344"/>
                        <a:pt x="9455" y="2581"/>
                      </a:cubicBezTo>
                      <a:cubicBezTo>
                        <a:pt x="9448" y="2854"/>
                        <a:pt x="9427" y="3127"/>
                        <a:pt x="9392" y="3398"/>
                      </a:cubicBezTo>
                      <a:cubicBezTo>
                        <a:pt x="9326" y="3974"/>
                        <a:pt x="9226" y="4546"/>
                        <a:pt x="9093" y="5109"/>
                      </a:cubicBezTo>
                      <a:cubicBezTo>
                        <a:pt x="8967" y="5676"/>
                        <a:pt x="8794" y="6232"/>
                        <a:pt x="8577" y="6771"/>
                      </a:cubicBezTo>
                      <a:cubicBezTo>
                        <a:pt x="8465" y="7044"/>
                        <a:pt x="8323" y="7303"/>
                        <a:pt x="8152" y="7544"/>
                      </a:cubicBezTo>
                      <a:cubicBezTo>
                        <a:pt x="8061" y="7670"/>
                        <a:pt x="7977" y="7768"/>
                        <a:pt x="7898" y="7882"/>
                      </a:cubicBezTo>
                      <a:cubicBezTo>
                        <a:pt x="7818" y="7999"/>
                        <a:pt x="7748" y="8123"/>
                        <a:pt x="7688" y="8249"/>
                      </a:cubicBezTo>
                      <a:cubicBezTo>
                        <a:pt x="7456" y="8767"/>
                        <a:pt x="7319" y="9323"/>
                        <a:pt x="7284" y="9890"/>
                      </a:cubicBezTo>
                      <a:cubicBezTo>
                        <a:pt x="7242" y="10459"/>
                        <a:pt x="7237" y="11034"/>
                        <a:pt x="7265" y="11606"/>
                      </a:cubicBezTo>
                      <a:cubicBezTo>
                        <a:pt x="7305" y="12180"/>
                        <a:pt x="7295" y="12757"/>
                        <a:pt x="7242" y="13329"/>
                      </a:cubicBezTo>
                      <a:cubicBezTo>
                        <a:pt x="7176" y="13903"/>
                        <a:pt x="6966" y="14454"/>
                        <a:pt x="6628" y="14923"/>
                      </a:cubicBezTo>
                      <a:cubicBezTo>
                        <a:pt x="6952" y="14449"/>
                        <a:pt x="7146" y="13898"/>
                        <a:pt x="7193" y="13326"/>
                      </a:cubicBezTo>
                      <a:cubicBezTo>
                        <a:pt x="7239" y="12754"/>
                        <a:pt x="7239" y="12180"/>
                        <a:pt x="7193" y="11608"/>
                      </a:cubicBezTo>
                      <a:cubicBezTo>
                        <a:pt x="7151" y="11034"/>
                        <a:pt x="7144" y="10455"/>
                        <a:pt x="7172" y="9881"/>
                      </a:cubicBezTo>
                      <a:cubicBezTo>
                        <a:pt x="7195" y="9295"/>
                        <a:pt x="7326" y="8720"/>
                        <a:pt x="7552" y="8181"/>
                      </a:cubicBezTo>
                      <a:cubicBezTo>
                        <a:pt x="7613" y="8048"/>
                        <a:pt x="7683" y="7917"/>
                        <a:pt x="7760" y="7793"/>
                      </a:cubicBezTo>
                      <a:cubicBezTo>
                        <a:pt x="7837" y="7670"/>
                        <a:pt x="7940" y="7548"/>
                        <a:pt x="8014" y="7439"/>
                      </a:cubicBezTo>
                      <a:cubicBezTo>
                        <a:pt x="8171" y="7208"/>
                        <a:pt x="8299" y="6958"/>
                        <a:pt x="8397" y="6699"/>
                      </a:cubicBezTo>
                      <a:cubicBezTo>
                        <a:pt x="8600" y="6166"/>
                        <a:pt x="8759" y="5618"/>
                        <a:pt x="8871" y="5060"/>
                      </a:cubicBezTo>
                      <a:cubicBezTo>
                        <a:pt x="8990" y="4499"/>
                        <a:pt x="9077" y="3932"/>
                        <a:pt x="9130" y="3363"/>
                      </a:cubicBezTo>
                      <a:cubicBezTo>
                        <a:pt x="9156" y="3080"/>
                        <a:pt x="9172" y="2795"/>
                        <a:pt x="9172" y="2513"/>
                      </a:cubicBezTo>
                      <a:cubicBezTo>
                        <a:pt x="9175" y="2310"/>
                        <a:pt x="9161" y="2107"/>
                        <a:pt x="9128" y="1906"/>
                      </a:cubicBezTo>
                      <a:cubicBezTo>
                        <a:pt x="9102" y="1854"/>
                        <a:pt x="9077" y="1801"/>
                        <a:pt x="9053" y="1749"/>
                      </a:cubicBezTo>
                      <a:cubicBezTo>
                        <a:pt x="8899" y="1390"/>
                        <a:pt x="8768" y="1021"/>
                        <a:pt x="8668" y="645"/>
                      </a:cubicBezTo>
                      <a:cubicBezTo>
                        <a:pt x="7839" y="222"/>
                        <a:pt x="6920" y="3"/>
                        <a:pt x="5989" y="3"/>
                      </a:cubicBezTo>
                      <a:cubicBezTo>
                        <a:pt x="5980" y="3"/>
                        <a:pt x="5970" y="3"/>
                        <a:pt x="5960" y="3"/>
                      </a:cubicBezTo>
                      <a:lnTo>
                        <a:pt x="59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33"/>
                <p:cNvSpPr/>
                <p:nvPr/>
              </p:nvSpPr>
              <p:spPr>
                <a:xfrm>
                  <a:off x="7088475" y="2263050"/>
                  <a:ext cx="15200" cy="11400"/>
                </a:xfrm>
                <a:custGeom>
                  <a:rect b="b" l="l" r="r" t="t"/>
                  <a:pathLst>
                    <a:path extrusionOk="0" h="456" w="608">
                      <a:moveTo>
                        <a:pt x="608" y="0"/>
                      </a:moveTo>
                      <a:cubicBezTo>
                        <a:pt x="402" y="147"/>
                        <a:pt x="199" y="299"/>
                        <a:pt x="1" y="455"/>
                      </a:cubicBezTo>
                      <a:cubicBezTo>
                        <a:pt x="185" y="313"/>
                        <a:pt x="386" y="161"/>
                        <a:pt x="608" y="0"/>
                      </a:cubicBezTo>
                      <a:close/>
                    </a:path>
                  </a:pathLst>
                </a:custGeom>
                <a:solidFill>
                  <a:srgbClr val="1A32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33"/>
                <p:cNvSpPr/>
                <p:nvPr/>
              </p:nvSpPr>
              <p:spPr>
                <a:xfrm>
                  <a:off x="7196225" y="2526200"/>
                  <a:ext cx="118800" cy="132400"/>
                </a:xfrm>
                <a:custGeom>
                  <a:rect b="b" l="l" r="r" t="t"/>
                  <a:pathLst>
                    <a:path extrusionOk="0" h="5296" w="4752">
                      <a:moveTo>
                        <a:pt x="3967" y="1543"/>
                      </a:moveTo>
                      <a:lnTo>
                        <a:pt x="3967" y="1546"/>
                      </a:lnTo>
                      <a:cubicBezTo>
                        <a:pt x="3985" y="1583"/>
                        <a:pt x="4006" y="1623"/>
                        <a:pt x="4030" y="1663"/>
                      </a:cubicBezTo>
                      <a:cubicBezTo>
                        <a:pt x="4195" y="1959"/>
                        <a:pt x="4448" y="2202"/>
                        <a:pt x="4751" y="2358"/>
                      </a:cubicBezTo>
                      <a:cubicBezTo>
                        <a:pt x="4539" y="2178"/>
                        <a:pt x="4368" y="1959"/>
                        <a:pt x="4249" y="1709"/>
                      </a:cubicBezTo>
                      <a:cubicBezTo>
                        <a:pt x="4156" y="1653"/>
                        <a:pt x="4062" y="1597"/>
                        <a:pt x="3967" y="1543"/>
                      </a:cubicBez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7" y="206"/>
                        <a:pt x="21" y="411"/>
                        <a:pt x="42" y="617"/>
                      </a:cubicBezTo>
                      <a:cubicBezTo>
                        <a:pt x="105" y="1018"/>
                        <a:pt x="194" y="1396"/>
                        <a:pt x="243" y="1793"/>
                      </a:cubicBezTo>
                      <a:cubicBezTo>
                        <a:pt x="295" y="2185"/>
                        <a:pt x="325" y="2582"/>
                        <a:pt x="327" y="2979"/>
                      </a:cubicBezTo>
                      <a:cubicBezTo>
                        <a:pt x="327" y="3180"/>
                        <a:pt x="327" y="3381"/>
                        <a:pt x="360" y="3579"/>
                      </a:cubicBezTo>
                      <a:cubicBezTo>
                        <a:pt x="390" y="3778"/>
                        <a:pt x="437" y="3971"/>
                        <a:pt x="498" y="4163"/>
                      </a:cubicBezTo>
                      <a:cubicBezTo>
                        <a:pt x="570" y="4555"/>
                        <a:pt x="488" y="4961"/>
                        <a:pt x="271" y="5295"/>
                      </a:cubicBezTo>
                      <a:cubicBezTo>
                        <a:pt x="500" y="4966"/>
                        <a:pt x="593" y="4560"/>
                        <a:pt x="535" y="4163"/>
                      </a:cubicBezTo>
                      <a:cubicBezTo>
                        <a:pt x="481" y="3971"/>
                        <a:pt x="442" y="3778"/>
                        <a:pt x="416" y="3579"/>
                      </a:cubicBezTo>
                      <a:cubicBezTo>
                        <a:pt x="397" y="3385"/>
                        <a:pt x="416" y="3187"/>
                        <a:pt x="416" y="2986"/>
                      </a:cubicBezTo>
                      <a:cubicBezTo>
                        <a:pt x="421" y="2585"/>
                        <a:pt x="404" y="2185"/>
                        <a:pt x="367" y="1786"/>
                      </a:cubicBezTo>
                      <a:cubicBezTo>
                        <a:pt x="334" y="1389"/>
                        <a:pt x="248" y="988"/>
                        <a:pt x="201" y="603"/>
                      </a:cubicBezTo>
                      <a:cubicBezTo>
                        <a:pt x="187" y="421"/>
                        <a:pt x="180" y="236"/>
                        <a:pt x="180" y="5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33"/>
                <p:cNvSpPr/>
                <p:nvPr/>
              </p:nvSpPr>
              <p:spPr>
                <a:xfrm>
                  <a:off x="6792700" y="2701975"/>
                  <a:ext cx="46825" cy="96850"/>
                </a:xfrm>
                <a:custGeom>
                  <a:rect b="b" l="l" r="r" t="t"/>
                  <a:pathLst>
                    <a:path extrusionOk="0" h="3874" w="1873">
                      <a:moveTo>
                        <a:pt x="1" y="1"/>
                      </a:moveTo>
                      <a:cubicBezTo>
                        <a:pt x="1" y="1"/>
                        <a:pt x="372" y="1614"/>
                        <a:pt x="1868" y="3874"/>
                      </a:cubicBezTo>
                      <a:lnTo>
                        <a:pt x="1873" y="3874"/>
                      </a:lnTo>
                      <a:cubicBezTo>
                        <a:pt x="381" y="1616"/>
                        <a:pt x="12" y="8"/>
                        <a:pt x="12" y="8"/>
                      </a:cubicBezTo>
                      <a:lnTo>
                        <a:pt x="5" y="3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33"/>
                <p:cNvSpPr/>
                <p:nvPr/>
              </p:nvSpPr>
              <p:spPr>
                <a:xfrm>
                  <a:off x="6793000" y="2702150"/>
                  <a:ext cx="46600" cy="96675"/>
                </a:xfrm>
                <a:custGeom>
                  <a:rect b="b" l="l" r="r" t="t"/>
                  <a:pathLst>
                    <a:path extrusionOk="0" h="3867" w="1864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" y="12"/>
                        <a:pt x="374" y="1617"/>
                        <a:pt x="1861" y="3867"/>
                      </a:cubicBezTo>
                      <a:lnTo>
                        <a:pt x="1863" y="3867"/>
                      </a:lnTo>
                      <a:cubicBezTo>
                        <a:pt x="374" y="1615"/>
                        <a:pt x="3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33"/>
                <p:cNvSpPr/>
                <p:nvPr/>
              </p:nvSpPr>
              <p:spPr>
                <a:xfrm>
                  <a:off x="7052000" y="2943200"/>
                  <a:ext cx="27175" cy="21275"/>
                </a:xfrm>
                <a:custGeom>
                  <a:rect b="b" l="l" r="r" t="t"/>
                  <a:pathLst>
                    <a:path extrusionOk="0" h="851" w="1087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35" y="318"/>
                        <a:pt x="699" y="600"/>
                        <a:pt x="1086" y="850"/>
                      </a:cubicBezTo>
                      <a:cubicBezTo>
                        <a:pt x="755" y="621"/>
                        <a:pt x="442" y="365"/>
                        <a:pt x="153" y="84"/>
                      </a:cubicBezTo>
                      <a:cubicBezTo>
                        <a:pt x="101" y="54"/>
                        <a:pt x="52" y="28"/>
                        <a:pt x="1" y="0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33"/>
                <p:cNvSpPr/>
                <p:nvPr/>
              </p:nvSpPr>
              <p:spPr>
                <a:xfrm>
                  <a:off x="7495275" y="2282425"/>
                  <a:ext cx="70300" cy="29150"/>
                </a:xfrm>
                <a:custGeom>
                  <a:rect b="b" l="l" r="r" t="t"/>
                  <a:pathLst>
                    <a:path extrusionOk="0" h="1166" w="2812">
                      <a:moveTo>
                        <a:pt x="150" y="427"/>
                      </a:moveTo>
                      <a:cubicBezTo>
                        <a:pt x="28" y="488"/>
                        <a:pt x="0" y="556"/>
                        <a:pt x="108" y="633"/>
                      </a:cubicBezTo>
                      <a:cubicBezTo>
                        <a:pt x="166" y="656"/>
                        <a:pt x="224" y="679"/>
                        <a:pt x="283" y="703"/>
                      </a:cubicBezTo>
                      <a:lnTo>
                        <a:pt x="549" y="801"/>
                      </a:lnTo>
                      <a:cubicBezTo>
                        <a:pt x="909" y="892"/>
                        <a:pt x="1385" y="955"/>
                        <a:pt x="1887" y="1025"/>
                      </a:cubicBezTo>
                      <a:lnTo>
                        <a:pt x="411" y="525"/>
                      </a:lnTo>
                      <a:cubicBezTo>
                        <a:pt x="325" y="495"/>
                        <a:pt x="236" y="462"/>
                        <a:pt x="150" y="427"/>
                      </a:cubicBezTo>
                      <a:close/>
                      <a:moveTo>
                        <a:pt x="2216" y="0"/>
                      </a:moveTo>
                      <a:lnTo>
                        <a:pt x="2216" y="2"/>
                      </a:lnTo>
                      <a:cubicBezTo>
                        <a:pt x="2118" y="21"/>
                        <a:pt x="2013" y="37"/>
                        <a:pt x="1908" y="56"/>
                      </a:cubicBezTo>
                      <a:cubicBezTo>
                        <a:pt x="1926" y="117"/>
                        <a:pt x="1945" y="175"/>
                        <a:pt x="1961" y="236"/>
                      </a:cubicBezTo>
                      <a:cubicBezTo>
                        <a:pt x="2015" y="409"/>
                        <a:pt x="2071" y="577"/>
                        <a:pt x="2136" y="754"/>
                      </a:cubicBezTo>
                      <a:cubicBezTo>
                        <a:pt x="2181" y="869"/>
                        <a:pt x="2239" y="981"/>
                        <a:pt x="2309" y="1083"/>
                      </a:cubicBezTo>
                      <a:cubicBezTo>
                        <a:pt x="2477" y="1109"/>
                        <a:pt x="2645" y="1135"/>
                        <a:pt x="2811" y="1165"/>
                      </a:cubicBezTo>
                      <a:cubicBezTo>
                        <a:pt x="2771" y="1118"/>
                        <a:pt x="2732" y="1072"/>
                        <a:pt x="2694" y="1025"/>
                      </a:cubicBezTo>
                      <a:cubicBezTo>
                        <a:pt x="2582" y="906"/>
                        <a:pt x="2496" y="768"/>
                        <a:pt x="2438" y="616"/>
                      </a:cubicBezTo>
                      <a:cubicBezTo>
                        <a:pt x="2372" y="458"/>
                        <a:pt x="2312" y="290"/>
                        <a:pt x="2256" y="124"/>
                      </a:cubicBezTo>
                      <a:cubicBezTo>
                        <a:pt x="2242" y="82"/>
                        <a:pt x="2230" y="42"/>
                        <a:pt x="2216" y="0"/>
                      </a:cubicBezTo>
                      <a:close/>
                    </a:path>
                  </a:pathLst>
                </a:custGeom>
                <a:solidFill>
                  <a:srgbClr val="294E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3"/>
                <p:cNvSpPr/>
                <p:nvPr/>
              </p:nvSpPr>
              <p:spPr>
                <a:xfrm>
                  <a:off x="7667375" y="2399150"/>
                  <a:ext cx="1500" cy="20975"/>
                </a:xfrm>
                <a:custGeom>
                  <a:rect b="b" l="l" r="r" t="t"/>
                  <a:pathLst>
                    <a:path extrusionOk="0" h="839" w="60">
                      <a:moveTo>
                        <a:pt x="43" y="0"/>
                      </a:moveTo>
                      <a:lnTo>
                        <a:pt x="43" y="0"/>
                      </a:lnTo>
                      <a:cubicBezTo>
                        <a:pt x="50" y="280"/>
                        <a:pt x="36" y="558"/>
                        <a:pt x="1" y="836"/>
                      </a:cubicBezTo>
                      <a:lnTo>
                        <a:pt x="8" y="838"/>
                      </a:lnTo>
                      <a:cubicBezTo>
                        <a:pt x="43" y="563"/>
                        <a:pt x="59" y="285"/>
                        <a:pt x="52" y="7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33"/>
                <p:cNvSpPr/>
                <p:nvPr/>
              </p:nvSpPr>
              <p:spPr>
                <a:xfrm>
                  <a:off x="7667275" y="2399150"/>
                  <a:ext cx="1350" cy="20900"/>
                </a:xfrm>
                <a:custGeom>
                  <a:rect b="b" l="l" r="r" t="t"/>
                  <a:pathLst>
                    <a:path extrusionOk="0" h="836" w="54">
                      <a:moveTo>
                        <a:pt x="45" y="0"/>
                      </a:moveTo>
                      <a:cubicBezTo>
                        <a:pt x="52" y="278"/>
                        <a:pt x="38" y="556"/>
                        <a:pt x="0" y="831"/>
                      </a:cubicBezTo>
                      <a:lnTo>
                        <a:pt x="5" y="836"/>
                      </a:lnTo>
                      <a:cubicBezTo>
                        <a:pt x="40" y="558"/>
                        <a:pt x="54" y="280"/>
                        <a:pt x="47" y="0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33"/>
                <p:cNvSpPr/>
                <p:nvPr/>
              </p:nvSpPr>
              <p:spPr>
                <a:xfrm>
                  <a:off x="7667375" y="2420025"/>
                  <a:ext cx="25" cy="25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33"/>
                <p:cNvSpPr/>
                <p:nvPr/>
              </p:nvSpPr>
              <p:spPr>
                <a:xfrm>
                  <a:off x="7271750" y="3084775"/>
                  <a:ext cx="35550" cy="34050"/>
                </a:xfrm>
                <a:custGeom>
                  <a:rect b="b" l="l" r="r" t="t"/>
                  <a:pathLst>
                    <a:path extrusionOk="0" h="1362" w="1422">
                      <a:moveTo>
                        <a:pt x="0" y="1"/>
                      </a:moveTo>
                      <a:lnTo>
                        <a:pt x="0" y="3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0" y="1"/>
                      </a:lnTo>
                      <a:close/>
                      <a:moveTo>
                        <a:pt x="395" y="407"/>
                      </a:moveTo>
                      <a:lnTo>
                        <a:pt x="395" y="409"/>
                      </a:lnTo>
                      <a:cubicBezTo>
                        <a:pt x="450" y="465"/>
                        <a:pt x="512" y="526"/>
                        <a:pt x="580" y="591"/>
                      </a:cubicBezTo>
                      <a:lnTo>
                        <a:pt x="580" y="591"/>
                      </a:lnTo>
                      <a:cubicBezTo>
                        <a:pt x="518" y="530"/>
                        <a:pt x="456" y="469"/>
                        <a:pt x="395" y="407"/>
                      </a:cubicBezTo>
                      <a:close/>
                      <a:moveTo>
                        <a:pt x="580" y="591"/>
                      </a:moveTo>
                      <a:lnTo>
                        <a:pt x="580" y="591"/>
                      </a:lnTo>
                      <a:cubicBezTo>
                        <a:pt x="852" y="856"/>
                        <a:pt x="1133" y="1113"/>
                        <a:pt x="1420" y="1362"/>
                      </a:cubicBezTo>
                      <a:lnTo>
                        <a:pt x="1422" y="1362"/>
                      </a:lnTo>
                      <a:cubicBezTo>
                        <a:pt x="1193" y="1166"/>
                        <a:pt x="971" y="965"/>
                        <a:pt x="754" y="757"/>
                      </a:cubicBezTo>
                      <a:cubicBezTo>
                        <a:pt x="693" y="699"/>
                        <a:pt x="635" y="643"/>
                        <a:pt x="580" y="59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3"/>
                <p:cNvSpPr/>
                <p:nvPr/>
              </p:nvSpPr>
              <p:spPr>
                <a:xfrm>
                  <a:off x="7271625" y="3084675"/>
                  <a:ext cx="19000" cy="18975"/>
                </a:xfrm>
                <a:custGeom>
                  <a:rect b="b" l="l" r="r" t="t"/>
                  <a:pathLst>
                    <a:path extrusionOk="0" h="759" w="760">
                      <a:moveTo>
                        <a:pt x="1" y="0"/>
                      </a:moveTo>
                      <a:lnTo>
                        <a:pt x="1" y="3"/>
                      </a:lnTo>
                      <a:lnTo>
                        <a:pt x="5" y="5"/>
                      </a:lnTo>
                      <a:lnTo>
                        <a:pt x="24" y="26"/>
                      </a:lnTo>
                      <a:cubicBezTo>
                        <a:pt x="148" y="157"/>
                        <a:pt x="271" y="285"/>
                        <a:pt x="400" y="411"/>
                      </a:cubicBezTo>
                      <a:cubicBezTo>
                        <a:pt x="500" y="514"/>
                        <a:pt x="622" y="631"/>
                        <a:pt x="759" y="759"/>
                      </a:cubicBezTo>
                      <a:cubicBezTo>
                        <a:pt x="500" y="514"/>
                        <a:pt x="250" y="262"/>
                        <a:pt x="5" y="0"/>
                      </a:cubicBezTo>
                      <a:close/>
                    </a:path>
                  </a:pathLst>
                </a:custGeom>
                <a:solidFill>
                  <a:srgbClr val="336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33"/>
                <p:cNvSpPr/>
                <p:nvPr/>
              </p:nvSpPr>
              <p:spPr>
                <a:xfrm>
                  <a:off x="7290600" y="3103700"/>
                  <a:ext cx="16700" cy="15125"/>
                </a:xfrm>
                <a:custGeom>
                  <a:rect b="b" l="l" r="r" t="t"/>
                  <a:pathLst>
                    <a:path extrusionOk="0" h="605" w="668">
                      <a:moveTo>
                        <a:pt x="0" y="0"/>
                      </a:moveTo>
                      <a:cubicBezTo>
                        <a:pt x="217" y="206"/>
                        <a:pt x="441" y="409"/>
                        <a:pt x="668" y="605"/>
                      </a:cubicBezTo>
                      <a:cubicBezTo>
                        <a:pt x="416" y="386"/>
                        <a:pt x="192" y="180"/>
                        <a:pt x="0" y="0"/>
                      </a:cubicBezTo>
                      <a:close/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63" name="Google Shape;1563;p33"/>
                <p:cNvGrpSpPr/>
                <p:nvPr/>
              </p:nvGrpSpPr>
              <p:grpSpPr>
                <a:xfrm>
                  <a:off x="6769000" y="2065300"/>
                  <a:ext cx="907875" cy="1069225"/>
                  <a:chOff x="6769000" y="2065300"/>
                  <a:chExt cx="907875" cy="1069225"/>
                </a:xfrm>
              </p:grpSpPr>
              <p:sp>
                <p:nvSpPr>
                  <p:cNvPr id="1564" name="Google Shape;1564;p33"/>
                  <p:cNvSpPr/>
                  <p:nvPr/>
                </p:nvSpPr>
                <p:spPr>
                  <a:xfrm>
                    <a:off x="7055150" y="2993275"/>
                    <a:ext cx="112375" cy="101700"/>
                  </a:xfrm>
                  <a:custGeom>
                    <a:rect b="b" l="l" r="r" t="t"/>
                    <a:pathLst>
                      <a:path extrusionOk="0" h="4068" w="4495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38" y="388"/>
                          <a:pt x="71" y="778"/>
                          <a:pt x="101" y="1165"/>
                        </a:cubicBezTo>
                        <a:cubicBezTo>
                          <a:pt x="1374" y="2554"/>
                          <a:pt x="2812" y="3687"/>
                          <a:pt x="4308" y="4067"/>
                        </a:cubicBezTo>
                        <a:cubicBezTo>
                          <a:pt x="4364" y="3514"/>
                          <a:pt x="4427" y="2874"/>
                          <a:pt x="4495" y="2190"/>
                        </a:cubicBezTo>
                        <a:cubicBezTo>
                          <a:pt x="2949" y="1562"/>
                          <a:pt x="1448" y="832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5" name="Google Shape;1565;p33"/>
                  <p:cNvSpPr/>
                  <p:nvPr/>
                </p:nvSpPr>
                <p:spPr>
                  <a:xfrm>
                    <a:off x="6977600" y="2065300"/>
                    <a:ext cx="380650" cy="234000"/>
                  </a:xfrm>
                  <a:custGeom>
                    <a:rect b="b" l="l" r="r" t="t"/>
                    <a:pathLst>
                      <a:path extrusionOk="0" h="9360" w="15226">
                        <a:moveTo>
                          <a:pt x="12408" y="1"/>
                        </a:moveTo>
                        <a:cubicBezTo>
                          <a:pt x="12409" y="1"/>
                          <a:pt x="12409" y="1"/>
                          <a:pt x="12410" y="1"/>
                        </a:cubicBezTo>
                        <a:lnTo>
                          <a:pt x="12409" y="1"/>
                        </a:lnTo>
                        <a:cubicBezTo>
                          <a:pt x="12410" y="1"/>
                          <a:pt x="12410" y="1"/>
                          <a:pt x="12411" y="1"/>
                        </a:cubicBezTo>
                        <a:close/>
                        <a:moveTo>
                          <a:pt x="12409" y="1"/>
                        </a:moveTo>
                        <a:cubicBezTo>
                          <a:pt x="9707" y="1"/>
                          <a:pt x="8113" y="1768"/>
                          <a:pt x="6852" y="3535"/>
                        </a:cubicBezTo>
                        <a:cubicBezTo>
                          <a:pt x="5589" y="5302"/>
                          <a:pt x="4662" y="7070"/>
                          <a:pt x="3297" y="7070"/>
                        </a:cubicBezTo>
                        <a:lnTo>
                          <a:pt x="3250" y="7070"/>
                        </a:lnTo>
                        <a:cubicBezTo>
                          <a:pt x="1266" y="7011"/>
                          <a:pt x="612" y="4273"/>
                          <a:pt x="397" y="2576"/>
                        </a:cubicBezTo>
                        <a:cubicBezTo>
                          <a:pt x="264" y="2770"/>
                          <a:pt x="133" y="2966"/>
                          <a:pt x="0" y="3162"/>
                        </a:cubicBezTo>
                        <a:cubicBezTo>
                          <a:pt x="439" y="5412"/>
                          <a:pt x="1009" y="6848"/>
                          <a:pt x="1548" y="7761"/>
                        </a:cubicBezTo>
                        <a:cubicBezTo>
                          <a:pt x="2414" y="9236"/>
                          <a:pt x="3210" y="9353"/>
                          <a:pt x="3257" y="9360"/>
                        </a:cubicBezTo>
                        <a:cubicBezTo>
                          <a:pt x="3294" y="9322"/>
                          <a:pt x="3451" y="9178"/>
                          <a:pt x="3712" y="8954"/>
                        </a:cubicBezTo>
                        <a:cubicBezTo>
                          <a:pt x="4202" y="8531"/>
                          <a:pt x="4711" y="8134"/>
                          <a:pt x="5239" y="7761"/>
                        </a:cubicBezTo>
                        <a:cubicBezTo>
                          <a:pt x="5683" y="7443"/>
                          <a:pt x="6194" y="7098"/>
                          <a:pt x="6766" y="6748"/>
                        </a:cubicBezTo>
                        <a:cubicBezTo>
                          <a:pt x="7004" y="5867"/>
                          <a:pt x="7359" y="5025"/>
                          <a:pt x="7819" y="4240"/>
                        </a:cubicBezTo>
                        <a:cubicBezTo>
                          <a:pt x="8001" y="3934"/>
                          <a:pt x="8199" y="3640"/>
                          <a:pt x="8416" y="3360"/>
                        </a:cubicBezTo>
                        <a:cubicBezTo>
                          <a:pt x="8913" y="2725"/>
                          <a:pt x="9478" y="2202"/>
                          <a:pt x="10099" y="1831"/>
                        </a:cubicBezTo>
                        <a:cubicBezTo>
                          <a:pt x="10102" y="1829"/>
                          <a:pt x="10104" y="1826"/>
                          <a:pt x="10109" y="1824"/>
                        </a:cubicBezTo>
                        <a:cubicBezTo>
                          <a:pt x="10765" y="1434"/>
                          <a:pt x="11479" y="1215"/>
                          <a:pt x="12228" y="1215"/>
                        </a:cubicBezTo>
                        <a:cubicBezTo>
                          <a:pt x="12378" y="1215"/>
                          <a:pt x="12525" y="1222"/>
                          <a:pt x="12672" y="1240"/>
                        </a:cubicBezTo>
                        <a:cubicBezTo>
                          <a:pt x="12793" y="1254"/>
                          <a:pt x="12912" y="1271"/>
                          <a:pt x="13025" y="1294"/>
                        </a:cubicBezTo>
                        <a:lnTo>
                          <a:pt x="13095" y="1308"/>
                        </a:lnTo>
                        <a:cubicBezTo>
                          <a:pt x="13692" y="1047"/>
                          <a:pt x="14414" y="750"/>
                          <a:pt x="15226" y="447"/>
                        </a:cubicBezTo>
                        <a:cubicBezTo>
                          <a:pt x="14530" y="244"/>
                          <a:pt x="13816" y="106"/>
                          <a:pt x="13095" y="36"/>
                        </a:cubicBezTo>
                        <a:cubicBezTo>
                          <a:pt x="12869" y="12"/>
                          <a:pt x="12638" y="1"/>
                          <a:pt x="1241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6" name="Google Shape;1566;p33"/>
                  <p:cNvSpPr/>
                  <p:nvPr/>
                </p:nvSpPr>
                <p:spPr>
                  <a:xfrm>
                    <a:off x="7059175" y="2259375"/>
                    <a:ext cx="243300" cy="309625"/>
                  </a:xfrm>
                  <a:custGeom>
                    <a:rect b="b" l="l" r="r" t="t"/>
                    <a:pathLst>
                      <a:path extrusionOk="0" h="12385" w="9732">
                        <a:moveTo>
                          <a:pt x="1981" y="0"/>
                        </a:moveTo>
                        <a:cubicBezTo>
                          <a:pt x="1913" y="47"/>
                          <a:pt x="1848" y="93"/>
                          <a:pt x="1780" y="142"/>
                        </a:cubicBezTo>
                        <a:cubicBezTo>
                          <a:pt x="1560" y="303"/>
                          <a:pt x="1357" y="458"/>
                          <a:pt x="1175" y="600"/>
                        </a:cubicBezTo>
                        <a:cubicBezTo>
                          <a:pt x="771" y="915"/>
                          <a:pt x="379" y="1249"/>
                          <a:pt x="1" y="1597"/>
                        </a:cubicBezTo>
                        <a:cubicBezTo>
                          <a:pt x="1" y="1597"/>
                          <a:pt x="1752" y="3665"/>
                          <a:pt x="809" y="6350"/>
                        </a:cubicBezTo>
                        <a:cubicBezTo>
                          <a:pt x="1371" y="4949"/>
                          <a:pt x="1761" y="3485"/>
                          <a:pt x="1969" y="1991"/>
                        </a:cubicBezTo>
                        <a:cubicBezTo>
                          <a:pt x="2209" y="2124"/>
                          <a:pt x="2450" y="2257"/>
                          <a:pt x="2683" y="2400"/>
                        </a:cubicBezTo>
                        <a:cubicBezTo>
                          <a:pt x="2926" y="2542"/>
                          <a:pt x="3160" y="2696"/>
                          <a:pt x="3386" y="2862"/>
                        </a:cubicBezTo>
                        <a:cubicBezTo>
                          <a:pt x="3398" y="2731"/>
                          <a:pt x="3414" y="2603"/>
                          <a:pt x="3433" y="2472"/>
                        </a:cubicBezTo>
                        <a:cubicBezTo>
                          <a:pt x="3237" y="2344"/>
                          <a:pt x="3040" y="2227"/>
                          <a:pt x="2844" y="2108"/>
                        </a:cubicBezTo>
                        <a:cubicBezTo>
                          <a:pt x="2562" y="1938"/>
                          <a:pt x="2279" y="1791"/>
                          <a:pt x="1997" y="1644"/>
                        </a:cubicBezTo>
                        <a:cubicBezTo>
                          <a:pt x="2048" y="1097"/>
                          <a:pt x="2044" y="549"/>
                          <a:pt x="1981" y="5"/>
                        </a:cubicBezTo>
                        <a:lnTo>
                          <a:pt x="1981" y="0"/>
                        </a:lnTo>
                        <a:close/>
                        <a:moveTo>
                          <a:pt x="5580" y="9133"/>
                        </a:moveTo>
                        <a:cubicBezTo>
                          <a:pt x="5501" y="9642"/>
                          <a:pt x="5468" y="10155"/>
                          <a:pt x="5485" y="10671"/>
                        </a:cubicBezTo>
                        <a:lnTo>
                          <a:pt x="5664" y="10722"/>
                        </a:lnTo>
                        <a:cubicBezTo>
                          <a:pt x="5662" y="10265"/>
                          <a:pt x="5699" y="9807"/>
                          <a:pt x="5777" y="9354"/>
                        </a:cubicBezTo>
                        <a:cubicBezTo>
                          <a:pt x="5711" y="9282"/>
                          <a:pt x="5646" y="9210"/>
                          <a:pt x="5580" y="9133"/>
                        </a:cubicBezTo>
                        <a:close/>
                        <a:moveTo>
                          <a:pt x="9358" y="10797"/>
                        </a:moveTo>
                        <a:lnTo>
                          <a:pt x="9355" y="10799"/>
                        </a:lnTo>
                        <a:cubicBezTo>
                          <a:pt x="9269" y="10865"/>
                          <a:pt x="9178" y="10926"/>
                          <a:pt x="9082" y="10979"/>
                        </a:cubicBezTo>
                        <a:cubicBezTo>
                          <a:pt x="9099" y="11115"/>
                          <a:pt x="9124" y="11250"/>
                          <a:pt x="9155" y="11385"/>
                        </a:cubicBezTo>
                        <a:cubicBezTo>
                          <a:pt x="9215" y="11675"/>
                          <a:pt x="9313" y="11955"/>
                          <a:pt x="9449" y="12219"/>
                        </a:cubicBezTo>
                        <a:cubicBezTo>
                          <a:pt x="9544" y="12273"/>
                          <a:pt x="9638" y="12326"/>
                          <a:pt x="9731" y="12385"/>
                        </a:cubicBezTo>
                        <a:cubicBezTo>
                          <a:pt x="9570" y="12055"/>
                          <a:pt x="9481" y="11691"/>
                          <a:pt x="9421" y="11334"/>
                        </a:cubicBezTo>
                        <a:cubicBezTo>
                          <a:pt x="9395" y="11175"/>
                          <a:pt x="9379" y="11017"/>
                          <a:pt x="9362" y="10855"/>
                        </a:cubicBezTo>
                        <a:cubicBezTo>
                          <a:pt x="9360" y="10837"/>
                          <a:pt x="9358" y="10816"/>
                          <a:pt x="9358" y="107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7" name="Google Shape;1567;p33"/>
                  <p:cNvSpPr/>
                  <p:nvPr/>
                </p:nvSpPr>
                <p:spPr>
                  <a:xfrm>
                    <a:off x="7143800" y="2321175"/>
                    <a:ext cx="149275" cy="212700"/>
                  </a:xfrm>
                  <a:custGeom>
                    <a:rect b="b" l="l" r="r" t="t"/>
                    <a:pathLst>
                      <a:path extrusionOk="0" h="8508" w="5971">
                        <a:moveTo>
                          <a:pt x="48" y="0"/>
                        </a:moveTo>
                        <a:cubicBezTo>
                          <a:pt x="29" y="131"/>
                          <a:pt x="13" y="259"/>
                          <a:pt x="1" y="388"/>
                        </a:cubicBezTo>
                        <a:cubicBezTo>
                          <a:pt x="36" y="413"/>
                          <a:pt x="71" y="439"/>
                          <a:pt x="106" y="465"/>
                        </a:cubicBezTo>
                        <a:cubicBezTo>
                          <a:pt x="361" y="645"/>
                          <a:pt x="592" y="855"/>
                          <a:pt x="792" y="1093"/>
                        </a:cubicBezTo>
                        <a:cubicBezTo>
                          <a:pt x="830" y="1156"/>
                          <a:pt x="869" y="1207"/>
                          <a:pt x="904" y="1275"/>
                        </a:cubicBezTo>
                        <a:cubicBezTo>
                          <a:pt x="937" y="1345"/>
                          <a:pt x="970" y="1417"/>
                          <a:pt x="998" y="1492"/>
                        </a:cubicBezTo>
                        <a:cubicBezTo>
                          <a:pt x="1059" y="1639"/>
                          <a:pt x="1115" y="1791"/>
                          <a:pt x="1161" y="1945"/>
                        </a:cubicBezTo>
                        <a:cubicBezTo>
                          <a:pt x="1262" y="2251"/>
                          <a:pt x="1350" y="2568"/>
                          <a:pt x="1444" y="2883"/>
                        </a:cubicBezTo>
                        <a:cubicBezTo>
                          <a:pt x="1528" y="3213"/>
                          <a:pt x="1635" y="3532"/>
                          <a:pt x="1766" y="3848"/>
                        </a:cubicBezTo>
                        <a:cubicBezTo>
                          <a:pt x="1801" y="3934"/>
                          <a:pt x="1848" y="4018"/>
                          <a:pt x="1904" y="4095"/>
                        </a:cubicBezTo>
                        <a:cubicBezTo>
                          <a:pt x="1953" y="4170"/>
                          <a:pt x="2016" y="4230"/>
                          <a:pt x="2090" y="4277"/>
                        </a:cubicBezTo>
                        <a:cubicBezTo>
                          <a:pt x="2258" y="4569"/>
                          <a:pt x="2345" y="4903"/>
                          <a:pt x="2338" y="5241"/>
                        </a:cubicBezTo>
                        <a:cubicBezTo>
                          <a:pt x="2333" y="5633"/>
                          <a:pt x="2300" y="6026"/>
                          <a:pt x="2237" y="6413"/>
                        </a:cubicBezTo>
                        <a:cubicBezTo>
                          <a:pt x="2221" y="6497"/>
                          <a:pt x="2207" y="6581"/>
                          <a:pt x="2193" y="6665"/>
                        </a:cubicBezTo>
                        <a:cubicBezTo>
                          <a:pt x="2258" y="6742"/>
                          <a:pt x="2321" y="6815"/>
                          <a:pt x="2387" y="6887"/>
                        </a:cubicBezTo>
                        <a:cubicBezTo>
                          <a:pt x="2413" y="6742"/>
                          <a:pt x="2441" y="6600"/>
                          <a:pt x="2471" y="6455"/>
                        </a:cubicBezTo>
                        <a:cubicBezTo>
                          <a:pt x="2550" y="6058"/>
                          <a:pt x="2597" y="5654"/>
                          <a:pt x="2613" y="5251"/>
                        </a:cubicBezTo>
                        <a:cubicBezTo>
                          <a:pt x="2620" y="4998"/>
                          <a:pt x="2588" y="4749"/>
                          <a:pt x="2518" y="4506"/>
                        </a:cubicBezTo>
                        <a:lnTo>
                          <a:pt x="2518" y="4506"/>
                        </a:lnTo>
                        <a:lnTo>
                          <a:pt x="2597" y="4548"/>
                        </a:lnTo>
                        <a:cubicBezTo>
                          <a:pt x="3178" y="4837"/>
                          <a:pt x="3741" y="5169"/>
                          <a:pt x="4278" y="5535"/>
                        </a:cubicBezTo>
                        <a:cubicBezTo>
                          <a:pt x="4532" y="5703"/>
                          <a:pt x="4754" y="5918"/>
                          <a:pt x="4929" y="6170"/>
                        </a:cubicBezTo>
                        <a:cubicBezTo>
                          <a:pt x="4952" y="6198"/>
                          <a:pt x="4950" y="6226"/>
                          <a:pt x="4964" y="6252"/>
                        </a:cubicBezTo>
                        <a:cubicBezTo>
                          <a:pt x="4978" y="6285"/>
                          <a:pt x="4987" y="6320"/>
                          <a:pt x="4994" y="6357"/>
                        </a:cubicBezTo>
                        <a:cubicBezTo>
                          <a:pt x="5011" y="6446"/>
                          <a:pt x="5037" y="6532"/>
                          <a:pt x="5067" y="6616"/>
                        </a:cubicBezTo>
                        <a:cubicBezTo>
                          <a:pt x="5130" y="6782"/>
                          <a:pt x="5209" y="6938"/>
                          <a:pt x="5305" y="7085"/>
                        </a:cubicBezTo>
                        <a:cubicBezTo>
                          <a:pt x="5475" y="7340"/>
                          <a:pt x="5587" y="7629"/>
                          <a:pt x="5627" y="7933"/>
                        </a:cubicBezTo>
                        <a:cubicBezTo>
                          <a:pt x="5653" y="8101"/>
                          <a:pt x="5672" y="8304"/>
                          <a:pt x="5697" y="8507"/>
                        </a:cubicBezTo>
                        <a:cubicBezTo>
                          <a:pt x="5793" y="8454"/>
                          <a:pt x="5884" y="8393"/>
                          <a:pt x="5970" y="8327"/>
                        </a:cubicBezTo>
                        <a:cubicBezTo>
                          <a:pt x="5959" y="8185"/>
                          <a:pt x="5954" y="8038"/>
                          <a:pt x="5931" y="7884"/>
                        </a:cubicBezTo>
                        <a:cubicBezTo>
                          <a:pt x="5877" y="7538"/>
                          <a:pt x="5749" y="7207"/>
                          <a:pt x="5550" y="6917"/>
                        </a:cubicBezTo>
                        <a:cubicBezTo>
                          <a:pt x="5466" y="6789"/>
                          <a:pt x="5398" y="6651"/>
                          <a:pt x="5345" y="6507"/>
                        </a:cubicBezTo>
                        <a:cubicBezTo>
                          <a:pt x="5321" y="6434"/>
                          <a:pt x="5303" y="6362"/>
                          <a:pt x="5289" y="6289"/>
                        </a:cubicBezTo>
                        <a:cubicBezTo>
                          <a:pt x="5270" y="6191"/>
                          <a:pt x="5237" y="6096"/>
                          <a:pt x="5195" y="6005"/>
                        </a:cubicBezTo>
                        <a:cubicBezTo>
                          <a:pt x="5002" y="5708"/>
                          <a:pt x="4752" y="5451"/>
                          <a:pt x="4455" y="5253"/>
                        </a:cubicBezTo>
                        <a:cubicBezTo>
                          <a:pt x="3911" y="4868"/>
                          <a:pt x="3339" y="4522"/>
                          <a:pt x="2746" y="4219"/>
                        </a:cubicBezTo>
                        <a:lnTo>
                          <a:pt x="2314" y="3985"/>
                        </a:lnTo>
                        <a:cubicBezTo>
                          <a:pt x="2284" y="3969"/>
                          <a:pt x="2242" y="3946"/>
                          <a:pt x="2240" y="3934"/>
                        </a:cubicBezTo>
                        <a:cubicBezTo>
                          <a:pt x="2219" y="3918"/>
                          <a:pt x="2202" y="3899"/>
                          <a:pt x="2188" y="3878"/>
                        </a:cubicBezTo>
                        <a:cubicBezTo>
                          <a:pt x="2149" y="3820"/>
                          <a:pt x="2116" y="3759"/>
                          <a:pt x="2088" y="3693"/>
                        </a:cubicBezTo>
                        <a:cubicBezTo>
                          <a:pt x="1967" y="3397"/>
                          <a:pt x="1866" y="3093"/>
                          <a:pt x="1782" y="2783"/>
                        </a:cubicBezTo>
                        <a:cubicBezTo>
                          <a:pt x="1694" y="2470"/>
                          <a:pt x="1602" y="2150"/>
                          <a:pt x="1500" y="1831"/>
                        </a:cubicBezTo>
                        <a:cubicBezTo>
                          <a:pt x="1448" y="1672"/>
                          <a:pt x="1392" y="1513"/>
                          <a:pt x="1327" y="1354"/>
                        </a:cubicBezTo>
                        <a:cubicBezTo>
                          <a:pt x="1297" y="1275"/>
                          <a:pt x="1257" y="1196"/>
                          <a:pt x="1224" y="1118"/>
                        </a:cubicBezTo>
                        <a:cubicBezTo>
                          <a:pt x="1178" y="1037"/>
                          <a:pt x="1129" y="955"/>
                          <a:pt x="1075" y="876"/>
                        </a:cubicBezTo>
                        <a:cubicBezTo>
                          <a:pt x="855" y="610"/>
                          <a:pt x="596" y="374"/>
                          <a:pt x="309" y="178"/>
                        </a:cubicBezTo>
                        <a:cubicBezTo>
                          <a:pt x="223" y="117"/>
                          <a:pt x="134" y="59"/>
                          <a:pt x="48" y="3"/>
                        </a:cubicBez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8" name="Google Shape;1568;p33"/>
                  <p:cNvSpPr/>
                  <p:nvPr/>
                </p:nvSpPr>
                <p:spPr>
                  <a:xfrm>
                    <a:off x="6769000" y="2397975"/>
                    <a:ext cx="267450" cy="400800"/>
                  </a:xfrm>
                  <a:custGeom>
                    <a:rect b="b" l="l" r="r" t="t"/>
                    <a:pathLst>
                      <a:path extrusionOk="0" h="16032" w="10698">
                        <a:moveTo>
                          <a:pt x="722" y="0"/>
                        </a:moveTo>
                        <a:cubicBezTo>
                          <a:pt x="687" y="568"/>
                          <a:pt x="722" y="1133"/>
                          <a:pt x="668" y="1681"/>
                        </a:cubicBezTo>
                        <a:cubicBezTo>
                          <a:pt x="589" y="2235"/>
                          <a:pt x="482" y="2781"/>
                          <a:pt x="339" y="3320"/>
                        </a:cubicBezTo>
                        <a:cubicBezTo>
                          <a:pt x="80" y="4441"/>
                          <a:pt x="1" y="5596"/>
                          <a:pt x="99" y="6743"/>
                        </a:cubicBezTo>
                        <a:cubicBezTo>
                          <a:pt x="148" y="7317"/>
                          <a:pt x="241" y="7884"/>
                          <a:pt x="384" y="8442"/>
                        </a:cubicBezTo>
                        <a:cubicBezTo>
                          <a:pt x="510" y="9007"/>
                          <a:pt x="708" y="9553"/>
                          <a:pt x="974" y="10067"/>
                        </a:cubicBezTo>
                        <a:cubicBezTo>
                          <a:pt x="1243" y="10604"/>
                          <a:pt x="1663" y="11050"/>
                          <a:pt x="2181" y="11351"/>
                        </a:cubicBezTo>
                        <a:cubicBezTo>
                          <a:pt x="2550" y="11570"/>
                          <a:pt x="2942" y="11694"/>
                          <a:pt x="3250" y="11897"/>
                        </a:cubicBezTo>
                        <a:cubicBezTo>
                          <a:pt x="2494" y="12054"/>
                          <a:pt x="1726" y="12142"/>
                          <a:pt x="951" y="12161"/>
                        </a:cubicBezTo>
                        <a:lnTo>
                          <a:pt x="960" y="12166"/>
                        </a:lnTo>
                        <a:cubicBezTo>
                          <a:pt x="960" y="12166"/>
                          <a:pt x="1329" y="13772"/>
                          <a:pt x="2823" y="16032"/>
                        </a:cubicBezTo>
                        <a:cubicBezTo>
                          <a:pt x="4485" y="15698"/>
                          <a:pt x="5872" y="14603"/>
                          <a:pt x="6995" y="13258"/>
                        </a:cubicBezTo>
                        <a:lnTo>
                          <a:pt x="7128" y="13440"/>
                        </a:lnTo>
                        <a:cubicBezTo>
                          <a:pt x="7425" y="13828"/>
                          <a:pt x="7747" y="14197"/>
                          <a:pt x="8092" y="14542"/>
                        </a:cubicBezTo>
                        <a:cubicBezTo>
                          <a:pt x="8181" y="14456"/>
                          <a:pt x="8272" y="14367"/>
                          <a:pt x="8368" y="14276"/>
                        </a:cubicBezTo>
                        <a:cubicBezTo>
                          <a:pt x="7957" y="13877"/>
                          <a:pt x="7576" y="13447"/>
                          <a:pt x="7228" y="12994"/>
                        </a:cubicBezTo>
                        <a:cubicBezTo>
                          <a:pt x="9472" y="10149"/>
                          <a:pt x="10592" y="6350"/>
                          <a:pt x="10697" y="5979"/>
                        </a:cubicBezTo>
                        <a:lnTo>
                          <a:pt x="10697" y="5979"/>
                        </a:lnTo>
                        <a:cubicBezTo>
                          <a:pt x="9493" y="9798"/>
                          <a:pt x="6099" y="11269"/>
                          <a:pt x="3657" y="11818"/>
                        </a:cubicBezTo>
                        <a:cubicBezTo>
                          <a:pt x="3493" y="11666"/>
                          <a:pt x="3309" y="11540"/>
                          <a:pt x="3110" y="11442"/>
                        </a:cubicBezTo>
                        <a:cubicBezTo>
                          <a:pt x="2849" y="11311"/>
                          <a:pt x="2594" y="11204"/>
                          <a:pt x="2368" y="11061"/>
                        </a:cubicBezTo>
                        <a:cubicBezTo>
                          <a:pt x="1910" y="10784"/>
                          <a:pt x="1542" y="10382"/>
                          <a:pt x="1306" y="9903"/>
                        </a:cubicBezTo>
                        <a:cubicBezTo>
                          <a:pt x="1075" y="9453"/>
                          <a:pt x="900" y="8979"/>
                          <a:pt x="781" y="8489"/>
                        </a:cubicBezTo>
                        <a:cubicBezTo>
                          <a:pt x="750" y="7900"/>
                          <a:pt x="846" y="7312"/>
                          <a:pt x="1065" y="6766"/>
                        </a:cubicBezTo>
                        <a:cubicBezTo>
                          <a:pt x="1189" y="6448"/>
                          <a:pt x="1343" y="6145"/>
                          <a:pt x="1523" y="5855"/>
                        </a:cubicBezTo>
                        <a:cubicBezTo>
                          <a:pt x="1703" y="5573"/>
                          <a:pt x="1913" y="5288"/>
                          <a:pt x="2125" y="5006"/>
                        </a:cubicBezTo>
                        <a:cubicBezTo>
                          <a:pt x="2193" y="4919"/>
                          <a:pt x="2258" y="4831"/>
                          <a:pt x="2319" y="4740"/>
                        </a:cubicBezTo>
                        <a:cubicBezTo>
                          <a:pt x="2307" y="4683"/>
                          <a:pt x="2293" y="4627"/>
                          <a:pt x="2277" y="4567"/>
                        </a:cubicBezTo>
                        <a:cubicBezTo>
                          <a:pt x="2195" y="4686"/>
                          <a:pt x="2107" y="4800"/>
                          <a:pt x="2013" y="4910"/>
                        </a:cubicBezTo>
                        <a:cubicBezTo>
                          <a:pt x="1796" y="5174"/>
                          <a:pt x="1565" y="5445"/>
                          <a:pt x="1371" y="5736"/>
                        </a:cubicBezTo>
                        <a:cubicBezTo>
                          <a:pt x="1173" y="6028"/>
                          <a:pt x="1000" y="6339"/>
                          <a:pt x="860" y="6663"/>
                        </a:cubicBezTo>
                        <a:cubicBezTo>
                          <a:pt x="738" y="6953"/>
                          <a:pt x="645" y="7254"/>
                          <a:pt x="577" y="7562"/>
                        </a:cubicBezTo>
                        <a:cubicBezTo>
                          <a:pt x="526" y="7277"/>
                          <a:pt x="484" y="6995"/>
                          <a:pt x="456" y="6712"/>
                        </a:cubicBezTo>
                        <a:cubicBezTo>
                          <a:pt x="344" y="5603"/>
                          <a:pt x="407" y="4485"/>
                          <a:pt x="640" y="3397"/>
                        </a:cubicBezTo>
                        <a:cubicBezTo>
                          <a:pt x="788" y="2842"/>
                          <a:pt x="883" y="2272"/>
                          <a:pt x="923" y="1700"/>
                        </a:cubicBezTo>
                        <a:cubicBezTo>
                          <a:pt x="916" y="1128"/>
                          <a:pt x="848" y="561"/>
                          <a:pt x="722" y="3"/>
                        </a:cubicBez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33"/>
                  <p:cNvSpPr/>
                  <p:nvPr/>
                </p:nvSpPr>
                <p:spPr>
                  <a:xfrm>
                    <a:off x="6825975" y="2423700"/>
                    <a:ext cx="16175" cy="92775"/>
                  </a:xfrm>
                  <a:custGeom>
                    <a:rect b="b" l="l" r="r" t="t"/>
                    <a:pathLst>
                      <a:path extrusionOk="0" h="3711" w="647">
                        <a:moveTo>
                          <a:pt x="341" y="1"/>
                        </a:moveTo>
                        <a:lnTo>
                          <a:pt x="341" y="1"/>
                        </a:lnTo>
                        <a:cubicBezTo>
                          <a:pt x="269" y="701"/>
                          <a:pt x="603" y="1367"/>
                          <a:pt x="554" y="2053"/>
                        </a:cubicBezTo>
                        <a:cubicBezTo>
                          <a:pt x="535" y="2394"/>
                          <a:pt x="448" y="2728"/>
                          <a:pt x="299" y="3034"/>
                        </a:cubicBezTo>
                        <a:cubicBezTo>
                          <a:pt x="210" y="3209"/>
                          <a:pt x="110" y="3377"/>
                          <a:pt x="0" y="3538"/>
                        </a:cubicBezTo>
                        <a:cubicBezTo>
                          <a:pt x="14" y="3598"/>
                          <a:pt x="28" y="3657"/>
                          <a:pt x="42" y="3711"/>
                        </a:cubicBezTo>
                        <a:cubicBezTo>
                          <a:pt x="175" y="3512"/>
                          <a:pt x="294" y="3300"/>
                          <a:pt x="395" y="3080"/>
                        </a:cubicBezTo>
                        <a:cubicBezTo>
                          <a:pt x="540" y="2758"/>
                          <a:pt x="619" y="2408"/>
                          <a:pt x="624" y="2053"/>
                        </a:cubicBezTo>
                        <a:cubicBezTo>
                          <a:pt x="647" y="1343"/>
                          <a:pt x="287" y="699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0" name="Google Shape;1570;p33"/>
                  <p:cNvSpPr/>
                  <p:nvPr/>
                </p:nvSpPr>
                <p:spPr>
                  <a:xfrm>
                    <a:off x="6971300" y="2754800"/>
                    <a:ext cx="158825" cy="190525"/>
                  </a:xfrm>
                  <a:custGeom>
                    <a:rect b="b" l="l" r="r" t="t"/>
                    <a:pathLst>
                      <a:path extrusionOk="0" h="7621" w="6353">
                        <a:moveTo>
                          <a:pt x="276" y="1"/>
                        </a:moveTo>
                        <a:lnTo>
                          <a:pt x="276" y="5"/>
                        </a:lnTo>
                        <a:cubicBezTo>
                          <a:pt x="180" y="96"/>
                          <a:pt x="89" y="185"/>
                          <a:pt x="0" y="271"/>
                        </a:cubicBezTo>
                        <a:lnTo>
                          <a:pt x="12" y="283"/>
                        </a:lnTo>
                        <a:cubicBezTo>
                          <a:pt x="250" y="521"/>
                          <a:pt x="504" y="748"/>
                          <a:pt x="764" y="965"/>
                        </a:cubicBezTo>
                        <a:cubicBezTo>
                          <a:pt x="878" y="1268"/>
                          <a:pt x="971" y="1579"/>
                          <a:pt x="1046" y="1896"/>
                        </a:cubicBezTo>
                        <a:cubicBezTo>
                          <a:pt x="1125" y="2242"/>
                          <a:pt x="1200" y="2592"/>
                          <a:pt x="1272" y="2942"/>
                        </a:cubicBezTo>
                        <a:cubicBezTo>
                          <a:pt x="1420" y="3642"/>
                          <a:pt x="1557" y="4357"/>
                          <a:pt x="1753" y="5039"/>
                        </a:cubicBezTo>
                        <a:cubicBezTo>
                          <a:pt x="1847" y="5389"/>
                          <a:pt x="1966" y="5730"/>
                          <a:pt x="2108" y="6063"/>
                        </a:cubicBezTo>
                        <a:cubicBezTo>
                          <a:pt x="2258" y="6395"/>
                          <a:pt x="2456" y="6701"/>
                          <a:pt x="2697" y="6971"/>
                        </a:cubicBezTo>
                        <a:cubicBezTo>
                          <a:pt x="2865" y="7170"/>
                          <a:pt x="3042" y="7357"/>
                          <a:pt x="3229" y="7536"/>
                        </a:cubicBezTo>
                        <a:cubicBezTo>
                          <a:pt x="3280" y="7564"/>
                          <a:pt x="3329" y="7592"/>
                          <a:pt x="3383" y="7620"/>
                        </a:cubicBezTo>
                        <a:cubicBezTo>
                          <a:pt x="3159" y="7403"/>
                          <a:pt x="2949" y="7172"/>
                          <a:pt x="2755" y="6929"/>
                        </a:cubicBezTo>
                        <a:cubicBezTo>
                          <a:pt x="2321" y="6365"/>
                          <a:pt x="2031" y="5706"/>
                          <a:pt x="1907" y="5006"/>
                        </a:cubicBezTo>
                        <a:cubicBezTo>
                          <a:pt x="1739" y="4312"/>
                          <a:pt x="1625" y="3607"/>
                          <a:pt x="1499" y="2905"/>
                        </a:cubicBezTo>
                        <a:cubicBezTo>
                          <a:pt x="1441" y="2550"/>
                          <a:pt x="1378" y="2197"/>
                          <a:pt x="1310" y="1843"/>
                        </a:cubicBezTo>
                        <a:cubicBezTo>
                          <a:pt x="1272" y="1658"/>
                          <a:pt x="1235" y="1478"/>
                          <a:pt x="1191" y="1294"/>
                        </a:cubicBezTo>
                        <a:lnTo>
                          <a:pt x="1191" y="1294"/>
                        </a:lnTo>
                        <a:cubicBezTo>
                          <a:pt x="1380" y="1434"/>
                          <a:pt x="1581" y="1558"/>
                          <a:pt x="1791" y="1667"/>
                        </a:cubicBezTo>
                        <a:cubicBezTo>
                          <a:pt x="1996" y="1777"/>
                          <a:pt x="2199" y="1906"/>
                          <a:pt x="2402" y="2036"/>
                        </a:cubicBezTo>
                        <a:cubicBezTo>
                          <a:pt x="3212" y="2550"/>
                          <a:pt x="3962" y="3155"/>
                          <a:pt x="4637" y="3839"/>
                        </a:cubicBezTo>
                        <a:cubicBezTo>
                          <a:pt x="4798" y="3993"/>
                          <a:pt x="4928" y="4177"/>
                          <a:pt x="5022" y="4378"/>
                        </a:cubicBezTo>
                        <a:cubicBezTo>
                          <a:pt x="5103" y="4611"/>
                          <a:pt x="5199" y="4842"/>
                          <a:pt x="5304" y="5067"/>
                        </a:cubicBezTo>
                        <a:cubicBezTo>
                          <a:pt x="5412" y="5295"/>
                          <a:pt x="5545" y="5510"/>
                          <a:pt x="5703" y="5706"/>
                        </a:cubicBezTo>
                        <a:cubicBezTo>
                          <a:pt x="5783" y="5804"/>
                          <a:pt x="5878" y="5888"/>
                          <a:pt x="5986" y="5956"/>
                        </a:cubicBezTo>
                        <a:cubicBezTo>
                          <a:pt x="6070" y="6014"/>
                          <a:pt x="6170" y="6045"/>
                          <a:pt x="6271" y="6045"/>
                        </a:cubicBezTo>
                        <a:cubicBezTo>
                          <a:pt x="6299" y="6045"/>
                          <a:pt x="6324" y="6042"/>
                          <a:pt x="6352" y="6038"/>
                        </a:cubicBezTo>
                        <a:cubicBezTo>
                          <a:pt x="6121" y="5984"/>
                          <a:pt x="5928" y="5825"/>
                          <a:pt x="5832" y="5608"/>
                        </a:cubicBezTo>
                        <a:cubicBezTo>
                          <a:pt x="5720" y="5403"/>
                          <a:pt x="5624" y="5188"/>
                          <a:pt x="5549" y="4966"/>
                        </a:cubicBezTo>
                        <a:cubicBezTo>
                          <a:pt x="5463" y="4742"/>
                          <a:pt x="5384" y="4516"/>
                          <a:pt x="5314" y="4287"/>
                        </a:cubicBezTo>
                        <a:cubicBezTo>
                          <a:pt x="5211" y="4042"/>
                          <a:pt x="5064" y="3820"/>
                          <a:pt x="4877" y="3631"/>
                        </a:cubicBezTo>
                        <a:cubicBezTo>
                          <a:pt x="4195" y="2916"/>
                          <a:pt x="3437" y="2279"/>
                          <a:pt x="2615" y="1733"/>
                        </a:cubicBezTo>
                        <a:cubicBezTo>
                          <a:pt x="2407" y="1597"/>
                          <a:pt x="2202" y="1450"/>
                          <a:pt x="1978" y="1343"/>
                        </a:cubicBezTo>
                        <a:cubicBezTo>
                          <a:pt x="1770" y="1233"/>
                          <a:pt x="1569" y="1110"/>
                          <a:pt x="1380" y="969"/>
                        </a:cubicBezTo>
                        <a:cubicBezTo>
                          <a:pt x="999" y="682"/>
                          <a:pt x="640" y="367"/>
                          <a:pt x="304" y="29"/>
                        </a:cubicBezTo>
                        <a:lnTo>
                          <a:pt x="27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1" name="Google Shape;1571;p33"/>
                  <p:cNvSpPr/>
                  <p:nvPr/>
                </p:nvSpPr>
                <p:spPr>
                  <a:xfrm>
                    <a:off x="7494975" y="2353200"/>
                    <a:ext cx="173600" cy="106200"/>
                  </a:xfrm>
                  <a:custGeom>
                    <a:rect b="b" l="l" r="r" t="t"/>
                    <a:pathLst>
                      <a:path extrusionOk="0" h="4248" w="6944">
                        <a:moveTo>
                          <a:pt x="3523" y="1"/>
                        </a:moveTo>
                        <a:cubicBezTo>
                          <a:pt x="3547" y="41"/>
                          <a:pt x="3570" y="80"/>
                          <a:pt x="3594" y="120"/>
                        </a:cubicBezTo>
                        <a:cubicBezTo>
                          <a:pt x="3680" y="246"/>
                          <a:pt x="3731" y="393"/>
                          <a:pt x="3745" y="545"/>
                        </a:cubicBezTo>
                        <a:cubicBezTo>
                          <a:pt x="3738" y="638"/>
                          <a:pt x="3738" y="734"/>
                          <a:pt x="3745" y="827"/>
                        </a:cubicBezTo>
                        <a:cubicBezTo>
                          <a:pt x="3743" y="858"/>
                          <a:pt x="3743" y="886"/>
                          <a:pt x="3745" y="916"/>
                        </a:cubicBezTo>
                        <a:lnTo>
                          <a:pt x="3636" y="916"/>
                        </a:lnTo>
                        <a:cubicBezTo>
                          <a:pt x="2340" y="916"/>
                          <a:pt x="1075" y="1304"/>
                          <a:pt x="1" y="2027"/>
                        </a:cubicBezTo>
                        <a:cubicBezTo>
                          <a:pt x="498" y="1763"/>
                          <a:pt x="1152" y="1663"/>
                          <a:pt x="1859" y="1663"/>
                        </a:cubicBezTo>
                        <a:cubicBezTo>
                          <a:pt x="2660" y="1663"/>
                          <a:pt x="3528" y="1791"/>
                          <a:pt x="4315" y="1955"/>
                        </a:cubicBezTo>
                        <a:cubicBezTo>
                          <a:pt x="4345" y="2419"/>
                          <a:pt x="4404" y="2884"/>
                          <a:pt x="4490" y="3344"/>
                        </a:cubicBezTo>
                        <a:cubicBezTo>
                          <a:pt x="4530" y="3549"/>
                          <a:pt x="4576" y="3755"/>
                          <a:pt x="4630" y="3958"/>
                        </a:cubicBezTo>
                        <a:cubicBezTo>
                          <a:pt x="4793" y="4042"/>
                          <a:pt x="4957" y="4135"/>
                          <a:pt x="5116" y="4238"/>
                        </a:cubicBezTo>
                        <a:lnTo>
                          <a:pt x="5132" y="4247"/>
                        </a:lnTo>
                        <a:cubicBezTo>
                          <a:pt x="4896" y="3533"/>
                          <a:pt x="4744" y="2795"/>
                          <a:pt x="4684" y="2044"/>
                        </a:cubicBezTo>
                        <a:lnTo>
                          <a:pt x="4684" y="2044"/>
                        </a:lnTo>
                        <a:cubicBezTo>
                          <a:pt x="5431" y="2214"/>
                          <a:pt x="6171" y="2424"/>
                          <a:pt x="6897" y="2676"/>
                        </a:cubicBezTo>
                        <a:lnTo>
                          <a:pt x="6892" y="2672"/>
                        </a:lnTo>
                        <a:cubicBezTo>
                          <a:pt x="6927" y="2394"/>
                          <a:pt x="6944" y="2116"/>
                          <a:pt x="6937" y="1838"/>
                        </a:cubicBezTo>
                        <a:cubicBezTo>
                          <a:pt x="6761" y="1712"/>
                          <a:pt x="6593" y="1581"/>
                          <a:pt x="6432" y="1448"/>
                        </a:cubicBezTo>
                        <a:cubicBezTo>
                          <a:pt x="5690" y="1163"/>
                          <a:pt x="4906" y="995"/>
                          <a:pt x="4112" y="949"/>
                        </a:cubicBezTo>
                        <a:cubicBezTo>
                          <a:pt x="4112" y="904"/>
                          <a:pt x="4098" y="862"/>
                          <a:pt x="4095" y="820"/>
                        </a:cubicBezTo>
                        <a:cubicBezTo>
                          <a:pt x="4088" y="736"/>
                          <a:pt x="4088" y="652"/>
                          <a:pt x="4095" y="568"/>
                        </a:cubicBezTo>
                        <a:cubicBezTo>
                          <a:pt x="4088" y="391"/>
                          <a:pt x="4042" y="216"/>
                          <a:pt x="3962" y="55"/>
                        </a:cubicBezTo>
                        <a:cubicBezTo>
                          <a:pt x="3829" y="43"/>
                          <a:pt x="3682" y="24"/>
                          <a:pt x="352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2" name="Google Shape;1572;p33"/>
                  <p:cNvSpPr/>
                  <p:nvPr/>
                </p:nvSpPr>
                <p:spPr>
                  <a:xfrm>
                    <a:off x="7341600" y="2202925"/>
                    <a:ext cx="252450" cy="151650"/>
                  </a:xfrm>
                  <a:custGeom>
                    <a:rect b="b" l="l" r="r" t="t"/>
                    <a:pathLst>
                      <a:path extrusionOk="0" h="6066" w="10098">
                        <a:moveTo>
                          <a:pt x="5760" y="15"/>
                        </a:moveTo>
                        <a:lnTo>
                          <a:pt x="5760" y="15"/>
                        </a:lnTo>
                        <a:cubicBezTo>
                          <a:pt x="6080" y="169"/>
                          <a:pt x="6360" y="390"/>
                          <a:pt x="6582" y="668"/>
                        </a:cubicBezTo>
                        <a:cubicBezTo>
                          <a:pt x="6820" y="932"/>
                          <a:pt x="7037" y="1217"/>
                          <a:pt x="7231" y="1516"/>
                        </a:cubicBezTo>
                        <a:cubicBezTo>
                          <a:pt x="7429" y="1805"/>
                          <a:pt x="7602" y="2111"/>
                          <a:pt x="7751" y="2428"/>
                        </a:cubicBezTo>
                        <a:cubicBezTo>
                          <a:pt x="7866" y="2692"/>
                          <a:pt x="7966" y="2961"/>
                          <a:pt x="8052" y="3236"/>
                        </a:cubicBezTo>
                        <a:cubicBezTo>
                          <a:pt x="8157" y="3217"/>
                          <a:pt x="8262" y="3201"/>
                          <a:pt x="8360" y="3182"/>
                        </a:cubicBezTo>
                        <a:cubicBezTo>
                          <a:pt x="8260" y="2879"/>
                          <a:pt x="8136" y="2583"/>
                          <a:pt x="7989" y="2298"/>
                        </a:cubicBezTo>
                        <a:cubicBezTo>
                          <a:pt x="7821" y="1973"/>
                          <a:pt x="7625" y="1665"/>
                          <a:pt x="7399" y="1378"/>
                        </a:cubicBezTo>
                        <a:cubicBezTo>
                          <a:pt x="7177" y="1093"/>
                          <a:pt x="6932" y="827"/>
                          <a:pt x="6668" y="582"/>
                        </a:cubicBezTo>
                        <a:cubicBezTo>
                          <a:pt x="6535" y="460"/>
                          <a:pt x="6395" y="346"/>
                          <a:pt x="6245" y="243"/>
                        </a:cubicBezTo>
                        <a:cubicBezTo>
                          <a:pt x="6103" y="131"/>
                          <a:pt x="5937" y="54"/>
                          <a:pt x="5760" y="15"/>
                        </a:cubicBezTo>
                        <a:close/>
                        <a:moveTo>
                          <a:pt x="1" y="1"/>
                        </a:moveTo>
                        <a:lnTo>
                          <a:pt x="1" y="3"/>
                        </a:lnTo>
                        <a:cubicBezTo>
                          <a:pt x="850" y="267"/>
                          <a:pt x="1733" y="334"/>
                          <a:pt x="2548" y="626"/>
                        </a:cubicBezTo>
                        <a:cubicBezTo>
                          <a:pt x="2748" y="692"/>
                          <a:pt x="2940" y="785"/>
                          <a:pt x="3113" y="909"/>
                        </a:cubicBezTo>
                        <a:cubicBezTo>
                          <a:pt x="3288" y="1025"/>
                          <a:pt x="3404" y="1207"/>
                          <a:pt x="3439" y="1415"/>
                        </a:cubicBezTo>
                        <a:cubicBezTo>
                          <a:pt x="3470" y="1642"/>
                          <a:pt x="3554" y="1859"/>
                          <a:pt x="3684" y="2046"/>
                        </a:cubicBezTo>
                        <a:cubicBezTo>
                          <a:pt x="3813" y="2230"/>
                          <a:pt x="3967" y="2398"/>
                          <a:pt x="4137" y="2543"/>
                        </a:cubicBezTo>
                        <a:cubicBezTo>
                          <a:pt x="4779" y="3066"/>
                          <a:pt x="5491" y="3493"/>
                          <a:pt x="6255" y="3810"/>
                        </a:cubicBezTo>
                        <a:cubicBezTo>
                          <a:pt x="6145" y="3736"/>
                          <a:pt x="6175" y="3668"/>
                          <a:pt x="6294" y="3607"/>
                        </a:cubicBezTo>
                        <a:cubicBezTo>
                          <a:pt x="5578" y="3323"/>
                          <a:pt x="4905" y="2937"/>
                          <a:pt x="4294" y="2466"/>
                        </a:cubicBezTo>
                        <a:cubicBezTo>
                          <a:pt x="3925" y="2223"/>
                          <a:pt x="3663" y="1847"/>
                          <a:pt x="3563" y="1415"/>
                        </a:cubicBezTo>
                        <a:cubicBezTo>
                          <a:pt x="3521" y="1182"/>
                          <a:pt x="3383" y="976"/>
                          <a:pt x="3185" y="850"/>
                        </a:cubicBezTo>
                        <a:cubicBezTo>
                          <a:pt x="2998" y="727"/>
                          <a:pt x="2795" y="631"/>
                          <a:pt x="2583" y="568"/>
                        </a:cubicBezTo>
                        <a:cubicBezTo>
                          <a:pt x="1733" y="283"/>
                          <a:pt x="848" y="253"/>
                          <a:pt x="1" y="1"/>
                        </a:cubicBezTo>
                        <a:close/>
                        <a:moveTo>
                          <a:pt x="6694" y="3981"/>
                        </a:moveTo>
                        <a:cubicBezTo>
                          <a:pt x="6696" y="3981"/>
                          <a:pt x="6699" y="3982"/>
                          <a:pt x="6701" y="3983"/>
                        </a:cubicBezTo>
                        <a:lnTo>
                          <a:pt x="6701" y="3983"/>
                        </a:lnTo>
                        <a:lnTo>
                          <a:pt x="6696" y="3981"/>
                        </a:lnTo>
                        <a:close/>
                        <a:moveTo>
                          <a:pt x="6701" y="3983"/>
                        </a:moveTo>
                        <a:lnTo>
                          <a:pt x="8825" y="4765"/>
                        </a:lnTo>
                        <a:cubicBezTo>
                          <a:pt x="8937" y="4919"/>
                          <a:pt x="9054" y="5080"/>
                          <a:pt x="9164" y="5244"/>
                        </a:cubicBezTo>
                        <a:cubicBezTo>
                          <a:pt x="9334" y="5489"/>
                          <a:pt x="9507" y="5753"/>
                          <a:pt x="9658" y="6012"/>
                        </a:cubicBezTo>
                        <a:cubicBezTo>
                          <a:pt x="9817" y="6035"/>
                          <a:pt x="9964" y="6054"/>
                          <a:pt x="10097" y="6066"/>
                        </a:cubicBezTo>
                        <a:cubicBezTo>
                          <a:pt x="10086" y="6042"/>
                          <a:pt x="10072" y="6019"/>
                          <a:pt x="10060" y="5996"/>
                        </a:cubicBezTo>
                        <a:cubicBezTo>
                          <a:pt x="9885" y="5666"/>
                          <a:pt x="9679" y="5370"/>
                          <a:pt x="9493" y="5071"/>
                        </a:cubicBezTo>
                        <a:cubicBezTo>
                          <a:pt x="9327" y="4821"/>
                          <a:pt x="9147" y="4579"/>
                          <a:pt x="8956" y="4345"/>
                        </a:cubicBezTo>
                        <a:cubicBezTo>
                          <a:pt x="8792" y="4315"/>
                          <a:pt x="8622" y="4289"/>
                          <a:pt x="8454" y="4263"/>
                        </a:cubicBezTo>
                        <a:lnTo>
                          <a:pt x="8454" y="4263"/>
                        </a:lnTo>
                        <a:cubicBezTo>
                          <a:pt x="8482" y="4301"/>
                          <a:pt x="8508" y="4338"/>
                          <a:pt x="8538" y="4375"/>
                        </a:cubicBezTo>
                        <a:lnTo>
                          <a:pt x="8031" y="4205"/>
                        </a:lnTo>
                        <a:cubicBezTo>
                          <a:pt x="7533" y="4135"/>
                          <a:pt x="7062" y="4073"/>
                          <a:pt x="6701" y="39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3" name="Google Shape;1573;p33"/>
                  <p:cNvSpPr/>
                  <p:nvPr/>
                </p:nvSpPr>
                <p:spPr>
                  <a:xfrm>
                    <a:off x="7559650" y="2452125"/>
                    <a:ext cx="117225" cy="357050"/>
                  </a:xfrm>
                  <a:custGeom>
                    <a:rect b="b" l="l" r="r" t="t"/>
                    <a:pathLst>
                      <a:path extrusionOk="0" h="14282" w="4689">
                        <a:moveTo>
                          <a:pt x="2043" y="1"/>
                        </a:moveTo>
                        <a:cubicBezTo>
                          <a:pt x="2146" y="379"/>
                          <a:pt x="2274" y="748"/>
                          <a:pt x="2431" y="1105"/>
                        </a:cubicBezTo>
                        <a:cubicBezTo>
                          <a:pt x="2454" y="1156"/>
                          <a:pt x="2480" y="1210"/>
                          <a:pt x="2503" y="1262"/>
                        </a:cubicBezTo>
                        <a:cubicBezTo>
                          <a:pt x="2536" y="1462"/>
                          <a:pt x="2552" y="1665"/>
                          <a:pt x="2550" y="1871"/>
                        </a:cubicBezTo>
                        <a:cubicBezTo>
                          <a:pt x="2550" y="2153"/>
                          <a:pt x="2533" y="2436"/>
                          <a:pt x="2508" y="2718"/>
                        </a:cubicBezTo>
                        <a:cubicBezTo>
                          <a:pt x="2454" y="3288"/>
                          <a:pt x="2365" y="3855"/>
                          <a:pt x="2246" y="4415"/>
                        </a:cubicBezTo>
                        <a:cubicBezTo>
                          <a:pt x="2134" y="4973"/>
                          <a:pt x="1978" y="5522"/>
                          <a:pt x="1775" y="6054"/>
                        </a:cubicBezTo>
                        <a:cubicBezTo>
                          <a:pt x="1677" y="6316"/>
                          <a:pt x="1546" y="6563"/>
                          <a:pt x="1389" y="6794"/>
                        </a:cubicBezTo>
                        <a:cubicBezTo>
                          <a:pt x="1315" y="6906"/>
                          <a:pt x="1214" y="7028"/>
                          <a:pt x="1135" y="7149"/>
                        </a:cubicBezTo>
                        <a:cubicBezTo>
                          <a:pt x="1056" y="7275"/>
                          <a:pt x="986" y="7406"/>
                          <a:pt x="925" y="7539"/>
                        </a:cubicBezTo>
                        <a:cubicBezTo>
                          <a:pt x="698" y="8078"/>
                          <a:pt x="568" y="8653"/>
                          <a:pt x="544" y="9236"/>
                        </a:cubicBezTo>
                        <a:cubicBezTo>
                          <a:pt x="516" y="9813"/>
                          <a:pt x="523" y="10389"/>
                          <a:pt x="565" y="10966"/>
                        </a:cubicBezTo>
                        <a:cubicBezTo>
                          <a:pt x="612" y="11538"/>
                          <a:pt x="612" y="12112"/>
                          <a:pt x="565" y="12684"/>
                        </a:cubicBezTo>
                        <a:cubicBezTo>
                          <a:pt x="519" y="13256"/>
                          <a:pt x="323" y="13807"/>
                          <a:pt x="0" y="14281"/>
                        </a:cubicBezTo>
                        <a:cubicBezTo>
                          <a:pt x="339" y="13812"/>
                          <a:pt x="549" y="13261"/>
                          <a:pt x="612" y="12687"/>
                        </a:cubicBezTo>
                        <a:cubicBezTo>
                          <a:pt x="668" y="12112"/>
                          <a:pt x="677" y="11538"/>
                          <a:pt x="638" y="10964"/>
                        </a:cubicBezTo>
                        <a:cubicBezTo>
                          <a:pt x="607" y="10392"/>
                          <a:pt x="614" y="9817"/>
                          <a:pt x="656" y="9248"/>
                        </a:cubicBezTo>
                        <a:cubicBezTo>
                          <a:pt x="691" y="8681"/>
                          <a:pt x="829" y="8125"/>
                          <a:pt x="1060" y="7607"/>
                        </a:cubicBezTo>
                        <a:cubicBezTo>
                          <a:pt x="1121" y="7478"/>
                          <a:pt x="1191" y="7357"/>
                          <a:pt x="1270" y="7240"/>
                        </a:cubicBezTo>
                        <a:cubicBezTo>
                          <a:pt x="1350" y="7123"/>
                          <a:pt x="1434" y="7028"/>
                          <a:pt x="1525" y="6902"/>
                        </a:cubicBezTo>
                        <a:cubicBezTo>
                          <a:pt x="1695" y="6661"/>
                          <a:pt x="1840" y="6402"/>
                          <a:pt x="1952" y="6129"/>
                        </a:cubicBezTo>
                        <a:cubicBezTo>
                          <a:pt x="2169" y="5592"/>
                          <a:pt x="2342" y="5036"/>
                          <a:pt x="2468" y="4471"/>
                        </a:cubicBezTo>
                        <a:cubicBezTo>
                          <a:pt x="2603" y="3907"/>
                          <a:pt x="2704" y="3335"/>
                          <a:pt x="2769" y="2760"/>
                        </a:cubicBezTo>
                        <a:cubicBezTo>
                          <a:pt x="2804" y="2487"/>
                          <a:pt x="2825" y="2216"/>
                          <a:pt x="2830" y="1943"/>
                        </a:cubicBezTo>
                        <a:cubicBezTo>
                          <a:pt x="3245" y="2704"/>
                          <a:pt x="3607" y="3496"/>
                          <a:pt x="3915" y="4306"/>
                        </a:cubicBezTo>
                        <a:cubicBezTo>
                          <a:pt x="4109" y="4847"/>
                          <a:pt x="4233" y="5410"/>
                          <a:pt x="4279" y="5984"/>
                        </a:cubicBezTo>
                        <a:cubicBezTo>
                          <a:pt x="4319" y="6554"/>
                          <a:pt x="4268" y="7126"/>
                          <a:pt x="4128" y="7681"/>
                        </a:cubicBezTo>
                        <a:lnTo>
                          <a:pt x="3929" y="8531"/>
                        </a:lnTo>
                        <a:cubicBezTo>
                          <a:pt x="3855" y="8818"/>
                          <a:pt x="3796" y="9110"/>
                          <a:pt x="3754" y="9407"/>
                        </a:cubicBezTo>
                        <a:cubicBezTo>
                          <a:pt x="3717" y="9708"/>
                          <a:pt x="3736" y="10014"/>
                          <a:pt x="3808" y="10308"/>
                        </a:cubicBezTo>
                        <a:cubicBezTo>
                          <a:pt x="3876" y="10590"/>
                          <a:pt x="3941" y="10875"/>
                          <a:pt x="4016" y="11172"/>
                        </a:cubicBezTo>
                        <a:cubicBezTo>
                          <a:pt x="3995" y="10889"/>
                          <a:pt x="3955" y="10583"/>
                          <a:pt x="3929" y="10291"/>
                        </a:cubicBezTo>
                        <a:cubicBezTo>
                          <a:pt x="3887" y="10009"/>
                          <a:pt x="3897" y="9722"/>
                          <a:pt x="3950" y="9442"/>
                        </a:cubicBezTo>
                        <a:cubicBezTo>
                          <a:pt x="4130" y="8905"/>
                          <a:pt x="4301" y="8333"/>
                          <a:pt x="4464" y="7765"/>
                        </a:cubicBezTo>
                        <a:cubicBezTo>
                          <a:pt x="4625" y="7182"/>
                          <a:pt x="4688" y="6575"/>
                          <a:pt x="4653" y="5970"/>
                        </a:cubicBezTo>
                        <a:cubicBezTo>
                          <a:pt x="4613" y="5368"/>
                          <a:pt x="4492" y="4775"/>
                          <a:pt x="4293" y="4205"/>
                        </a:cubicBezTo>
                        <a:cubicBezTo>
                          <a:pt x="3922" y="3073"/>
                          <a:pt x="3292" y="2034"/>
                          <a:pt x="2809" y="988"/>
                        </a:cubicBezTo>
                        <a:cubicBezTo>
                          <a:pt x="2713" y="760"/>
                          <a:pt x="2627" y="528"/>
                          <a:pt x="2547" y="295"/>
                        </a:cubicBezTo>
                        <a:lnTo>
                          <a:pt x="2531" y="283"/>
                        </a:lnTo>
                        <a:cubicBezTo>
                          <a:pt x="2372" y="183"/>
                          <a:pt x="2209" y="90"/>
                          <a:pt x="2045" y="6"/>
                        </a:cubicBezTo>
                        <a:lnTo>
                          <a:pt x="204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33"/>
                  <p:cNvSpPr/>
                  <p:nvPr/>
                </p:nvSpPr>
                <p:spPr>
                  <a:xfrm>
                    <a:off x="7271575" y="2714875"/>
                    <a:ext cx="193675" cy="419650"/>
                  </a:xfrm>
                  <a:custGeom>
                    <a:rect b="b" l="l" r="r" t="t"/>
                    <a:pathLst>
                      <a:path extrusionOk="0" h="16786" w="7747">
                        <a:moveTo>
                          <a:pt x="5262" y="12245"/>
                        </a:moveTo>
                        <a:cubicBezTo>
                          <a:pt x="5351" y="12906"/>
                          <a:pt x="5524" y="13553"/>
                          <a:pt x="5776" y="14171"/>
                        </a:cubicBezTo>
                        <a:cubicBezTo>
                          <a:pt x="5850" y="14335"/>
                          <a:pt x="5946" y="14486"/>
                          <a:pt x="6061" y="14624"/>
                        </a:cubicBezTo>
                        <a:cubicBezTo>
                          <a:pt x="6163" y="14736"/>
                          <a:pt x="6259" y="14855"/>
                          <a:pt x="6343" y="14984"/>
                        </a:cubicBezTo>
                        <a:cubicBezTo>
                          <a:pt x="6490" y="15259"/>
                          <a:pt x="6602" y="15556"/>
                          <a:pt x="6677" y="15861"/>
                        </a:cubicBezTo>
                        <a:cubicBezTo>
                          <a:pt x="6443" y="15803"/>
                          <a:pt x="6107" y="15747"/>
                          <a:pt x="5687" y="15684"/>
                        </a:cubicBezTo>
                        <a:cubicBezTo>
                          <a:pt x="4917" y="15567"/>
                          <a:pt x="3964" y="15425"/>
                          <a:pt x="3490" y="15117"/>
                        </a:cubicBezTo>
                        <a:cubicBezTo>
                          <a:pt x="3416" y="15068"/>
                          <a:pt x="3346" y="15009"/>
                          <a:pt x="3283" y="14944"/>
                        </a:cubicBezTo>
                        <a:cubicBezTo>
                          <a:pt x="4102" y="14174"/>
                          <a:pt x="4774" y="13259"/>
                          <a:pt x="5262" y="12245"/>
                        </a:cubicBezTo>
                        <a:close/>
                        <a:moveTo>
                          <a:pt x="6866" y="1"/>
                        </a:moveTo>
                        <a:lnTo>
                          <a:pt x="6866" y="3"/>
                        </a:lnTo>
                        <a:cubicBezTo>
                          <a:pt x="6983" y="4077"/>
                          <a:pt x="5344" y="7700"/>
                          <a:pt x="3640" y="10343"/>
                        </a:cubicBezTo>
                        <a:cubicBezTo>
                          <a:pt x="3518" y="9596"/>
                          <a:pt x="3479" y="8837"/>
                          <a:pt x="3523" y="8081"/>
                        </a:cubicBezTo>
                        <a:cubicBezTo>
                          <a:pt x="3553" y="7467"/>
                          <a:pt x="3621" y="6853"/>
                          <a:pt x="3661" y="6227"/>
                        </a:cubicBezTo>
                        <a:lnTo>
                          <a:pt x="3661" y="6227"/>
                        </a:lnTo>
                        <a:cubicBezTo>
                          <a:pt x="3497" y="6537"/>
                          <a:pt x="3318" y="6841"/>
                          <a:pt x="3124" y="7133"/>
                        </a:cubicBezTo>
                        <a:cubicBezTo>
                          <a:pt x="3161" y="7175"/>
                          <a:pt x="3196" y="7219"/>
                          <a:pt x="3234" y="7261"/>
                        </a:cubicBezTo>
                        <a:cubicBezTo>
                          <a:pt x="3208" y="7520"/>
                          <a:pt x="3184" y="7784"/>
                          <a:pt x="3175" y="8048"/>
                        </a:cubicBezTo>
                        <a:cubicBezTo>
                          <a:pt x="3152" y="8468"/>
                          <a:pt x="3152" y="8891"/>
                          <a:pt x="3175" y="9311"/>
                        </a:cubicBezTo>
                        <a:cubicBezTo>
                          <a:pt x="3208" y="9731"/>
                          <a:pt x="3271" y="10149"/>
                          <a:pt x="3362" y="10562"/>
                        </a:cubicBezTo>
                        <a:lnTo>
                          <a:pt x="3507" y="10529"/>
                        </a:lnTo>
                        <a:lnTo>
                          <a:pt x="3507" y="10529"/>
                        </a:lnTo>
                        <a:cubicBezTo>
                          <a:pt x="2503" y="12077"/>
                          <a:pt x="1326" y="13506"/>
                          <a:pt x="0" y="14788"/>
                        </a:cubicBezTo>
                        <a:lnTo>
                          <a:pt x="3" y="14792"/>
                        </a:lnTo>
                        <a:lnTo>
                          <a:pt x="7" y="14792"/>
                        </a:lnTo>
                        <a:cubicBezTo>
                          <a:pt x="252" y="15051"/>
                          <a:pt x="502" y="15306"/>
                          <a:pt x="761" y="15551"/>
                        </a:cubicBezTo>
                        <a:cubicBezTo>
                          <a:pt x="953" y="15731"/>
                          <a:pt x="1177" y="15936"/>
                          <a:pt x="1429" y="16156"/>
                        </a:cubicBezTo>
                        <a:cubicBezTo>
                          <a:pt x="2010" y="15887"/>
                          <a:pt x="2554" y="15542"/>
                          <a:pt x="3044" y="15128"/>
                        </a:cubicBezTo>
                        <a:cubicBezTo>
                          <a:pt x="3131" y="15212"/>
                          <a:pt x="3224" y="15287"/>
                          <a:pt x="3327" y="15355"/>
                        </a:cubicBezTo>
                        <a:cubicBezTo>
                          <a:pt x="3852" y="15705"/>
                          <a:pt x="4802" y="15850"/>
                          <a:pt x="5643" y="15976"/>
                        </a:cubicBezTo>
                        <a:cubicBezTo>
                          <a:pt x="6210" y="16062"/>
                          <a:pt x="6775" y="16149"/>
                          <a:pt x="6927" y="16272"/>
                        </a:cubicBezTo>
                        <a:cubicBezTo>
                          <a:pt x="6941" y="16291"/>
                          <a:pt x="6950" y="16310"/>
                          <a:pt x="6964" y="16328"/>
                        </a:cubicBezTo>
                        <a:cubicBezTo>
                          <a:pt x="7088" y="16454"/>
                          <a:pt x="7233" y="16559"/>
                          <a:pt x="7391" y="16639"/>
                        </a:cubicBezTo>
                        <a:cubicBezTo>
                          <a:pt x="7506" y="16697"/>
                          <a:pt x="7625" y="16746"/>
                          <a:pt x="7746" y="16786"/>
                        </a:cubicBezTo>
                        <a:cubicBezTo>
                          <a:pt x="7741" y="16716"/>
                          <a:pt x="7737" y="16641"/>
                          <a:pt x="7734" y="16564"/>
                        </a:cubicBezTo>
                        <a:cubicBezTo>
                          <a:pt x="7662" y="16520"/>
                          <a:pt x="7590" y="16473"/>
                          <a:pt x="7520" y="16426"/>
                        </a:cubicBezTo>
                        <a:cubicBezTo>
                          <a:pt x="7272" y="16268"/>
                          <a:pt x="7083" y="16032"/>
                          <a:pt x="6980" y="15754"/>
                        </a:cubicBezTo>
                        <a:cubicBezTo>
                          <a:pt x="6910" y="15427"/>
                          <a:pt x="6796" y="15107"/>
                          <a:pt x="6642" y="14809"/>
                        </a:cubicBezTo>
                        <a:cubicBezTo>
                          <a:pt x="6551" y="14664"/>
                          <a:pt x="6448" y="14524"/>
                          <a:pt x="6334" y="14393"/>
                        </a:cubicBezTo>
                        <a:cubicBezTo>
                          <a:pt x="6243" y="14279"/>
                          <a:pt x="6168" y="14155"/>
                          <a:pt x="6110" y="14020"/>
                        </a:cubicBezTo>
                        <a:cubicBezTo>
                          <a:pt x="5881" y="13429"/>
                          <a:pt x="5717" y="12815"/>
                          <a:pt x="5626" y="12187"/>
                        </a:cubicBezTo>
                        <a:cubicBezTo>
                          <a:pt x="5596" y="12005"/>
                          <a:pt x="5570" y="11825"/>
                          <a:pt x="5545" y="11648"/>
                        </a:cubicBezTo>
                        <a:cubicBezTo>
                          <a:pt x="7699" y="6685"/>
                          <a:pt x="6866" y="2"/>
                          <a:pt x="686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5" name="Google Shape;1575;p33"/>
                  <p:cNvSpPr/>
                  <p:nvPr/>
                </p:nvSpPr>
                <p:spPr>
                  <a:xfrm>
                    <a:off x="7303025" y="2732050"/>
                    <a:ext cx="60725" cy="161150"/>
                  </a:xfrm>
                  <a:custGeom>
                    <a:rect b="b" l="l" r="r" t="t"/>
                    <a:pathLst>
                      <a:path extrusionOk="0" h="6446" w="2429">
                        <a:moveTo>
                          <a:pt x="1551" y="0"/>
                        </a:moveTo>
                        <a:lnTo>
                          <a:pt x="1551" y="0"/>
                        </a:lnTo>
                        <a:cubicBezTo>
                          <a:pt x="1658" y="399"/>
                          <a:pt x="1740" y="806"/>
                          <a:pt x="1793" y="1214"/>
                        </a:cubicBezTo>
                        <a:cubicBezTo>
                          <a:pt x="1859" y="1625"/>
                          <a:pt x="1912" y="2036"/>
                          <a:pt x="1962" y="2444"/>
                        </a:cubicBezTo>
                        <a:cubicBezTo>
                          <a:pt x="2071" y="3259"/>
                          <a:pt x="2123" y="4081"/>
                          <a:pt x="2111" y="4900"/>
                        </a:cubicBezTo>
                        <a:cubicBezTo>
                          <a:pt x="2111" y="5332"/>
                          <a:pt x="2055" y="5766"/>
                          <a:pt x="2013" y="6203"/>
                        </a:cubicBezTo>
                        <a:cubicBezTo>
                          <a:pt x="1623" y="5797"/>
                          <a:pt x="1263" y="5367"/>
                          <a:pt x="934" y="4912"/>
                        </a:cubicBezTo>
                        <a:cubicBezTo>
                          <a:pt x="521" y="4368"/>
                          <a:pt x="204" y="3754"/>
                          <a:pt x="1" y="3103"/>
                        </a:cubicBezTo>
                        <a:lnTo>
                          <a:pt x="1" y="3103"/>
                        </a:lnTo>
                        <a:cubicBezTo>
                          <a:pt x="159" y="3770"/>
                          <a:pt x="432" y="4405"/>
                          <a:pt x="806" y="4980"/>
                        </a:cubicBezTo>
                        <a:cubicBezTo>
                          <a:pt x="1123" y="5493"/>
                          <a:pt x="1478" y="5981"/>
                          <a:pt x="1866" y="6446"/>
                        </a:cubicBezTo>
                        <a:cubicBezTo>
                          <a:pt x="2060" y="6152"/>
                          <a:pt x="2239" y="5850"/>
                          <a:pt x="2403" y="5540"/>
                        </a:cubicBezTo>
                        <a:cubicBezTo>
                          <a:pt x="2414" y="5330"/>
                          <a:pt x="2424" y="5117"/>
                          <a:pt x="2428" y="4905"/>
                        </a:cubicBezTo>
                        <a:cubicBezTo>
                          <a:pt x="2419" y="4067"/>
                          <a:pt x="2335" y="3233"/>
                          <a:pt x="2179" y="2409"/>
                        </a:cubicBezTo>
                        <a:cubicBezTo>
                          <a:pt x="2048" y="1588"/>
                          <a:pt x="1838" y="780"/>
                          <a:pt x="15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76" name="Google Shape;1576;p33"/>
                <p:cNvSpPr/>
                <p:nvPr/>
              </p:nvSpPr>
              <p:spPr>
                <a:xfrm>
                  <a:off x="7464925" y="3128975"/>
                  <a:ext cx="15550" cy="8525"/>
                </a:xfrm>
                <a:custGeom>
                  <a:rect b="b" l="l" r="r" t="t"/>
                  <a:pathLst>
                    <a:path extrusionOk="0" h="341" w="622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" y="77"/>
                        <a:pt x="7" y="152"/>
                        <a:pt x="14" y="224"/>
                      </a:cubicBezTo>
                      <a:cubicBezTo>
                        <a:pt x="211" y="287"/>
                        <a:pt x="414" y="327"/>
                        <a:pt x="621" y="341"/>
                      </a:cubicBezTo>
                      <a:cubicBezTo>
                        <a:pt x="409" y="238"/>
                        <a:pt x="201" y="124"/>
                        <a:pt x="0" y="0"/>
                      </a:cubicBezTo>
                      <a:close/>
                    </a:path>
                  </a:pathLst>
                </a:custGeom>
                <a:solidFill>
                  <a:srgbClr val="3A5B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33"/>
                <p:cNvSpPr/>
                <p:nvPr/>
              </p:nvSpPr>
              <p:spPr>
                <a:xfrm>
                  <a:off x="7580025" y="2243375"/>
                  <a:ext cx="375" cy="22950"/>
                </a:xfrm>
                <a:custGeom>
                  <a:rect b="b" l="l" r="r" t="t"/>
                  <a:pathLst>
                    <a:path extrusionOk="0" h="918" w="15">
                      <a:moveTo>
                        <a:pt x="0" y="0"/>
                      </a:moveTo>
                      <a:lnTo>
                        <a:pt x="5" y="12"/>
                      </a:lnTo>
                      <a:lnTo>
                        <a:pt x="14" y="0"/>
                      </a:lnTo>
                      <a:close/>
                      <a:moveTo>
                        <a:pt x="5" y="906"/>
                      </a:moveTo>
                      <a:cubicBezTo>
                        <a:pt x="5" y="911"/>
                        <a:pt x="2" y="915"/>
                        <a:pt x="0" y="918"/>
                      </a:cubicBezTo>
                      <a:lnTo>
                        <a:pt x="12" y="915"/>
                      </a:lnTo>
                      <a:cubicBezTo>
                        <a:pt x="9" y="913"/>
                        <a:pt x="7" y="911"/>
                        <a:pt x="5" y="906"/>
                      </a:cubicBezTo>
                      <a:close/>
                    </a:path>
                  </a:pathLst>
                </a:custGeom>
                <a:solidFill>
                  <a:srgbClr val="A562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8" name="Google Shape;1578;p33"/>
              <p:cNvGrpSpPr/>
              <p:nvPr/>
            </p:nvGrpSpPr>
            <p:grpSpPr>
              <a:xfrm>
                <a:off x="7109247" y="1212061"/>
                <a:ext cx="1183512" cy="2935039"/>
                <a:chOff x="7109247" y="1209084"/>
                <a:chExt cx="1183512" cy="2935039"/>
              </a:xfrm>
            </p:grpSpPr>
            <p:grpSp>
              <p:nvGrpSpPr>
                <p:cNvPr id="1579" name="Google Shape;1579;p33"/>
                <p:cNvGrpSpPr/>
                <p:nvPr/>
              </p:nvGrpSpPr>
              <p:grpSpPr>
                <a:xfrm>
                  <a:off x="7109247" y="1209084"/>
                  <a:ext cx="1183512" cy="2935039"/>
                  <a:chOff x="7551950" y="1600800"/>
                  <a:chExt cx="886725" cy="2199025"/>
                </a:xfrm>
              </p:grpSpPr>
              <p:sp>
                <p:nvSpPr>
                  <p:cNvPr id="1580" name="Google Shape;1580;p33"/>
                  <p:cNvSpPr/>
                  <p:nvPr/>
                </p:nvSpPr>
                <p:spPr>
                  <a:xfrm>
                    <a:off x="7873525" y="1805875"/>
                    <a:ext cx="108275" cy="104500"/>
                  </a:xfrm>
                  <a:custGeom>
                    <a:rect b="b" l="l" r="r" t="t"/>
                    <a:pathLst>
                      <a:path extrusionOk="0" h="4180" w="4331">
                        <a:moveTo>
                          <a:pt x="0" y="1"/>
                        </a:moveTo>
                        <a:cubicBezTo>
                          <a:pt x="0" y="1"/>
                          <a:pt x="526" y="2879"/>
                          <a:pt x="4331" y="4180"/>
                        </a:cubicBezTo>
                        <a:cubicBezTo>
                          <a:pt x="4331" y="4180"/>
                          <a:pt x="2167" y="2090"/>
                          <a:pt x="216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33"/>
                  <p:cNvSpPr/>
                  <p:nvPr/>
                </p:nvSpPr>
                <p:spPr>
                  <a:xfrm>
                    <a:off x="7778450" y="1600800"/>
                    <a:ext cx="254725" cy="254600"/>
                  </a:xfrm>
                  <a:custGeom>
                    <a:rect b="b" l="l" r="r" t="t"/>
                    <a:pathLst>
                      <a:path extrusionOk="0" h="10184" w="10189">
                        <a:moveTo>
                          <a:pt x="855" y="0"/>
                        </a:moveTo>
                        <a:cubicBezTo>
                          <a:pt x="383" y="0"/>
                          <a:pt x="0" y="385"/>
                          <a:pt x="3" y="857"/>
                        </a:cubicBezTo>
                        <a:lnTo>
                          <a:pt x="3" y="9327"/>
                        </a:lnTo>
                        <a:cubicBezTo>
                          <a:pt x="3" y="9801"/>
                          <a:pt x="386" y="10184"/>
                          <a:pt x="860" y="10184"/>
                        </a:cubicBezTo>
                        <a:lnTo>
                          <a:pt x="9329" y="10184"/>
                        </a:lnTo>
                        <a:cubicBezTo>
                          <a:pt x="9803" y="10184"/>
                          <a:pt x="10188" y="9801"/>
                          <a:pt x="10188" y="9327"/>
                        </a:cubicBezTo>
                        <a:lnTo>
                          <a:pt x="10188" y="857"/>
                        </a:lnTo>
                        <a:cubicBezTo>
                          <a:pt x="10188" y="385"/>
                          <a:pt x="9805" y="0"/>
                          <a:pt x="9333" y="0"/>
                        </a:cubicBezTo>
                        <a:cubicBezTo>
                          <a:pt x="9332" y="0"/>
                          <a:pt x="9331" y="0"/>
                          <a:pt x="9329" y="0"/>
                        </a:cubicBezTo>
                        <a:lnTo>
                          <a:pt x="860" y="0"/>
                        </a:lnTo>
                        <a:cubicBezTo>
                          <a:pt x="858" y="0"/>
                          <a:pt x="857" y="0"/>
                          <a:pt x="8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33"/>
                  <p:cNvSpPr/>
                  <p:nvPr/>
                </p:nvSpPr>
                <p:spPr>
                  <a:xfrm>
                    <a:off x="7796550" y="1658400"/>
                    <a:ext cx="212050" cy="143475"/>
                  </a:xfrm>
                  <a:custGeom>
                    <a:rect b="b" l="l" r="r" t="t"/>
                    <a:pathLst>
                      <a:path extrusionOk="0" h="5739" w="8482">
                        <a:moveTo>
                          <a:pt x="2539" y="0"/>
                        </a:moveTo>
                        <a:cubicBezTo>
                          <a:pt x="2080" y="0"/>
                          <a:pt x="1636" y="211"/>
                          <a:pt x="1310" y="724"/>
                        </a:cubicBezTo>
                        <a:cubicBezTo>
                          <a:pt x="0" y="2786"/>
                          <a:pt x="2624" y="4749"/>
                          <a:pt x="3847" y="5522"/>
                        </a:cubicBezTo>
                        <a:cubicBezTo>
                          <a:pt x="3985" y="5610"/>
                          <a:pt x="4102" y="5683"/>
                          <a:pt x="4198" y="5739"/>
                        </a:cubicBezTo>
                        <a:cubicBezTo>
                          <a:pt x="4298" y="5685"/>
                          <a:pt x="4415" y="5615"/>
                          <a:pt x="4557" y="5531"/>
                        </a:cubicBezTo>
                        <a:cubicBezTo>
                          <a:pt x="5815" y="4796"/>
                          <a:pt x="8481" y="2905"/>
                          <a:pt x="7230" y="808"/>
                        </a:cubicBezTo>
                        <a:cubicBezTo>
                          <a:pt x="6910" y="265"/>
                          <a:pt x="6456" y="44"/>
                          <a:pt x="5982" y="44"/>
                        </a:cubicBezTo>
                        <a:cubicBezTo>
                          <a:pt x="5358" y="44"/>
                          <a:pt x="4699" y="427"/>
                          <a:pt x="4265" y="965"/>
                        </a:cubicBezTo>
                        <a:cubicBezTo>
                          <a:pt x="3839" y="403"/>
                          <a:pt x="3174" y="0"/>
                          <a:pt x="25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33"/>
                  <p:cNvSpPr/>
                  <p:nvPr/>
                </p:nvSpPr>
                <p:spPr>
                  <a:xfrm>
                    <a:off x="7791575" y="1678425"/>
                    <a:ext cx="220650" cy="84650"/>
                  </a:xfrm>
                  <a:custGeom>
                    <a:rect b="b" l="l" r="r" t="t"/>
                    <a:pathLst>
                      <a:path extrusionOk="0" h="3386" w="8826">
                        <a:moveTo>
                          <a:pt x="8807" y="1624"/>
                        </a:moveTo>
                        <a:cubicBezTo>
                          <a:pt x="8769" y="1624"/>
                          <a:pt x="8683" y="1707"/>
                          <a:pt x="8683" y="1707"/>
                        </a:cubicBezTo>
                        <a:cubicBezTo>
                          <a:pt x="8683" y="1707"/>
                          <a:pt x="8700" y="1709"/>
                          <a:pt x="8722" y="1709"/>
                        </a:cubicBezTo>
                        <a:cubicBezTo>
                          <a:pt x="8764" y="1709"/>
                          <a:pt x="8825" y="1700"/>
                          <a:pt x="8825" y="1648"/>
                        </a:cubicBezTo>
                        <a:cubicBezTo>
                          <a:pt x="8825" y="1631"/>
                          <a:pt x="8818" y="1624"/>
                          <a:pt x="8807" y="1624"/>
                        </a:cubicBezTo>
                        <a:close/>
                        <a:moveTo>
                          <a:pt x="5095" y="0"/>
                        </a:moveTo>
                        <a:lnTo>
                          <a:pt x="4651" y="1868"/>
                        </a:lnTo>
                        <a:lnTo>
                          <a:pt x="4233" y="563"/>
                        </a:lnTo>
                        <a:lnTo>
                          <a:pt x="3666" y="2325"/>
                        </a:lnTo>
                        <a:lnTo>
                          <a:pt x="3194" y="63"/>
                        </a:lnTo>
                        <a:lnTo>
                          <a:pt x="2779" y="1422"/>
                        </a:lnTo>
                        <a:lnTo>
                          <a:pt x="141" y="1422"/>
                        </a:lnTo>
                        <a:cubicBezTo>
                          <a:pt x="141" y="1422"/>
                          <a:pt x="1" y="1560"/>
                          <a:pt x="1" y="1639"/>
                        </a:cubicBezTo>
                        <a:cubicBezTo>
                          <a:pt x="1" y="1716"/>
                          <a:pt x="141" y="1989"/>
                          <a:pt x="141" y="1989"/>
                        </a:cubicBezTo>
                        <a:lnTo>
                          <a:pt x="2991" y="1989"/>
                        </a:lnTo>
                        <a:lnTo>
                          <a:pt x="3152" y="1214"/>
                        </a:lnTo>
                        <a:lnTo>
                          <a:pt x="3605" y="3385"/>
                        </a:lnTo>
                        <a:lnTo>
                          <a:pt x="4238" y="1455"/>
                        </a:lnTo>
                        <a:lnTo>
                          <a:pt x="4705" y="2895"/>
                        </a:lnTo>
                        <a:lnTo>
                          <a:pt x="5088" y="1294"/>
                        </a:lnTo>
                        <a:lnTo>
                          <a:pt x="5370" y="2774"/>
                        </a:lnTo>
                        <a:lnTo>
                          <a:pt x="5935" y="1707"/>
                        </a:lnTo>
                        <a:lnTo>
                          <a:pt x="5755" y="1707"/>
                        </a:lnTo>
                        <a:lnTo>
                          <a:pt x="5494" y="1980"/>
                        </a:lnTo>
                        <a:lnTo>
                          <a:pt x="509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33"/>
                  <p:cNvSpPr/>
                  <p:nvPr/>
                </p:nvSpPr>
                <p:spPr>
                  <a:xfrm>
                    <a:off x="8024225" y="2023175"/>
                    <a:ext cx="28275" cy="142775"/>
                  </a:xfrm>
                  <a:custGeom>
                    <a:rect b="b" l="l" r="r" t="t"/>
                    <a:pathLst>
                      <a:path extrusionOk="0" h="5711" w="1131">
                        <a:moveTo>
                          <a:pt x="1048" y="0"/>
                        </a:moveTo>
                        <a:cubicBezTo>
                          <a:pt x="1020" y="0"/>
                          <a:pt x="992" y="16"/>
                          <a:pt x="983" y="52"/>
                        </a:cubicBezTo>
                        <a:cubicBezTo>
                          <a:pt x="938" y="220"/>
                          <a:pt x="0" y="3869"/>
                          <a:pt x="922" y="5710"/>
                        </a:cubicBezTo>
                        <a:lnTo>
                          <a:pt x="922" y="5374"/>
                        </a:lnTo>
                        <a:cubicBezTo>
                          <a:pt x="240" y="3481"/>
                          <a:pt x="1107" y="124"/>
                          <a:pt x="1118" y="87"/>
                        </a:cubicBezTo>
                        <a:cubicBezTo>
                          <a:pt x="1131" y="34"/>
                          <a:pt x="1089" y="0"/>
                          <a:pt x="1048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5" name="Google Shape;1585;p33"/>
                  <p:cNvSpPr/>
                  <p:nvPr/>
                </p:nvSpPr>
                <p:spPr>
                  <a:xfrm>
                    <a:off x="8037175" y="2069850"/>
                    <a:ext cx="10125" cy="94750"/>
                  </a:xfrm>
                  <a:custGeom>
                    <a:rect b="b" l="l" r="r" t="t"/>
                    <a:pathLst>
                      <a:path extrusionOk="0" h="3790" w="405">
                        <a:moveTo>
                          <a:pt x="119" y="1"/>
                        </a:moveTo>
                        <a:cubicBezTo>
                          <a:pt x="42" y="545"/>
                          <a:pt x="3" y="1093"/>
                          <a:pt x="0" y="1642"/>
                        </a:cubicBezTo>
                        <a:cubicBezTo>
                          <a:pt x="0" y="2422"/>
                          <a:pt x="96" y="3194"/>
                          <a:pt x="378" y="3790"/>
                        </a:cubicBezTo>
                        <a:lnTo>
                          <a:pt x="404" y="3783"/>
                        </a:lnTo>
                        <a:lnTo>
                          <a:pt x="404" y="3507"/>
                        </a:lnTo>
                        <a:cubicBezTo>
                          <a:pt x="210" y="2973"/>
                          <a:pt x="140" y="2321"/>
                          <a:pt x="140" y="1663"/>
                        </a:cubicBezTo>
                        <a:cubicBezTo>
                          <a:pt x="145" y="1175"/>
                          <a:pt x="175" y="690"/>
                          <a:pt x="236" y="206"/>
                        </a:cubicBezTo>
                        <a:cubicBezTo>
                          <a:pt x="194" y="141"/>
                          <a:pt x="154" y="73"/>
                          <a:pt x="119" y="1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6" name="Google Shape;1586;p33"/>
                  <p:cNvSpPr/>
                  <p:nvPr/>
                </p:nvSpPr>
                <p:spPr>
                  <a:xfrm>
                    <a:off x="7566350" y="2224125"/>
                    <a:ext cx="98775" cy="70525"/>
                  </a:xfrm>
                  <a:custGeom>
                    <a:rect b="b" l="l" r="r" t="t"/>
                    <a:pathLst>
                      <a:path extrusionOk="0" h="2821" w="3951">
                        <a:moveTo>
                          <a:pt x="1546" y="0"/>
                        </a:moveTo>
                        <a:cubicBezTo>
                          <a:pt x="1427" y="0"/>
                          <a:pt x="1308" y="25"/>
                          <a:pt x="1196" y="75"/>
                        </a:cubicBezTo>
                        <a:lnTo>
                          <a:pt x="505" y="383"/>
                        </a:lnTo>
                        <a:cubicBezTo>
                          <a:pt x="202" y="516"/>
                          <a:pt x="5" y="815"/>
                          <a:pt x="1" y="1146"/>
                        </a:cubicBezTo>
                        <a:lnTo>
                          <a:pt x="1" y="2078"/>
                        </a:lnTo>
                        <a:lnTo>
                          <a:pt x="1" y="2089"/>
                        </a:lnTo>
                        <a:cubicBezTo>
                          <a:pt x="12" y="2484"/>
                          <a:pt x="337" y="2795"/>
                          <a:pt x="729" y="2795"/>
                        </a:cubicBezTo>
                        <a:cubicBezTo>
                          <a:pt x="736" y="2795"/>
                          <a:pt x="743" y="2795"/>
                          <a:pt x="750" y="2794"/>
                        </a:cubicBezTo>
                        <a:lnTo>
                          <a:pt x="1219" y="2794"/>
                        </a:lnTo>
                        <a:cubicBezTo>
                          <a:pt x="1219" y="2794"/>
                          <a:pt x="1454" y="2820"/>
                          <a:pt x="1806" y="2820"/>
                        </a:cubicBezTo>
                        <a:cubicBezTo>
                          <a:pt x="2380" y="2820"/>
                          <a:pt x="3265" y="2751"/>
                          <a:pt x="3951" y="2388"/>
                        </a:cubicBezTo>
                        <a:lnTo>
                          <a:pt x="3923" y="2064"/>
                        </a:lnTo>
                        <a:cubicBezTo>
                          <a:pt x="3876" y="1536"/>
                          <a:pt x="3580" y="1065"/>
                          <a:pt x="3124" y="796"/>
                        </a:cubicBezTo>
                        <a:lnTo>
                          <a:pt x="1992" y="124"/>
                        </a:lnTo>
                        <a:cubicBezTo>
                          <a:pt x="1855" y="42"/>
                          <a:pt x="1701" y="0"/>
                          <a:pt x="1546" y="0"/>
                        </a:cubicBez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7" name="Google Shape;1587;p33"/>
                  <p:cNvSpPr/>
                  <p:nvPr/>
                </p:nvSpPr>
                <p:spPr>
                  <a:xfrm>
                    <a:off x="7647375" y="2251475"/>
                    <a:ext cx="117800" cy="105775"/>
                  </a:xfrm>
                  <a:custGeom>
                    <a:rect b="b" l="l" r="r" t="t"/>
                    <a:pathLst>
                      <a:path extrusionOk="0" h="4231" w="4712">
                        <a:moveTo>
                          <a:pt x="133" y="1"/>
                        </a:moveTo>
                        <a:lnTo>
                          <a:pt x="0" y="1189"/>
                        </a:lnTo>
                        <a:lnTo>
                          <a:pt x="3805" y="4231"/>
                        </a:lnTo>
                        <a:lnTo>
                          <a:pt x="4711" y="2961"/>
                        </a:lnTo>
                        <a:cubicBezTo>
                          <a:pt x="4711" y="2961"/>
                          <a:pt x="1233" y="423"/>
                          <a:pt x="133" y="3"/>
                        </a:cubicBezTo>
                        <a:lnTo>
                          <a:pt x="133" y="1"/>
                        </a:ln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8" name="Google Shape;1588;p33"/>
                  <p:cNvSpPr/>
                  <p:nvPr/>
                </p:nvSpPr>
                <p:spPr>
                  <a:xfrm>
                    <a:off x="7670600" y="2197625"/>
                    <a:ext cx="326675" cy="241925"/>
                  </a:xfrm>
                  <a:custGeom>
                    <a:rect b="b" l="l" r="r" t="t"/>
                    <a:pathLst>
                      <a:path extrusionOk="0" h="9677" w="13067">
                        <a:moveTo>
                          <a:pt x="11794" y="0"/>
                        </a:moveTo>
                        <a:cubicBezTo>
                          <a:pt x="9964" y="887"/>
                          <a:pt x="7833" y="5941"/>
                          <a:pt x="6600" y="5941"/>
                        </a:cubicBezTo>
                        <a:cubicBezTo>
                          <a:pt x="5367" y="5941"/>
                          <a:pt x="1132" y="2893"/>
                          <a:pt x="1132" y="2893"/>
                        </a:cubicBezTo>
                        <a:lnTo>
                          <a:pt x="0" y="4737"/>
                        </a:lnTo>
                        <a:cubicBezTo>
                          <a:pt x="0" y="4737"/>
                          <a:pt x="3460" y="9382"/>
                          <a:pt x="5900" y="9665"/>
                        </a:cubicBezTo>
                        <a:cubicBezTo>
                          <a:pt x="5965" y="9673"/>
                          <a:pt x="6032" y="9676"/>
                          <a:pt x="6101" y="9676"/>
                        </a:cubicBezTo>
                        <a:cubicBezTo>
                          <a:pt x="8587" y="9676"/>
                          <a:pt x="13066" y="4830"/>
                          <a:pt x="13066" y="4830"/>
                        </a:cubicBezTo>
                        <a:lnTo>
                          <a:pt x="117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9" name="Google Shape;1589;p33"/>
                  <p:cNvSpPr/>
                  <p:nvPr/>
                </p:nvSpPr>
                <p:spPr>
                  <a:xfrm>
                    <a:off x="7670600" y="2273050"/>
                    <a:ext cx="248125" cy="166625"/>
                  </a:xfrm>
                  <a:custGeom>
                    <a:rect b="b" l="l" r="r" t="t"/>
                    <a:pathLst>
                      <a:path extrusionOk="0" h="6665" w="9925">
                        <a:moveTo>
                          <a:pt x="3" y="1727"/>
                        </a:moveTo>
                        <a:cubicBezTo>
                          <a:pt x="3" y="1727"/>
                          <a:pt x="3" y="1728"/>
                          <a:pt x="4" y="1728"/>
                        </a:cubicBezTo>
                        <a:lnTo>
                          <a:pt x="4" y="1728"/>
                        </a:lnTo>
                        <a:lnTo>
                          <a:pt x="5" y="1727"/>
                        </a:lnTo>
                        <a:close/>
                        <a:moveTo>
                          <a:pt x="9162" y="0"/>
                        </a:moveTo>
                        <a:cubicBezTo>
                          <a:pt x="8619" y="811"/>
                          <a:pt x="8098" y="1611"/>
                          <a:pt x="7629" y="2170"/>
                        </a:cubicBezTo>
                        <a:cubicBezTo>
                          <a:pt x="8098" y="1614"/>
                          <a:pt x="8619" y="811"/>
                          <a:pt x="9162" y="0"/>
                        </a:cubicBezTo>
                        <a:close/>
                        <a:moveTo>
                          <a:pt x="4" y="1728"/>
                        </a:moveTo>
                        <a:lnTo>
                          <a:pt x="0" y="1734"/>
                        </a:lnTo>
                        <a:cubicBezTo>
                          <a:pt x="0" y="1734"/>
                          <a:pt x="3458" y="6370"/>
                          <a:pt x="5895" y="6653"/>
                        </a:cubicBezTo>
                        <a:cubicBezTo>
                          <a:pt x="5963" y="6662"/>
                          <a:pt x="6028" y="6664"/>
                          <a:pt x="6093" y="6664"/>
                        </a:cubicBezTo>
                        <a:cubicBezTo>
                          <a:pt x="7172" y="6664"/>
                          <a:pt x="8624" y="5756"/>
                          <a:pt x="9924" y="4727"/>
                        </a:cubicBezTo>
                        <a:lnTo>
                          <a:pt x="9924" y="4720"/>
                        </a:lnTo>
                        <a:cubicBezTo>
                          <a:pt x="8626" y="5749"/>
                          <a:pt x="7174" y="6660"/>
                          <a:pt x="6098" y="6660"/>
                        </a:cubicBezTo>
                        <a:cubicBezTo>
                          <a:pt x="6030" y="6660"/>
                          <a:pt x="5963" y="6655"/>
                          <a:pt x="5895" y="6648"/>
                        </a:cubicBezTo>
                        <a:cubicBezTo>
                          <a:pt x="3522" y="6373"/>
                          <a:pt x="184" y="1967"/>
                          <a:pt x="4" y="17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33"/>
                  <p:cNvSpPr/>
                  <p:nvPr/>
                </p:nvSpPr>
                <p:spPr>
                  <a:xfrm>
                    <a:off x="7918750" y="2364600"/>
                    <a:ext cx="31125" cy="26625"/>
                  </a:xfrm>
                  <a:custGeom>
                    <a:rect b="b" l="l" r="r" t="t"/>
                    <a:pathLst>
                      <a:path extrusionOk="0" h="1065" w="1245">
                        <a:moveTo>
                          <a:pt x="1245" y="0"/>
                        </a:moveTo>
                        <a:cubicBezTo>
                          <a:pt x="862" y="346"/>
                          <a:pt x="439" y="707"/>
                          <a:pt x="1" y="1055"/>
                        </a:cubicBezTo>
                        <a:lnTo>
                          <a:pt x="1" y="1065"/>
                        </a:lnTo>
                        <a:cubicBezTo>
                          <a:pt x="439" y="714"/>
                          <a:pt x="862" y="353"/>
                          <a:pt x="1245" y="7"/>
                        </a:cubicBezTo>
                        <a:lnTo>
                          <a:pt x="1245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1" name="Google Shape;1591;p33"/>
                  <p:cNvSpPr/>
                  <p:nvPr/>
                </p:nvSpPr>
                <p:spPr>
                  <a:xfrm>
                    <a:off x="7919675" y="2152500"/>
                    <a:ext cx="463600" cy="1053950"/>
                  </a:xfrm>
                  <a:custGeom>
                    <a:rect b="b" l="l" r="r" t="t"/>
                    <a:pathLst>
                      <a:path extrusionOk="0" h="42158" w="18544">
                        <a:moveTo>
                          <a:pt x="6811" y="1"/>
                        </a:moveTo>
                        <a:cubicBezTo>
                          <a:pt x="6811" y="1"/>
                          <a:pt x="1" y="4616"/>
                          <a:pt x="2354" y="20661"/>
                        </a:cubicBezTo>
                        <a:lnTo>
                          <a:pt x="2352" y="20661"/>
                        </a:lnTo>
                        <a:cubicBezTo>
                          <a:pt x="2896" y="24333"/>
                          <a:pt x="374" y="42157"/>
                          <a:pt x="374" y="42157"/>
                        </a:cubicBezTo>
                        <a:lnTo>
                          <a:pt x="18544" y="41842"/>
                        </a:lnTo>
                        <a:lnTo>
                          <a:pt x="12266" y="12675"/>
                        </a:lnTo>
                        <a:lnTo>
                          <a:pt x="11242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2" name="Google Shape;1592;p33"/>
                  <p:cNvSpPr/>
                  <p:nvPr/>
                </p:nvSpPr>
                <p:spPr>
                  <a:xfrm>
                    <a:off x="7973775" y="2152500"/>
                    <a:ext cx="380550" cy="1052600"/>
                  </a:xfrm>
                  <a:custGeom>
                    <a:rect b="b" l="l" r="r" t="t"/>
                    <a:pathLst>
                      <a:path extrusionOk="0" h="42104" w="15222">
                        <a:moveTo>
                          <a:pt x="8013" y="1"/>
                        </a:moveTo>
                        <a:cubicBezTo>
                          <a:pt x="8111" y="288"/>
                          <a:pt x="8251" y="533"/>
                          <a:pt x="8438" y="713"/>
                        </a:cubicBezTo>
                        <a:cubicBezTo>
                          <a:pt x="8520" y="715"/>
                          <a:pt x="8604" y="715"/>
                          <a:pt x="8685" y="717"/>
                        </a:cubicBezTo>
                        <a:cubicBezTo>
                          <a:pt x="8802" y="477"/>
                          <a:pt x="8933" y="241"/>
                          <a:pt x="9080" y="15"/>
                        </a:cubicBezTo>
                        <a:lnTo>
                          <a:pt x="9080" y="1"/>
                        </a:lnTo>
                        <a:close/>
                        <a:moveTo>
                          <a:pt x="4647" y="1"/>
                        </a:moveTo>
                        <a:cubicBezTo>
                          <a:pt x="4647" y="1"/>
                          <a:pt x="4350" y="201"/>
                          <a:pt x="3902" y="666"/>
                        </a:cubicBezTo>
                        <a:cubicBezTo>
                          <a:pt x="3813" y="766"/>
                          <a:pt x="3727" y="874"/>
                          <a:pt x="3645" y="983"/>
                        </a:cubicBezTo>
                        <a:lnTo>
                          <a:pt x="3823" y="958"/>
                        </a:lnTo>
                        <a:cubicBezTo>
                          <a:pt x="3839" y="941"/>
                          <a:pt x="3855" y="927"/>
                          <a:pt x="3872" y="913"/>
                        </a:cubicBezTo>
                        <a:cubicBezTo>
                          <a:pt x="4563" y="720"/>
                          <a:pt x="4964" y="395"/>
                          <a:pt x="5181" y="1"/>
                        </a:cubicBezTo>
                        <a:close/>
                        <a:moveTo>
                          <a:pt x="148" y="12973"/>
                        </a:moveTo>
                        <a:cubicBezTo>
                          <a:pt x="83" y="14075"/>
                          <a:pt x="45" y="15247"/>
                          <a:pt x="45" y="16496"/>
                        </a:cubicBezTo>
                        <a:cubicBezTo>
                          <a:pt x="45" y="17745"/>
                          <a:pt x="83" y="19064"/>
                          <a:pt x="164" y="20458"/>
                        </a:cubicBezTo>
                        <a:cubicBezTo>
                          <a:pt x="286" y="18609"/>
                          <a:pt x="720" y="16695"/>
                          <a:pt x="720" y="16695"/>
                        </a:cubicBezTo>
                        <a:lnTo>
                          <a:pt x="746" y="16690"/>
                        </a:lnTo>
                        <a:lnTo>
                          <a:pt x="613" y="16695"/>
                        </a:lnTo>
                        <a:cubicBezTo>
                          <a:pt x="421" y="15233"/>
                          <a:pt x="272" y="14033"/>
                          <a:pt x="150" y="12973"/>
                        </a:cubicBezTo>
                        <a:close/>
                        <a:moveTo>
                          <a:pt x="12313" y="28400"/>
                        </a:moveTo>
                        <a:cubicBezTo>
                          <a:pt x="12250" y="31145"/>
                          <a:pt x="12000" y="34449"/>
                          <a:pt x="11461" y="38403"/>
                        </a:cubicBezTo>
                        <a:cubicBezTo>
                          <a:pt x="11968" y="39433"/>
                          <a:pt x="12316" y="40621"/>
                          <a:pt x="12537" y="41910"/>
                        </a:cubicBezTo>
                        <a:lnTo>
                          <a:pt x="15222" y="41863"/>
                        </a:lnTo>
                        <a:cubicBezTo>
                          <a:pt x="14683" y="39120"/>
                          <a:pt x="13597" y="33772"/>
                          <a:pt x="12313" y="28400"/>
                        </a:cubicBezTo>
                        <a:close/>
                        <a:moveTo>
                          <a:pt x="5293" y="31815"/>
                        </a:moveTo>
                        <a:cubicBezTo>
                          <a:pt x="4002" y="34418"/>
                          <a:pt x="2282" y="37448"/>
                          <a:pt x="1" y="40824"/>
                        </a:cubicBezTo>
                        <a:cubicBezTo>
                          <a:pt x="442" y="41132"/>
                          <a:pt x="862" y="41566"/>
                          <a:pt x="1264" y="42103"/>
                        </a:cubicBezTo>
                        <a:lnTo>
                          <a:pt x="6671" y="42010"/>
                        </a:lnTo>
                        <a:cubicBezTo>
                          <a:pt x="6524" y="40455"/>
                          <a:pt x="6349" y="38977"/>
                          <a:pt x="6143" y="37637"/>
                        </a:cubicBezTo>
                        <a:cubicBezTo>
                          <a:pt x="5891" y="36001"/>
                          <a:pt x="5599" y="33977"/>
                          <a:pt x="5293" y="3181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3" name="Google Shape;1593;p33"/>
                  <p:cNvSpPr/>
                  <p:nvPr/>
                </p:nvSpPr>
                <p:spPr>
                  <a:xfrm>
                    <a:off x="7965275" y="2531625"/>
                    <a:ext cx="209300" cy="232750"/>
                  </a:xfrm>
                  <a:custGeom>
                    <a:rect b="b" l="l" r="r" t="t"/>
                    <a:pathLst>
                      <a:path extrusionOk="0" h="9310" w="8372">
                        <a:moveTo>
                          <a:pt x="8372" y="0"/>
                        </a:moveTo>
                        <a:lnTo>
                          <a:pt x="1060" y="1530"/>
                        </a:lnTo>
                        <a:cubicBezTo>
                          <a:pt x="1060" y="1530"/>
                          <a:pt x="0" y="6206"/>
                          <a:pt x="733" y="7996"/>
                        </a:cubicBezTo>
                        <a:cubicBezTo>
                          <a:pt x="1184" y="9098"/>
                          <a:pt x="3970" y="9309"/>
                          <a:pt x="6048" y="9309"/>
                        </a:cubicBezTo>
                        <a:cubicBezTo>
                          <a:pt x="7349" y="9309"/>
                          <a:pt x="8372" y="9226"/>
                          <a:pt x="8372" y="9226"/>
                        </a:cubicBezTo>
                        <a:lnTo>
                          <a:pt x="837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4" name="Google Shape;1594;p33"/>
                  <p:cNvSpPr/>
                  <p:nvPr/>
                </p:nvSpPr>
                <p:spPr>
                  <a:xfrm>
                    <a:off x="7818250" y="2654600"/>
                    <a:ext cx="382600" cy="1019825"/>
                  </a:xfrm>
                  <a:custGeom>
                    <a:rect b="b" l="l" r="r" t="t"/>
                    <a:pathLst>
                      <a:path extrusionOk="0" h="40793" w="15304">
                        <a:moveTo>
                          <a:pt x="6619" y="0"/>
                        </a:moveTo>
                        <a:cubicBezTo>
                          <a:pt x="6619" y="0"/>
                          <a:pt x="1245" y="15359"/>
                          <a:pt x="554" y="20981"/>
                        </a:cubicBezTo>
                        <a:cubicBezTo>
                          <a:pt x="1" y="25446"/>
                          <a:pt x="8690" y="35723"/>
                          <a:pt x="11965" y="39416"/>
                        </a:cubicBezTo>
                        <a:cubicBezTo>
                          <a:pt x="12560" y="40086"/>
                          <a:pt x="12973" y="40539"/>
                          <a:pt x="13125" y="40702"/>
                        </a:cubicBezTo>
                        <a:lnTo>
                          <a:pt x="13183" y="40768"/>
                        </a:lnTo>
                        <a:cubicBezTo>
                          <a:pt x="13205" y="40785"/>
                          <a:pt x="13231" y="40793"/>
                          <a:pt x="13262" y="40793"/>
                        </a:cubicBezTo>
                        <a:cubicBezTo>
                          <a:pt x="13658" y="40793"/>
                          <a:pt x="14752" y="39439"/>
                          <a:pt x="14899" y="38977"/>
                        </a:cubicBezTo>
                        <a:cubicBezTo>
                          <a:pt x="14904" y="38959"/>
                          <a:pt x="14909" y="38940"/>
                          <a:pt x="14913" y="38921"/>
                        </a:cubicBezTo>
                        <a:cubicBezTo>
                          <a:pt x="14180" y="37506"/>
                          <a:pt x="13510" y="35940"/>
                          <a:pt x="12873" y="34334"/>
                        </a:cubicBezTo>
                        <a:lnTo>
                          <a:pt x="12871" y="34334"/>
                        </a:lnTo>
                        <a:cubicBezTo>
                          <a:pt x="10634" y="28684"/>
                          <a:pt x="8809" y="22547"/>
                          <a:pt x="6220" y="20740"/>
                        </a:cubicBezTo>
                        <a:cubicBezTo>
                          <a:pt x="14204" y="8927"/>
                          <a:pt x="15303" y="1375"/>
                          <a:pt x="15303" y="1375"/>
                        </a:cubicBezTo>
                        <a:lnTo>
                          <a:pt x="66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5" name="Google Shape;1595;p33"/>
                  <p:cNvSpPr/>
                  <p:nvPr/>
                </p:nvSpPr>
                <p:spPr>
                  <a:xfrm>
                    <a:off x="8117300" y="3512825"/>
                    <a:ext cx="39650" cy="159525"/>
                  </a:xfrm>
                  <a:custGeom>
                    <a:rect b="b" l="l" r="r" t="t"/>
                    <a:pathLst>
                      <a:path extrusionOk="0" h="6381" w="1586">
                        <a:moveTo>
                          <a:pt x="913" y="0"/>
                        </a:moveTo>
                        <a:cubicBezTo>
                          <a:pt x="911" y="0"/>
                          <a:pt x="911" y="3"/>
                          <a:pt x="913" y="3"/>
                        </a:cubicBezTo>
                        <a:lnTo>
                          <a:pt x="913" y="5"/>
                        </a:lnTo>
                        <a:cubicBezTo>
                          <a:pt x="1133" y="560"/>
                          <a:pt x="1357" y="1109"/>
                          <a:pt x="1586" y="1648"/>
                        </a:cubicBezTo>
                        <a:lnTo>
                          <a:pt x="1586" y="1644"/>
                        </a:lnTo>
                        <a:cubicBezTo>
                          <a:pt x="1357" y="1102"/>
                          <a:pt x="1133" y="553"/>
                          <a:pt x="913" y="0"/>
                        </a:cubicBezTo>
                        <a:close/>
                        <a:moveTo>
                          <a:pt x="1" y="5085"/>
                        </a:moveTo>
                        <a:lnTo>
                          <a:pt x="1" y="5092"/>
                        </a:lnTo>
                        <a:cubicBezTo>
                          <a:pt x="594" y="5764"/>
                          <a:pt x="1007" y="6215"/>
                          <a:pt x="1161" y="6380"/>
                        </a:cubicBezTo>
                        <a:cubicBezTo>
                          <a:pt x="1161" y="6376"/>
                          <a:pt x="1161" y="6373"/>
                          <a:pt x="1158" y="6369"/>
                        </a:cubicBezTo>
                        <a:cubicBezTo>
                          <a:pt x="1002" y="6201"/>
                          <a:pt x="591" y="5750"/>
                          <a:pt x="3" y="5085"/>
                        </a:cubicBez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6" name="Google Shape;1596;p33"/>
                  <p:cNvSpPr/>
                  <p:nvPr/>
                </p:nvSpPr>
                <p:spPr>
                  <a:xfrm>
                    <a:off x="8072875" y="3723975"/>
                    <a:ext cx="165675" cy="75850"/>
                  </a:xfrm>
                  <a:custGeom>
                    <a:rect b="b" l="l" r="r" t="t"/>
                    <a:pathLst>
                      <a:path extrusionOk="0" h="3034" w="6627">
                        <a:moveTo>
                          <a:pt x="3314" y="0"/>
                        </a:moveTo>
                        <a:cubicBezTo>
                          <a:pt x="2928" y="736"/>
                          <a:pt x="2058" y="1786"/>
                          <a:pt x="1005" y="1926"/>
                        </a:cubicBezTo>
                        <a:cubicBezTo>
                          <a:pt x="1" y="2059"/>
                          <a:pt x="272" y="3033"/>
                          <a:pt x="1019" y="3033"/>
                        </a:cubicBezTo>
                        <a:lnTo>
                          <a:pt x="1019" y="3031"/>
                        </a:lnTo>
                        <a:cubicBezTo>
                          <a:pt x="2886" y="3031"/>
                          <a:pt x="3136" y="3003"/>
                          <a:pt x="4184" y="2970"/>
                        </a:cubicBezTo>
                        <a:cubicBezTo>
                          <a:pt x="4288" y="2966"/>
                          <a:pt x="4392" y="2964"/>
                          <a:pt x="4495" y="2964"/>
                        </a:cubicBezTo>
                        <a:cubicBezTo>
                          <a:pt x="4736" y="2964"/>
                          <a:pt x="4976" y="2975"/>
                          <a:pt x="5216" y="2998"/>
                        </a:cubicBezTo>
                        <a:cubicBezTo>
                          <a:pt x="5444" y="3022"/>
                          <a:pt x="5676" y="3034"/>
                          <a:pt x="5906" y="3034"/>
                        </a:cubicBezTo>
                        <a:cubicBezTo>
                          <a:pt x="5945" y="3034"/>
                          <a:pt x="5983" y="3034"/>
                          <a:pt x="6022" y="3033"/>
                        </a:cubicBezTo>
                        <a:cubicBezTo>
                          <a:pt x="6626" y="3033"/>
                          <a:pt x="6605" y="2440"/>
                          <a:pt x="6416" y="1777"/>
                        </a:cubicBezTo>
                        <a:cubicBezTo>
                          <a:pt x="6323" y="1443"/>
                          <a:pt x="6180" y="738"/>
                          <a:pt x="6052" y="199"/>
                        </a:cubicBezTo>
                        <a:lnTo>
                          <a:pt x="33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7" name="Google Shape;1597;p33"/>
                  <p:cNvSpPr/>
                  <p:nvPr/>
                </p:nvSpPr>
                <p:spPr>
                  <a:xfrm>
                    <a:off x="8048675" y="2520475"/>
                    <a:ext cx="306875" cy="1212650"/>
                  </a:xfrm>
                  <a:custGeom>
                    <a:rect b="b" l="l" r="r" t="t"/>
                    <a:pathLst>
                      <a:path extrusionOk="0" h="48506" w="12275">
                        <a:moveTo>
                          <a:pt x="0" y="1"/>
                        </a:moveTo>
                        <a:cubicBezTo>
                          <a:pt x="0" y="1"/>
                          <a:pt x="2001" y="15467"/>
                          <a:pt x="3147" y="22918"/>
                        </a:cubicBezTo>
                        <a:cubicBezTo>
                          <a:pt x="4349" y="30737"/>
                          <a:pt x="4501" y="43289"/>
                          <a:pt x="4200" y="48383"/>
                        </a:cubicBezTo>
                        <a:cubicBezTo>
                          <a:pt x="4348" y="48469"/>
                          <a:pt x="4628" y="48506"/>
                          <a:pt x="4967" y="48506"/>
                        </a:cubicBezTo>
                        <a:cubicBezTo>
                          <a:pt x="5629" y="48506"/>
                          <a:pt x="6516" y="48367"/>
                          <a:pt x="7088" y="48189"/>
                        </a:cubicBezTo>
                        <a:cubicBezTo>
                          <a:pt x="7088" y="48189"/>
                          <a:pt x="12275" y="31423"/>
                          <a:pt x="8465" y="23687"/>
                        </a:cubicBezTo>
                        <a:cubicBezTo>
                          <a:pt x="10930" y="5599"/>
                          <a:pt x="7363" y="1170"/>
                          <a:pt x="7363" y="117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8" name="Google Shape;1598;p33"/>
                  <p:cNvSpPr/>
                  <p:nvPr/>
                </p:nvSpPr>
                <p:spPr>
                  <a:xfrm>
                    <a:off x="7963800" y="2170150"/>
                    <a:ext cx="322475" cy="399725"/>
                  </a:xfrm>
                  <a:custGeom>
                    <a:rect b="b" l="l" r="r" t="t"/>
                    <a:pathLst>
                      <a:path extrusionOk="0" h="15989" w="12899">
                        <a:moveTo>
                          <a:pt x="8176" y="0"/>
                        </a:moveTo>
                        <a:cubicBezTo>
                          <a:pt x="6957" y="0"/>
                          <a:pt x="5739" y="70"/>
                          <a:pt x="4527" y="207"/>
                        </a:cubicBezTo>
                        <a:cubicBezTo>
                          <a:pt x="4030" y="275"/>
                          <a:pt x="3517" y="361"/>
                          <a:pt x="3029" y="448"/>
                        </a:cubicBezTo>
                        <a:cubicBezTo>
                          <a:pt x="1254" y="758"/>
                          <a:pt x="19" y="2864"/>
                          <a:pt x="40" y="4643"/>
                        </a:cubicBezTo>
                        <a:lnTo>
                          <a:pt x="40" y="4645"/>
                        </a:lnTo>
                        <a:cubicBezTo>
                          <a:pt x="1" y="6016"/>
                          <a:pt x="52" y="7391"/>
                          <a:pt x="199" y="8756"/>
                        </a:cubicBezTo>
                        <a:cubicBezTo>
                          <a:pt x="363" y="10755"/>
                          <a:pt x="584" y="12716"/>
                          <a:pt x="1012" y="15989"/>
                        </a:cubicBezTo>
                        <a:lnTo>
                          <a:pt x="11092" y="15573"/>
                        </a:lnTo>
                        <a:cubicBezTo>
                          <a:pt x="10768" y="12744"/>
                          <a:pt x="10961" y="9494"/>
                          <a:pt x="12507" y="3025"/>
                        </a:cubicBezTo>
                        <a:cubicBezTo>
                          <a:pt x="12899" y="1580"/>
                          <a:pt x="11862" y="140"/>
                          <a:pt x="10366" y="56"/>
                        </a:cubicBezTo>
                        <a:cubicBezTo>
                          <a:pt x="9964" y="32"/>
                          <a:pt x="9540" y="16"/>
                          <a:pt x="9105" y="14"/>
                        </a:cubicBezTo>
                        <a:cubicBezTo>
                          <a:pt x="8796" y="5"/>
                          <a:pt x="8486" y="0"/>
                          <a:pt x="817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9" name="Google Shape;1599;p33"/>
                  <p:cNvSpPr/>
                  <p:nvPr/>
                </p:nvSpPr>
                <p:spPr>
                  <a:xfrm>
                    <a:off x="8054900" y="2041600"/>
                    <a:ext cx="129950" cy="174075"/>
                  </a:xfrm>
                  <a:custGeom>
                    <a:rect b="b" l="l" r="r" t="t"/>
                    <a:pathLst>
                      <a:path extrusionOk="0" h="6963" w="5198">
                        <a:moveTo>
                          <a:pt x="4915" y="1"/>
                        </a:moveTo>
                        <a:lnTo>
                          <a:pt x="2041" y="2520"/>
                        </a:lnTo>
                        <a:cubicBezTo>
                          <a:pt x="2277" y="3666"/>
                          <a:pt x="2282" y="4887"/>
                          <a:pt x="627" y="5349"/>
                        </a:cubicBezTo>
                        <a:cubicBezTo>
                          <a:pt x="627" y="5349"/>
                          <a:pt x="1" y="5770"/>
                          <a:pt x="909" y="6962"/>
                        </a:cubicBezTo>
                        <a:cubicBezTo>
                          <a:pt x="3397" y="5267"/>
                          <a:pt x="4792" y="5153"/>
                          <a:pt x="5121" y="5153"/>
                        </a:cubicBezTo>
                        <a:cubicBezTo>
                          <a:pt x="5172" y="5153"/>
                          <a:pt x="5198" y="5156"/>
                          <a:pt x="5198" y="5156"/>
                        </a:cubicBezTo>
                        <a:cubicBezTo>
                          <a:pt x="4205" y="4212"/>
                          <a:pt x="4579" y="1493"/>
                          <a:pt x="4915" y="3"/>
                        </a:cubicBezTo>
                        <a:lnTo>
                          <a:pt x="4915" y="1"/>
                        </a:ln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0" name="Google Shape;1600;p33"/>
                  <p:cNvSpPr/>
                  <p:nvPr/>
                </p:nvSpPr>
                <p:spPr>
                  <a:xfrm>
                    <a:off x="8106275" y="2106325"/>
                    <a:ext cx="75" cy="375"/>
                  </a:xfrm>
                  <a:custGeom>
                    <a:rect b="b" l="l" r="r" t="t"/>
                    <a:pathLst>
                      <a:path extrusionOk="0" h="15" w="3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0" y="6"/>
                          <a:pt x="3" y="10"/>
                          <a:pt x="3" y="15"/>
                        </a:cubicBezTo>
                        <a:cubicBezTo>
                          <a:pt x="3" y="10"/>
                          <a:pt x="0" y="6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1" name="Google Shape;1601;p33"/>
                  <p:cNvSpPr/>
                  <p:nvPr/>
                </p:nvSpPr>
                <p:spPr>
                  <a:xfrm>
                    <a:off x="8106275" y="2093200"/>
                    <a:ext cx="41000" cy="31825"/>
                  </a:xfrm>
                  <a:custGeom>
                    <a:rect b="b" l="l" r="r" t="t"/>
                    <a:pathLst>
                      <a:path extrusionOk="0" h="1273" w="1640">
                        <a:moveTo>
                          <a:pt x="1639" y="1"/>
                        </a:moveTo>
                        <a:cubicBezTo>
                          <a:pt x="1147" y="311"/>
                          <a:pt x="582" y="493"/>
                          <a:pt x="0" y="526"/>
                        </a:cubicBezTo>
                        <a:cubicBezTo>
                          <a:pt x="0" y="531"/>
                          <a:pt x="3" y="535"/>
                          <a:pt x="3" y="540"/>
                        </a:cubicBezTo>
                        <a:cubicBezTo>
                          <a:pt x="54" y="783"/>
                          <a:pt x="87" y="1028"/>
                          <a:pt x="101" y="1273"/>
                        </a:cubicBezTo>
                        <a:cubicBezTo>
                          <a:pt x="656" y="1168"/>
                          <a:pt x="1410" y="589"/>
                          <a:pt x="1639" y="1"/>
                        </a:cubicBezTo>
                        <a:close/>
                      </a:path>
                    </a:pathLst>
                  </a:custGeom>
                  <a:solidFill>
                    <a:srgbClr val="A562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2" name="Google Shape;1602;p33"/>
                  <p:cNvSpPr/>
                  <p:nvPr/>
                </p:nvSpPr>
                <p:spPr>
                  <a:xfrm>
                    <a:off x="7924700" y="2170475"/>
                    <a:ext cx="117275" cy="499950"/>
                  </a:xfrm>
                  <a:custGeom>
                    <a:rect b="b" l="l" r="r" t="t"/>
                    <a:pathLst>
                      <a:path extrusionOk="0" h="19998" w="4691">
                        <a:moveTo>
                          <a:pt x="4691" y="1"/>
                        </a:moveTo>
                        <a:lnTo>
                          <a:pt x="1597" y="1100"/>
                        </a:lnTo>
                        <a:cubicBezTo>
                          <a:pt x="1" y="7884"/>
                          <a:pt x="2144" y="19998"/>
                          <a:pt x="2144" y="19998"/>
                        </a:cubicBezTo>
                        <a:cubicBezTo>
                          <a:pt x="1296" y="6612"/>
                          <a:pt x="4691" y="1"/>
                          <a:pt x="469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3" name="Google Shape;1603;p33"/>
                  <p:cNvSpPr/>
                  <p:nvPr/>
                </p:nvSpPr>
                <p:spPr>
                  <a:xfrm>
                    <a:off x="7982125" y="2152800"/>
                    <a:ext cx="106600" cy="258050"/>
                  </a:xfrm>
                  <a:custGeom>
                    <a:rect b="b" l="l" r="r" t="t"/>
                    <a:pathLst>
                      <a:path extrusionOk="0" h="10322" w="4264">
                        <a:moveTo>
                          <a:pt x="4261" y="0"/>
                        </a:moveTo>
                        <a:cubicBezTo>
                          <a:pt x="4261" y="1"/>
                          <a:pt x="4260" y="1"/>
                          <a:pt x="4260" y="1"/>
                        </a:cubicBezTo>
                        <a:lnTo>
                          <a:pt x="4260" y="1"/>
                        </a:lnTo>
                        <a:lnTo>
                          <a:pt x="4264" y="0"/>
                        </a:lnTo>
                        <a:close/>
                        <a:moveTo>
                          <a:pt x="4260" y="1"/>
                        </a:moveTo>
                        <a:lnTo>
                          <a:pt x="510" y="1051"/>
                        </a:lnTo>
                        <a:lnTo>
                          <a:pt x="1402" y="1669"/>
                        </a:lnTo>
                        <a:lnTo>
                          <a:pt x="59" y="2517"/>
                        </a:lnTo>
                        <a:lnTo>
                          <a:pt x="1" y="10321"/>
                        </a:lnTo>
                        <a:cubicBezTo>
                          <a:pt x="1" y="10321"/>
                          <a:pt x="1436" y="2034"/>
                          <a:pt x="426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4" name="Google Shape;1604;p33"/>
                  <p:cNvSpPr/>
                  <p:nvPr/>
                </p:nvSpPr>
                <p:spPr>
                  <a:xfrm>
                    <a:off x="8132000" y="2152800"/>
                    <a:ext cx="289450" cy="1093450"/>
                  </a:xfrm>
                  <a:custGeom>
                    <a:rect b="b" l="l" r="r" t="t"/>
                    <a:pathLst>
                      <a:path extrusionOk="0" h="43738" w="11578">
                        <a:moveTo>
                          <a:pt x="2751" y="0"/>
                        </a:moveTo>
                        <a:lnTo>
                          <a:pt x="2751" y="0"/>
                        </a:lnTo>
                        <a:cubicBezTo>
                          <a:pt x="2751" y="1"/>
                          <a:pt x="1" y="8892"/>
                          <a:pt x="2998" y="17614"/>
                        </a:cubicBezTo>
                        <a:cubicBezTo>
                          <a:pt x="5998" y="26338"/>
                          <a:pt x="9257" y="43737"/>
                          <a:pt x="9257" y="43737"/>
                        </a:cubicBezTo>
                        <a:lnTo>
                          <a:pt x="11578" y="42831"/>
                        </a:lnTo>
                        <a:cubicBezTo>
                          <a:pt x="11578" y="42831"/>
                          <a:pt x="9052" y="23140"/>
                          <a:pt x="5354" y="15153"/>
                        </a:cubicBezTo>
                        <a:cubicBezTo>
                          <a:pt x="5354" y="15153"/>
                          <a:pt x="6972" y="1714"/>
                          <a:pt x="6598" y="1511"/>
                        </a:cubicBezTo>
                        <a:cubicBezTo>
                          <a:pt x="6225" y="1308"/>
                          <a:pt x="275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5" name="Google Shape;1605;p33"/>
                  <p:cNvSpPr/>
                  <p:nvPr/>
                </p:nvSpPr>
                <p:spPr>
                  <a:xfrm>
                    <a:off x="8197025" y="2561275"/>
                    <a:ext cx="9950" cy="31900"/>
                  </a:xfrm>
                  <a:custGeom>
                    <a:rect b="b" l="l" r="r" t="t"/>
                    <a:pathLst>
                      <a:path extrusionOk="0" h="1276" w="3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20" y="425"/>
                          <a:pt x="253" y="850"/>
                          <a:pt x="397" y="1275"/>
                        </a:cubicBezTo>
                        <a:cubicBezTo>
                          <a:pt x="253" y="850"/>
                          <a:pt x="120" y="4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9BDB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6" name="Google Shape;1606;p33"/>
                  <p:cNvSpPr/>
                  <p:nvPr/>
                </p:nvSpPr>
                <p:spPr>
                  <a:xfrm>
                    <a:off x="8175950" y="2449450"/>
                    <a:ext cx="20575" cy="109925"/>
                  </a:xfrm>
                  <a:custGeom>
                    <a:rect b="b" l="l" r="r" t="t"/>
                    <a:pathLst>
                      <a:path extrusionOk="0" h="4397" w="823">
                        <a:moveTo>
                          <a:pt x="1" y="0"/>
                        </a:moveTo>
                        <a:lnTo>
                          <a:pt x="1" y="3"/>
                        </a:lnTo>
                        <a:cubicBezTo>
                          <a:pt x="150" y="1487"/>
                          <a:pt x="425" y="2957"/>
                          <a:pt x="822" y="4396"/>
                        </a:cubicBezTo>
                        <a:lnTo>
                          <a:pt x="822" y="4396"/>
                        </a:lnTo>
                        <a:cubicBezTo>
                          <a:pt x="425" y="2957"/>
                          <a:pt x="150" y="1487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7" name="Google Shape;1607;p33"/>
                  <p:cNvSpPr/>
                  <p:nvPr/>
                </p:nvSpPr>
                <p:spPr>
                  <a:xfrm>
                    <a:off x="8135850" y="2152800"/>
                    <a:ext cx="125275" cy="297025"/>
                  </a:xfrm>
                  <a:custGeom>
                    <a:rect b="b" l="l" r="r" t="t"/>
                    <a:pathLst>
                      <a:path extrusionOk="0" h="11881" w="5011">
                        <a:moveTo>
                          <a:pt x="2597" y="0"/>
                        </a:moveTo>
                        <a:cubicBezTo>
                          <a:pt x="1" y="4025"/>
                          <a:pt x="1607" y="11881"/>
                          <a:pt x="1607" y="11881"/>
                        </a:cubicBezTo>
                        <a:lnTo>
                          <a:pt x="3624" y="4452"/>
                        </a:lnTo>
                        <a:lnTo>
                          <a:pt x="2844" y="3005"/>
                        </a:lnTo>
                        <a:lnTo>
                          <a:pt x="5011" y="1980"/>
                        </a:lnTo>
                        <a:lnTo>
                          <a:pt x="25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8" name="Google Shape;1608;p33"/>
                  <p:cNvSpPr/>
                  <p:nvPr/>
                </p:nvSpPr>
                <p:spPr>
                  <a:xfrm>
                    <a:off x="8250725" y="2587775"/>
                    <a:ext cx="51950" cy="71800"/>
                  </a:xfrm>
                  <a:custGeom>
                    <a:rect b="b" l="l" r="r" t="t"/>
                    <a:pathLst>
                      <a:path extrusionOk="0" h="2872" w="2078">
                        <a:moveTo>
                          <a:pt x="38" y="0"/>
                        </a:moveTo>
                        <a:cubicBezTo>
                          <a:pt x="38" y="0"/>
                          <a:pt x="0" y="547"/>
                          <a:pt x="283" y="1193"/>
                        </a:cubicBezTo>
                        <a:lnTo>
                          <a:pt x="845" y="544"/>
                        </a:lnTo>
                        <a:lnTo>
                          <a:pt x="864" y="509"/>
                        </a:lnTo>
                        <a:cubicBezTo>
                          <a:pt x="624" y="257"/>
                          <a:pt x="348" y="66"/>
                          <a:pt x="38" y="0"/>
                        </a:cubicBezTo>
                        <a:close/>
                        <a:moveTo>
                          <a:pt x="322" y="1282"/>
                        </a:moveTo>
                        <a:cubicBezTo>
                          <a:pt x="586" y="1842"/>
                          <a:pt x="1097" y="2466"/>
                          <a:pt x="2078" y="2872"/>
                        </a:cubicBezTo>
                        <a:cubicBezTo>
                          <a:pt x="1992" y="2571"/>
                          <a:pt x="1887" y="2276"/>
                          <a:pt x="1765" y="1989"/>
                        </a:cubicBezTo>
                        <a:lnTo>
                          <a:pt x="1765" y="2673"/>
                        </a:lnTo>
                        <a:cubicBezTo>
                          <a:pt x="1144" y="2379"/>
                          <a:pt x="640" y="1889"/>
                          <a:pt x="322" y="1282"/>
                        </a:cubicBezTo>
                        <a:close/>
                      </a:path>
                    </a:pathLst>
                  </a:custGeom>
                  <a:solidFill>
                    <a:srgbClr val="8FA2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9" name="Google Shape;1609;p33"/>
                  <p:cNvSpPr/>
                  <p:nvPr/>
                </p:nvSpPr>
                <p:spPr>
                  <a:xfrm>
                    <a:off x="8257675" y="2520475"/>
                    <a:ext cx="89075" cy="134150"/>
                  </a:xfrm>
                  <a:custGeom>
                    <a:rect b="b" l="l" r="r" t="t"/>
                    <a:pathLst>
                      <a:path extrusionOk="0" h="5366" w="3563">
                        <a:moveTo>
                          <a:pt x="2360" y="1"/>
                        </a:moveTo>
                        <a:lnTo>
                          <a:pt x="567" y="3236"/>
                        </a:lnTo>
                        <a:lnTo>
                          <a:pt x="0" y="3890"/>
                        </a:lnTo>
                        <a:cubicBezTo>
                          <a:pt x="315" y="4537"/>
                          <a:pt x="838" y="5057"/>
                          <a:pt x="1487" y="5365"/>
                        </a:cubicBezTo>
                        <a:lnTo>
                          <a:pt x="1487" y="3890"/>
                        </a:lnTo>
                        <a:lnTo>
                          <a:pt x="3562" y="1317"/>
                        </a:lnTo>
                        <a:lnTo>
                          <a:pt x="2360" y="1"/>
                        </a:ln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0" name="Google Shape;1610;p33"/>
                  <p:cNvSpPr/>
                  <p:nvPr/>
                </p:nvSpPr>
                <p:spPr>
                  <a:xfrm>
                    <a:off x="8283450" y="2345575"/>
                    <a:ext cx="2950" cy="25450"/>
                  </a:xfrm>
                  <a:custGeom>
                    <a:rect b="b" l="l" r="r" t="t"/>
                    <a:pathLst>
                      <a:path extrusionOk="0" h="1018" w="118">
                        <a:moveTo>
                          <a:pt x="115" y="0"/>
                        </a:moveTo>
                        <a:cubicBezTo>
                          <a:pt x="80" y="334"/>
                          <a:pt x="43" y="672"/>
                          <a:pt x="3" y="1006"/>
                        </a:cubicBezTo>
                        <a:cubicBezTo>
                          <a:pt x="3" y="1009"/>
                          <a:pt x="3" y="1013"/>
                          <a:pt x="1" y="1018"/>
                        </a:cubicBezTo>
                        <a:lnTo>
                          <a:pt x="3" y="1018"/>
                        </a:lnTo>
                        <a:cubicBezTo>
                          <a:pt x="43" y="679"/>
                          <a:pt x="80" y="339"/>
                          <a:pt x="118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1" name="Google Shape;1611;p33"/>
                  <p:cNvSpPr/>
                  <p:nvPr/>
                </p:nvSpPr>
                <p:spPr>
                  <a:xfrm>
                    <a:off x="8267125" y="2190550"/>
                    <a:ext cx="171550" cy="397250"/>
                  </a:xfrm>
                  <a:custGeom>
                    <a:rect b="b" l="l" r="r" t="t"/>
                    <a:pathLst>
                      <a:path extrusionOk="0" h="15890" w="6862">
                        <a:moveTo>
                          <a:pt x="1184" y="1"/>
                        </a:moveTo>
                        <a:cubicBezTo>
                          <a:pt x="829" y="701"/>
                          <a:pt x="556" y="1439"/>
                          <a:pt x="367" y="2200"/>
                        </a:cubicBezTo>
                        <a:cubicBezTo>
                          <a:pt x="0" y="3794"/>
                          <a:pt x="441" y="5877"/>
                          <a:pt x="441" y="5877"/>
                        </a:cubicBezTo>
                        <a:cubicBezTo>
                          <a:pt x="441" y="5877"/>
                          <a:pt x="2942" y="8260"/>
                          <a:pt x="2942" y="9271"/>
                        </a:cubicBezTo>
                        <a:cubicBezTo>
                          <a:pt x="2942" y="10282"/>
                          <a:pt x="1125" y="14512"/>
                          <a:pt x="1125" y="14512"/>
                        </a:cubicBezTo>
                        <a:lnTo>
                          <a:pt x="2650" y="15889"/>
                        </a:lnTo>
                        <a:cubicBezTo>
                          <a:pt x="2650" y="15889"/>
                          <a:pt x="6861" y="12107"/>
                          <a:pt x="6710" y="9276"/>
                        </a:cubicBezTo>
                        <a:cubicBezTo>
                          <a:pt x="6560" y="6442"/>
                          <a:pt x="2984" y="1173"/>
                          <a:pt x="118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2" name="Google Shape;1612;p33"/>
                  <p:cNvSpPr/>
                  <p:nvPr/>
                </p:nvSpPr>
                <p:spPr>
                  <a:xfrm>
                    <a:off x="8189425" y="1851750"/>
                    <a:ext cx="167825" cy="259525"/>
                  </a:xfrm>
                  <a:custGeom>
                    <a:rect b="b" l="l" r="r" t="t"/>
                    <a:pathLst>
                      <a:path extrusionOk="0" h="10381" w="6713">
                        <a:moveTo>
                          <a:pt x="3451" y="0"/>
                        </a:moveTo>
                        <a:cubicBezTo>
                          <a:pt x="632" y="0"/>
                          <a:pt x="1" y="2466"/>
                          <a:pt x="1" y="2466"/>
                        </a:cubicBezTo>
                        <a:lnTo>
                          <a:pt x="974" y="3337"/>
                        </a:lnTo>
                        <a:cubicBezTo>
                          <a:pt x="974" y="3337"/>
                          <a:pt x="1529" y="2725"/>
                          <a:pt x="2207" y="2725"/>
                        </a:cubicBezTo>
                        <a:cubicBezTo>
                          <a:pt x="2529" y="2725"/>
                          <a:pt x="2879" y="2863"/>
                          <a:pt x="3211" y="3271"/>
                        </a:cubicBezTo>
                        <a:cubicBezTo>
                          <a:pt x="4056" y="4306"/>
                          <a:pt x="2886" y="7973"/>
                          <a:pt x="3837" y="9334"/>
                        </a:cubicBezTo>
                        <a:cubicBezTo>
                          <a:pt x="4289" y="9997"/>
                          <a:pt x="5036" y="10381"/>
                          <a:pt x="5821" y="10381"/>
                        </a:cubicBezTo>
                        <a:cubicBezTo>
                          <a:pt x="5971" y="10381"/>
                          <a:pt x="6123" y="10367"/>
                          <a:pt x="6274" y="10338"/>
                        </a:cubicBezTo>
                        <a:cubicBezTo>
                          <a:pt x="6274" y="10338"/>
                          <a:pt x="4703" y="8905"/>
                          <a:pt x="5707" y="5944"/>
                        </a:cubicBezTo>
                        <a:cubicBezTo>
                          <a:pt x="6713" y="2984"/>
                          <a:pt x="6582" y="101"/>
                          <a:pt x="3619" y="3"/>
                        </a:cubicBezTo>
                        <a:cubicBezTo>
                          <a:pt x="3563" y="1"/>
                          <a:pt x="3507" y="0"/>
                          <a:pt x="345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3" name="Google Shape;1613;p33"/>
                  <p:cNvSpPr/>
                  <p:nvPr/>
                </p:nvSpPr>
                <p:spPr>
                  <a:xfrm>
                    <a:off x="8024450" y="1875850"/>
                    <a:ext cx="186250" cy="230625"/>
                  </a:xfrm>
                  <a:custGeom>
                    <a:rect b="b" l="l" r="r" t="t"/>
                    <a:pathLst>
                      <a:path extrusionOk="0" h="9225" w="7450">
                        <a:moveTo>
                          <a:pt x="4197" y="0"/>
                        </a:moveTo>
                        <a:cubicBezTo>
                          <a:pt x="3806" y="0"/>
                          <a:pt x="3412" y="74"/>
                          <a:pt x="3038" y="225"/>
                        </a:cubicBezTo>
                        <a:cubicBezTo>
                          <a:pt x="617" y="1112"/>
                          <a:pt x="0" y="4670"/>
                          <a:pt x="334" y="6839"/>
                        </a:cubicBezTo>
                        <a:cubicBezTo>
                          <a:pt x="567" y="8350"/>
                          <a:pt x="1768" y="9225"/>
                          <a:pt x="3117" y="9225"/>
                        </a:cubicBezTo>
                        <a:cubicBezTo>
                          <a:pt x="3922" y="9225"/>
                          <a:pt x="4780" y="8913"/>
                          <a:pt x="5514" y="8239"/>
                        </a:cubicBezTo>
                        <a:cubicBezTo>
                          <a:pt x="6824" y="7040"/>
                          <a:pt x="6920" y="6022"/>
                          <a:pt x="7265" y="3624"/>
                        </a:cubicBezTo>
                        <a:cubicBezTo>
                          <a:pt x="7450" y="2515"/>
                          <a:pt x="7023" y="1392"/>
                          <a:pt x="6147" y="687"/>
                        </a:cubicBezTo>
                        <a:cubicBezTo>
                          <a:pt x="5585" y="235"/>
                          <a:pt x="4894" y="0"/>
                          <a:pt x="4197" y="0"/>
                        </a:cubicBez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4" name="Google Shape;1614;p33"/>
                  <p:cNvSpPr/>
                  <p:nvPr/>
                </p:nvSpPr>
                <p:spPr>
                  <a:xfrm>
                    <a:off x="8118350" y="1970125"/>
                    <a:ext cx="12625" cy="18350"/>
                  </a:xfrm>
                  <a:custGeom>
                    <a:rect b="b" l="l" r="r" t="t"/>
                    <a:pathLst>
                      <a:path extrusionOk="0" h="734" w="505">
                        <a:moveTo>
                          <a:pt x="301" y="0"/>
                        </a:moveTo>
                        <a:cubicBezTo>
                          <a:pt x="160" y="0"/>
                          <a:pt x="40" y="158"/>
                          <a:pt x="19" y="360"/>
                        </a:cubicBezTo>
                        <a:cubicBezTo>
                          <a:pt x="1" y="565"/>
                          <a:pt x="92" y="729"/>
                          <a:pt x="218" y="733"/>
                        </a:cubicBezTo>
                        <a:cubicBezTo>
                          <a:pt x="220" y="733"/>
                          <a:pt x="223" y="733"/>
                          <a:pt x="226" y="733"/>
                        </a:cubicBezTo>
                        <a:cubicBezTo>
                          <a:pt x="351" y="733"/>
                          <a:pt x="468" y="575"/>
                          <a:pt x="486" y="374"/>
                        </a:cubicBezTo>
                        <a:cubicBezTo>
                          <a:pt x="505" y="178"/>
                          <a:pt x="444" y="5"/>
                          <a:pt x="304" y="0"/>
                        </a:cubicBezTo>
                        <a:cubicBezTo>
                          <a:pt x="303" y="0"/>
                          <a:pt x="302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5" name="Google Shape;1615;p33"/>
                  <p:cNvSpPr/>
                  <p:nvPr/>
                </p:nvSpPr>
                <p:spPr>
                  <a:xfrm>
                    <a:off x="8055200" y="1966325"/>
                    <a:ext cx="13050" cy="18350"/>
                  </a:xfrm>
                  <a:custGeom>
                    <a:rect b="b" l="l" r="r" t="t"/>
                    <a:pathLst>
                      <a:path extrusionOk="0" h="734" w="522">
                        <a:moveTo>
                          <a:pt x="299" y="0"/>
                        </a:moveTo>
                        <a:cubicBezTo>
                          <a:pt x="160" y="0"/>
                          <a:pt x="40" y="158"/>
                          <a:pt x="19" y="360"/>
                        </a:cubicBezTo>
                        <a:cubicBezTo>
                          <a:pt x="1" y="563"/>
                          <a:pt x="78" y="726"/>
                          <a:pt x="218" y="733"/>
                        </a:cubicBezTo>
                        <a:cubicBezTo>
                          <a:pt x="220" y="734"/>
                          <a:pt x="222" y="734"/>
                          <a:pt x="224" y="734"/>
                        </a:cubicBezTo>
                        <a:cubicBezTo>
                          <a:pt x="361" y="734"/>
                          <a:pt x="482" y="574"/>
                          <a:pt x="500" y="374"/>
                        </a:cubicBezTo>
                        <a:cubicBezTo>
                          <a:pt x="521" y="173"/>
                          <a:pt x="444" y="3"/>
                          <a:pt x="302" y="0"/>
                        </a:cubicBezTo>
                        <a:cubicBezTo>
                          <a:pt x="301" y="0"/>
                          <a:pt x="300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6" name="Google Shape;1616;p33"/>
                  <p:cNvSpPr/>
                  <p:nvPr/>
                </p:nvSpPr>
                <p:spPr>
                  <a:xfrm>
                    <a:off x="8052625" y="1962775"/>
                    <a:ext cx="11600" cy="5750"/>
                  </a:xfrm>
                  <a:custGeom>
                    <a:rect b="b" l="l" r="r" t="t"/>
                    <a:pathLst>
                      <a:path extrusionOk="0" h="230" w="464">
                        <a:moveTo>
                          <a:pt x="1" y="0"/>
                        </a:moveTo>
                        <a:cubicBezTo>
                          <a:pt x="1" y="0"/>
                          <a:pt x="124" y="229"/>
                          <a:pt x="298" y="229"/>
                        </a:cubicBezTo>
                        <a:cubicBezTo>
                          <a:pt x="349" y="229"/>
                          <a:pt x="405" y="209"/>
                          <a:pt x="463" y="156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7" name="Google Shape;1617;p33"/>
                  <p:cNvSpPr/>
                  <p:nvPr/>
                </p:nvSpPr>
                <p:spPr>
                  <a:xfrm>
                    <a:off x="8064950" y="1987450"/>
                    <a:ext cx="20850" cy="36250"/>
                  </a:xfrm>
                  <a:custGeom>
                    <a:rect b="b" l="l" r="r" t="t"/>
                    <a:pathLst>
                      <a:path extrusionOk="0" h="1450" w="834">
                        <a:moveTo>
                          <a:pt x="834" y="1"/>
                        </a:moveTo>
                        <a:lnTo>
                          <a:pt x="834" y="1"/>
                        </a:lnTo>
                        <a:cubicBezTo>
                          <a:pt x="610" y="456"/>
                          <a:pt x="330" y="883"/>
                          <a:pt x="0" y="1271"/>
                        </a:cubicBezTo>
                        <a:cubicBezTo>
                          <a:pt x="147" y="1387"/>
                          <a:pt x="327" y="1450"/>
                          <a:pt x="511" y="1450"/>
                        </a:cubicBezTo>
                        <a:cubicBezTo>
                          <a:pt x="571" y="1450"/>
                          <a:pt x="632" y="1443"/>
                          <a:pt x="692" y="1429"/>
                        </a:cubicBezTo>
                        <a:lnTo>
                          <a:pt x="834" y="1"/>
                        </a:ln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8" name="Google Shape;1618;p33"/>
                  <p:cNvSpPr/>
                  <p:nvPr/>
                </p:nvSpPr>
                <p:spPr>
                  <a:xfrm>
                    <a:off x="8099100" y="2024900"/>
                    <a:ext cx="37725" cy="18300"/>
                  </a:xfrm>
                  <a:custGeom>
                    <a:rect b="b" l="l" r="r" t="t"/>
                    <a:pathLst>
                      <a:path extrusionOk="0" h="732" w="1509">
                        <a:moveTo>
                          <a:pt x="1453" y="0"/>
                        </a:moveTo>
                        <a:cubicBezTo>
                          <a:pt x="1434" y="0"/>
                          <a:pt x="1416" y="10"/>
                          <a:pt x="1406" y="27"/>
                        </a:cubicBezTo>
                        <a:cubicBezTo>
                          <a:pt x="1081" y="401"/>
                          <a:pt x="609" y="614"/>
                          <a:pt x="118" y="614"/>
                        </a:cubicBezTo>
                        <a:cubicBezTo>
                          <a:pt x="100" y="614"/>
                          <a:pt x="81" y="614"/>
                          <a:pt x="63" y="613"/>
                        </a:cubicBezTo>
                        <a:cubicBezTo>
                          <a:pt x="31" y="613"/>
                          <a:pt x="3" y="639"/>
                          <a:pt x="0" y="671"/>
                        </a:cubicBezTo>
                        <a:cubicBezTo>
                          <a:pt x="0" y="674"/>
                          <a:pt x="0" y="676"/>
                          <a:pt x="0" y="681"/>
                        </a:cubicBezTo>
                        <a:cubicBezTo>
                          <a:pt x="0" y="709"/>
                          <a:pt x="24" y="730"/>
                          <a:pt x="52" y="730"/>
                        </a:cubicBezTo>
                        <a:cubicBezTo>
                          <a:pt x="79" y="731"/>
                          <a:pt x="106" y="731"/>
                          <a:pt x="133" y="731"/>
                        </a:cubicBezTo>
                        <a:cubicBezTo>
                          <a:pt x="218" y="731"/>
                          <a:pt x="302" y="726"/>
                          <a:pt x="385" y="713"/>
                        </a:cubicBezTo>
                        <a:cubicBezTo>
                          <a:pt x="815" y="646"/>
                          <a:pt x="1207" y="426"/>
                          <a:pt x="1487" y="95"/>
                        </a:cubicBezTo>
                        <a:cubicBezTo>
                          <a:pt x="1508" y="71"/>
                          <a:pt x="1508" y="34"/>
                          <a:pt x="1487" y="11"/>
                        </a:cubicBezTo>
                        <a:cubicBezTo>
                          <a:pt x="1477" y="4"/>
                          <a:pt x="1465" y="0"/>
                          <a:pt x="14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9" name="Google Shape;1619;p33"/>
                  <p:cNvSpPr/>
                  <p:nvPr/>
                </p:nvSpPr>
                <p:spPr>
                  <a:xfrm>
                    <a:off x="8117700" y="1934525"/>
                    <a:ext cx="28625" cy="13675"/>
                  </a:xfrm>
                  <a:custGeom>
                    <a:rect b="b" l="l" r="r" t="t"/>
                    <a:pathLst>
                      <a:path extrusionOk="0" h="547" w="1145">
                        <a:moveTo>
                          <a:pt x="310" y="0"/>
                        </a:moveTo>
                        <a:cubicBezTo>
                          <a:pt x="243" y="0"/>
                          <a:pt x="176" y="6"/>
                          <a:pt x="108" y="19"/>
                        </a:cubicBezTo>
                        <a:cubicBezTo>
                          <a:pt x="43" y="35"/>
                          <a:pt x="1" y="98"/>
                          <a:pt x="13" y="164"/>
                        </a:cubicBezTo>
                        <a:cubicBezTo>
                          <a:pt x="13" y="166"/>
                          <a:pt x="13" y="168"/>
                          <a:pt x="15" y="171"/>
                        </a:cubicBezTo>
                        <a:cubicBezTo>
                          <a:pt x="27" y="222"/>
                          <a:pt x="73" y="255"/>
                          <a:pt x="122" y="255"/>
                        </a:cubicBezTo>
                        <a:cubicBezTo>
                          <a:pt x="131" y="255"/>
                          <a:pt x="139" y="254"/>
                          <a:pt x="148" y="252"/>
                        </a:cubicBezTo>
                        <a:cubicBezTo>
                          <a:pt x="198" y="243"/>
                          <a:pt x="248" y="239"/>
                          <a:pt x="297" y="239"/>
                        </a:cubicBezTo>
                        <a:cubicBezTo>
                          <a:pt x="534" y="239"/>
                          <a:pt x="764" y="338"/>
                          <a:pt x="930" y="514"/>
                        </a:cubicBezTo>
                        <a:cubicBezTo>
                          <a:pt x="949" y="535"/>
                          <a:pt x="976" y="547"/>
                          <a:pt x="1006" y="547"/>
                        </a:cubicBezTo>
                        <a:cubicBezTo>
                          <a:pt x="1009" y="547"/>
                          <a:pt x="1011" y="547"/>
                          <a:pt x="1014" y="546"/>
                        </a:cubicBezTo>
                        <a:cubicBezTo>
                          <a:pt x="1047" y="544"/>
                          <a:pt x="1077" y="532"/>
                          <a:pt x="1100" y="509"/>
                        </a:cubicBezTo>
                        <a:cubicBezTo>
                          <a:pt x="1145" y="460"/>
                          <a:pt x="1145" y="388"/>
                          <a:pt x="1100" y="339"/>
                        </a:cubicBezTo>
                        <a:cubicBezTo>
                          <a:pt x="893" y="120"/>
                          <a:pt x="606" y="0"/>
                          <a:pt x="3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0" name="Google Shape;1620;p33"/>
                  <p:cNvSpPr/>
                  <p:nvPr/>
                </p:nvSpPr>
                <p:spPr>
                  <a:xfrm>
                    <a:off x="8041600" y="1922900"/>
                    <a:ext cx="27450" cy="18750"/>
                  </a:xfrm>
                  <a:custGeom>
                    <a:rect b="b" l="l" r="r" t="t"/>
                    <a:pathLst>
                      <a:path extrusionOk="0" h="750" w="1098">
                        <a:moveTo>
                          <a:pt x="995" y="0"/>
                        </a:moveTo>
                        <a:cubicBezTo>
                          <a:pt x="993" y="0"/>
                          <a:pt x="992" y="1"/>
                          <a:pt x="991" y="1"/>
                        </a:cubicBezTo>
                        <a:cubicBezTo>
                          <a:pt x="601" y="29"/>
                          <a:pt x="250" y="239"/>
                          <a:pt x="38" y="566"/>
                        </a:cubicBezTo>
                        <a:lnTo>
                          <a:pt x="38" y="568"/>
                        </a:lnTo>
                        <a:cubicBezTo>
                          <a:pt x="1" y="619"/>
                          <a:pt x="12" y="692"/>
                          <a:pt x="64" y="731"/>
                        </a:cubicBezTo>
                        <a:cubicBezTo>
                          <a:pt x="81" y="744"/>
                          <a:pt x="103" y="749"/>
                          <a:pt x="125" y="749"/>
                        </a:cubicBezTo>
                        <a:cubicBezTo>
                          <a:pt x="132" y="749"/>
                          <a:pt x="139" y="749"/>
                          <a:pt x="145" y="748"/>
                        </a:cubicBezTo>
                        <a:cubicBezTo>
                          <a:pt x="178" y="738"/>
                          <a:pt x="208" y="717"/>
                          <a:pt x="227" y="687"/>
                        </a:cubicBezTo>
                        <a:cubicBezTo>
                          <a:pt x="393" y="430"/>
                          <a:pt x="668" y="264"/>
                          <a:pt x="974" y="239"/>
                        </a:cubicBezTo>
                        <a:cubicBezTo>
                          <a:pt x="1040" y="236"/>
                          <a:pt x="1093" y="185"/>
                          <a:pt x="1098" y="120"/>
                        </a:cubicBezTo>
                        <a:cubicBezTo>
                          <a:pt x="1098" y="113"/>
                          <a:pt x="1098" y="108"/>
                          <a:pt x="1098" y="101"/>
                        </a:cubicBezTo>
                        <a:cubicBezTo>
                          <a:pt x="1096" y="44"/>
                          <a:pt x="1049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1" name="Google Shape;1621;p33"/>
                  <p:cNvSpPr/>
                  <p:nvPr/>
                </p:nvSpPr>
                <p:spPr>
                  <a:xfrm>
                    <a:off x="8115500" y="1966675"/>
                    <a:ext cx="11575" cy="5775"/>
                  </a:xfrm>
                  <a:custGeom>
                    <a:rect b="b" l="l" r="r" t="t"/>
                    <a:pathLst>
                      <a:path extrusionOk="0" h="231" w="463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0" y="1"/>
                          <a:pt x="122" y="230"/>
                          <a:pt x="295" y="230"/>
                        </a:cubicBezTo>
                        <a:cubicBezTo>
                          <a:pt x="347" y="230"/>
                          <a:pt x="403" y="210"/>
                          <a:pt x="462" y="15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2" name="Google Shape;1622;p33"/>
                  <p:cNvSpPr/>
                  <p:nvPr/>
                </p:nvSpPr>
                <p:spPr>
                  <a:xfrm>
                    <a:off x="8043450" y="1862750"/>
                    <a:ext cx="267125" cy="200950"/>
                  </a:xfrm>
                  <a:custGeom>
                    <a:rect b="b" l="l" r="r" t="t"/>
                    <a:pathLst>
                      <a:path extrusionOk="0" h="8038" w="10685">
                        <a:moveTo>
                          <a:pt x="3503" y="1"/>
                        </a:moveTo>
                        <a:cubicBezTo>
                          <a:pt x="1" y="1"/>
                          <a:pt x="151" y="2416"/>
                          <a:pt x="151" y="2416"/>
                        </a:cubicBezTo>
                        <a:cubicBezTo>
                          <a:pt x="479" y="2633"/>
                          <a:pt x="883" y="2717"/>
                          <a:pt x="1310" y="2717"/>
                        </a:cubicBezTo>
                        <a:cubicBezTo>
                          <a:pt x="2765" y="2717"/>
                          <a:pt x="4498" y="1744"/>
                          <a:pt x="4498" y="1744"/>
                        </a:cubicBezTo>
                        <a:lnTo>
                          <a:pt x="4500" y="1744"/>
                        </a:lnTo>
                        <a:cubicBezTo>
                          <a:pt x="4428" y="3628"/>
                          <a:pt x="5663" y="5206"/>
                          <a:pt x="5663" y="5206"/>
                        </a:cubicBezTo>
                        <a:lnTo>
                          <a:pt x="5420" y="8037"/>
                        </a:lnTo>
                        <a:cubicBezTo>
                          <a:pt x="10684" y="5521"/>
                          <a:pt x="7476" y="114"/>
                          <a:pt x="3737" y="4"/>
                        </a:cubicBezTo>
                        <a:cubicBezTo>
                          <a:pt x="3657" y="2"/>
                          <a:pt x="3579" y="1"/>
                          <a:pt x="350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3" name="Google Shape;1623;p33"/>
                  <p:cNvSpPr/>
                  <p:nvPr/>
                </p:nvSpPr>
                <p:spPr>
                  <a:xfrm>
                    <a:off x="8169775" y="1979975"/>
                    <a:ext cx="60900" cy="58150"/>
                  </a:xfrm>
                  <a:custGeom>
                    <a:rect b="b" l="l" r="r" t="t"/>
                    <a:pathLst>
                      <a:path extrusionOk="0" h="2326" w="2436">
                        <a:moveTo>
                          <a:pt x="1508" y="1"/>
                        </a:moveTo>
                        <a:cubicBezTo>
                          <a:pt x="954" y="1"/>
                          <a:pt x="435" y="664"/>
                          <a:pt x="229" y="1177"/>
                        </a:cubicBezTo>
                        <a:cubicBezTo>
                          <a:pt x="1" y="1741"/>
                          <a:pt x="180" y="2326"/>
                          <a:pt x="705" y="2326"/>
                        </a:cubicBezTo>
                        <a:cubicBezTo>
                          <a:pt x="754" y="2326"/>
                          <a:pt x="806" y="2320"/>
                          <a:pt x="862" y="2310"/>
                        </a:cubicBezTo>
                        <a:cubicBezTo>
                          <a:pt x="1364" y="2200"/>
                          <a:pt x="1803" y="1894"/>
                          <a:pt x="2080" y="1460"/>
                        </a:cubicBezTo>
                        <a:cubicBezTo>
                          <a:pt x="2435" y="911"/>
                          <a:pt x="2290" y="180"/>
                          <a:pt x="1676" y="22"/>
                        </a:cubicBezTo>
                        <a:cubicBezTo>
                          <a:pt x="1620" y="7"/>
                          <a:pt x="1564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rgbClr val="CE7A6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4" name="Google Shape;1624;p33"/>
                  <p:cNvSpPr/>
                  <p:nvPr/>
                </p:nvSpPr>
                <p:spPr>
                  <a:xfrm>
                    <a:off x="8079550" y="1982825"/>
                    <a:ext cx="45600" cy="39150"/>
                  </a:xfrm>
                  <a:custGeom>
                    <a:rect b="b" l="l" r="r" t="t"/>
                    <a:pathLst>
                      <a:path extrusionOk="0" h="1566" w="1824">
                        <a:moveTo>
                          <a:pt x="995" y="127"/>
                        </a:moveTo>
                        <a:cubicBezTo>
                          <a:pt x="1382" y="146"/>
                          <a:pt x="1669" y="494"/>
                          <a:pt x="1611" y="877"/>
                        </a:cubicBezTo>
                        <a:cubicBezTo>
                          <a:pt x="1561" y="1205"/>
                          <a:pt x="1281" y="1433"/>
                          <a:pt x="967" y="1433"/>
                        </a:cubicBezTo>
                        <a:cubicBezTo>
                          <a:pt x="913" y="1433"/>
                          <a:pt x="857" y="1426"/>
                          <a:pt x="801" y="1411"/>
                        </a:cubicBezTo>
                        <a:cubicBezTo>
                          <a:pt x="581" y="1353"/>
                          <a:pt x="411" y="1182"/>
                          <a:pt x="353" y="963"/>
                        </a:cubicBezTo>
                        <a:cubicBezTo>
                          <a:pt x="241" y="554"/>
                          <a:pt x="549" y="151"/>
                          <a:pt x="971" y="151"/>
                        </a:cubicBezTo>
                        <a:lnTo>
                          <a:pt x="971" y="127"/>
                        </a:lnTo>
                        <a:close/>
                        <a:moveTo>
                          <a:pt x="1036" y="1"/>
                        </a:moveTo>
                        <a:cubicBezTo>
                          <a:pt x="845" y="1"/>
                          <a:pt x="649" y="72"/>
                          <a:pt x="490" y="230"/>
                        </a:cubicBezTo>
                        <a:cubicBezTo>
                          <a:pt x="0" y="722"/>
                          <a:pt x="348" y="1565"/>
                          <a:pt x="1044" y="1565"/>
                        </a:cubicBezTo>
                        <a:cubicBezTo>
                          <a:pt x="1473" y="1565"/>
                          <a:pt x="1823" y="1215"/>
                          <a:pt x="1823" y="783"/>
                        </a:cubicBezTo>
                        <a:cubicBezTo>
                          <a:pt x="1823" y="312"/>
                          <a:pt x="1438" y="1"/>
                          <a:pt x="10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33"/>
                  <p:cNvSpPr/>
                  <p:nvPr/>
                </p:nvSpPr>
                <p:spPr>
                  <a:xfrm>
                    <a:off x="8024050" y="1977950"/>
                    <a:ext cx="45650" cy="39125"/>
                  </a:xfrm>
                  <a:custGeom>
                    <a:rect b="b" l="l" r="r" t="t"/>
                    <a:pathLst>
                      <a:path extrusionOk="0" h="1565" w="1826">
                        <a:moveTo>
                          <a:pt x="941" y="194"/>
                        </a:moveTo>
                        <a:cubicBezTo>
                          <a:pt x="1326" y="201"/>
                          <a:pt x="1620" y="546"/>
                          <a:pt x="1566" y="929"/>
                        </a:cubicBezTo>
                        <a:cubicBezTo>
                          <a:pt x="1521" y="1255"/>
                          <a:pt x="1241" y="1485"/>
                          <a:pt x="927" y="1485"/>
                        </a:cubicBezTo>
                        <a:cubicBezTo>
                          <a:pt x="872" y="1485"/>
                          <a:pt x="817" y="1478"/>
                          <a:pt x="761" y="1464"/>
                        </a:cubicBezTo>
                        <a:cubicBezTo>
                          <a:pt x="544" y="1405"/>
                          <a:pt x="371" y="1235"/>
                          <a:pt x="313" y="1018"/>
                        </a:cubicBezTo>
                        <a:cubicBezTo>
                          <a:pt x="198" y="609"/>
                          <a:pt x="504" y="203"/>
                          <a:pt x="929" y="201"/>
                        </a:cubicBezTo>
                        <a:lnTo>
                          <a:pt x="929" y="194"/>
                        </a:lnTo>
                        <a:close/>
                        <a:moveTo>
                          <a:pt x="1040" y="0"/>
                        </a:moveTo>
                        <a:cubicBezTo>
                          <a:pt x="848" y="0"/>
                          <a:pt x="652" y="72"/>
                          <a:pt x="493" y="231"/>
                        </a:cubicBezTo>
                        <a:cubicBezTo>
                          <a:pt x="0" y="724"/>
                          <a:pt x="350" y="1564"/>
                          <a:pt x="1046" y="1564"/>
                        </a:cubicBezTo>
                        <a:cubicBezTo>
                          <a:pt x="1475" y="1564"/>
                          <a:pt x="1826" y="1214"/>
                          <a:pt x="1826" y="782"/>
                        </a:cubicBezTo>
                        <a:cubicBezTo>
                          <a:pt x="1826" y="312"/>
                          <a:pt x="1441" y="0"/>
                          <a:pt x="104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6" name="Google Shape;1626;p33"/>
                  <p:cNvSpPr/>
                  <p:nvPr/>
                </p:nvSpPr>
                <p:spPr>
                  <a:xfrm>
                    <a:off x="8066000" y="1992775"/>
                    <a:ext cx="23475" cy="9050"/>
                  </a:xfrm>
                  <a:custGeom>
                    <a:rect b="b" l="l" r="r" t="t"/>
                    <a:pathLst>
                      <a:path extrusionOk="0" h="362" w="939">
                        <a:moveTo>
                          <a:pt x="414" y="1"/>
                        </a:moveTo>
                        <a:cubicBezTo>
                          <a:pt x="278" y="1"/>
                          <a:pt x="141" y="45"/>
                          <a:pt x="26" y="138"/>
                        </a:cubicBezTo>
                        <a:cubicBezTo>
                          <a:pt x="1" y="163"/>
                          <a:pt x="1" y="205"/>
                          <a:pt x="26" y="233"/>
                        </a:cubicBezTo>
                        <a:cubicBezTo>
                          <a:pt x="40" y="250"/>
                          <a:pt x="61" y="260"/>
                          <a:pt x="82" y="260"/>
                        </a:cubicBezTo>
                        <a:cubicBezTo>
                          <a:pt x="96" y="260"/>
                          <a:pt x="110" y="256"/>
                          <a:pt x="122" y="247"/>
                        </a:cubicBezTo>
                        <a:lnTo>
                          <a:pt x="138" y="236"/>
                        </a:lnTo>
                        <a:cubicBezTo>
                          <a:pt x="225" y="171"/>
                          <a:pt x="326" y="140"/>
                          <a:pt x="427" y="140"/>
                        </a:cubicBezTo>
                        <a:cubicBezTo>
                          <a:pt x="576" y="140"/>
                          <a:pt x="723" y="208"/>
                          <a:pt x="818" y="336"/>
                        </a:cubicBezTo>
                        <a:cubicBezTo>
                          <a:pt x="832" y="352"/>
                          <a:pt x="850" y="362"/>
                          <a:pt x="871" y="362"/>
                        </a:cubicBezTo>
                        <a:cubicBezTo>
                          <a:pt x="888" y="362"/>
                          <a:pt x="902" y="355"/>
                          <a:pt x="911" y="345"/>
                        </a:cubicBezTo>
                        <a:cubicBezTo>
                          <a:pt x="939" y="320"/>
                          <a:pt x="939" y="275"/>
                          <a:pt x="911" y="250"/>
                        </a:cubicBezTo>
                        <a:cubicBezTo>
                          <a:pt x="906" y="243"/>
                          <a:pt x="902" y="238"/>
                          <a:pt x="897" y="231"/>
                        </a:cubicBezTo>
                        <a:cubicBezTo>
                          <a:pt x="775" y="79"/>
                          <a:pt x="595" y="1"/>
                          <a:pt x="41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7" name="Google Shape;1627;p33"/>
                  <p:cNvSpPr/>
                  <p:nvPr/>
                </p:nvSpPr>
                <p:spPr>
                  <a:xfrm>
                    <a:off x="8121550" y="1985925"/>
                    <a:ext cx="65600" cy="18075"/>
                  </a:xfrm>
                  <a:custGeom>
                    <a:rect b="b" l="l" r="r" t="t"/>
                    <a:pathLst>
                      <a:path extrusionOk="0" h="723" w="2624">
                        <a:moveTo>
                          <a:pt x="2527" y="1"/>
                        </a:moveTo>
                        <a:cubicBezTo>
                          <a:pt x="2525" y="1"/>
                          <a:pt x="2524" y="1"/>
                          <a:pt x="2522" y="1"/>
                        </a:cubicBezTo>
                        <a:lnTo>
                          <a:pt x="59" y="587"/>
                        </a:lnTo>
                        <a:cubicBezTo>
                          <a:pt x="24" y="596"/>
                          <a:pt x="1" y="633"/>
                          <a:pt x="8" y="671"/>
                        </a:cubicBezTo>
                        <a:cubicBezTo>
                          <a:pt x="17" y="701"/>
                          <a:pt x="45" y="722"/>
                          <a:pt x="78" y="722"/>
                        </a:cubicBezTo>
                        <a:lnTo>
                          <a:pt x="92" y="722"/>
                        </a:lnTo>
                        <a:lnTo>
                          <a:pt x="2553" y="136"/>
                        </a:lnTo>
                        <a:cubicBezTo>
                          <a:pt x="2623" y="107"/>
                          <a:pt x="2600" y="1"/>
                          <a:pt x="25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8" name="Google Shape;1628;p33"/>
                  <p:cNvSpPr/>
                  <p:nvPr/>
                </p:nvSpPr>
                <p:spPr>
                  <a:xfrm>
                    <a:off x="8145075" y="2007225"/>
                    <a:ext cx="56750" cy="159025"/>
                  </a:xfrm>
                  <a:custGeom>
                    <a:rect b="b" l="l" r="r" t="t"/>
                    <a:pathLst>
                      <a:path extrusionOk="0" h="6361" w="2270">
                        <a:moveTo>
                          <a:pt x="2194" y="0"/>
                        </a:moveTo>
                        <a:cubicBezTo>
                          <a:pt x="2160" y="0"/>
                          <a:pt x="2132" y="27"/>
                          <a:pt x="2128" y="62"/>
                        </a:cubicBezTo>
                        <a:cubicBezTo>
                          <a:pt x="2128" y="115"/>
                          <a:pt x="1738" y="4117"/>
                          <a:pt x="10" y="6134"/>
                        </a:cubicBezTo>
                        <a:lnTo>
                          <a:pt x="1" y="6360"/>
                        </a:lnTo>
                        <a:cubicBezTo>
                          <a:pt x="1843" y="4380"/>
                          <a:pt x="2235" y="297"/>
                          <a:pt x="2265" y="73"/>
                        </a:cubicBezTo>
                        <a:cubicBezTo>
                          <a:pt x="2270" y="38"/>
                          <a:pt x="2244" y="6"/>
                          <a:pt x="2209" y="1"/>
                        </a:cubicBezTo>
                        <a:lnTo>
                          <a:pt x="2202" y="1"/>
                        </a:lnTo>
                        <a:cubicBezTo>
                          <a:pt x="2199" y="1"/>
                          <a:pt x="2197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9" name="Google Shape;1629;p33"/>
                  <p:cNvSpPr/>
                  <p:nvPr/>
                </p:nvSpPr>
                <p:spPr>
                  <a:xfrm>
                    <a:off x="8201525" y="2008175"/>
                    <a:ext cx="125" cy="1175"/>
                  </a:xfrm>
                  <a:custGeom>
                    <a:rect b="b" l="l" r="r" t="t"/>
                    <a:pathLst>
                      <a:path extrusionOk="0" h="47" w="5">
                        <a:moveTo>
                          <a:pt x="0" y="0"/>
                        </a:moveTo>
                        <a:cubicBezTo>
                          <a:pt x="3" y="17"/>
                          <a:pt x="3" y="33"/>
                          <a:pt x="3" y="47"/>
                        </a:cubicBezTo>
                        <a:cubicBezTo>
                          <a:pt x="3" y="42"/>
                          <a:pt x="3" y="38"/>
                          <a:pt x="5" y="35"/>
                        </a:cubicBezTo>
                        <a:cubicBezTo>
                          <a:pt x="5" y="33"/>
                          <a:pt x="5" y="31"/>
                          <a:pt x="5" y="26"/>
                        </a:cubicBezTo>
                        <a:cubicBezTo>
                          <a:pt x="5" y="19"/>
                          <a:pt x="3" y="1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0" name="Google Shape;1630;p33"/>
                  <p:cNvSpPr/>
                  <p:nvPr/>
                </p:nvSpPr>
                <p:spPr>
                  <a:xfrm>
                    <a:off x="8145075" y="2014175"/>
                    <a:ext cx="56000" cy="152075"/>
                  </a:xfrm>
                  <a:custGeom>
                    <a:rect b="b" l="l" r="r" t="t"/>
                    <a:pathLst>
                      <a:path extrusionOk="0" h="6083" w="2240">
                        <a:moveTo>
                          <a:pt x="2240" y="1"/>
                        </a:moveTo>
                        <a:cubicBezTo>
                          <a:pt x="2237" y="15"/>
                          <a:pt x="2235" y="26"/>
                          <a:pt x="2230" y="40"/>
                        </a:cubicBezTo>
                        <a:lnTo>
                          <a:pt x="2104" y="5"/>
                        </a:lnTo>
                        <a:cubicBezTo>
                          <a:pt x="2027" y="657"/>
                          <a:pt x="1731" y="2632"/>
                          <a:pt x="958" y="4317"/>
                        </a:cubicBezTo>
                        <a:cubicBezTo>
                          <a:pt x="699" y="4885"/>
                          <a:pt x="386" y="5417"/>
                          <a:pt x="10" y="5856"/>
                        </a:cubicBezTo>
                        <a:lnTo>
                          <a:pt x="1" y="6082"/>
                        </a:lnTo>
                        <a:cubicBezTo>
                          <a:pt x="1640" y="4320"/>
                          <a:pt x="2132" y="890"/>
                          <a:pt x="2240" y="1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1" name="Google Shape;1631;p33"/>
                  <p:cNvSpPr/>
                  <p:nvPr/>
                </p:nvSpPr>
                <p:spPr>
                  <a:xfrm>
                    <a:off x="8192875" y="2003450"/>
                    <a:ext cx="10200" cy="11750"/>
                  </a:xfrm>
                  <a:custGeom>
                    <a:rect b="b" l="l" r="r" t="t"/>
                    <a:pathLst>
                      <a:path extrusionOk="0" h="470" w="408">
                        <a:moveTo>
                          <a:pt x="188" y="1"/>
                        </a:moveTo>
                        <a:cubicBezTo>
                          <a:pt x="118" y="1"/>
                          <a:pt x="49" y="56"/>
                          <a:pt x="36" y="145"/>
                        </a:cubicBezTo>
                        <a:cubicBezTo>
                          <a:pt x="1" y="371"/>
                          <a:pt x="108" y="346"/>
                          <a:pt x="173" y="427"/>
                        </a:cubicBezTo>
                        <a:lnTo>
                          <a:pt x="318" y="469"/>
                        </a:lnTo>
                        <a:cubicBezTo>
                          <a:pt x="407" y="131"/>
                          <a:pt x="297" y="1"/>
                          <a:pt x="1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2" name="Google Shape;1632;p33"/>
                  <p:cNvSpPr/>
                  <p:nvPr/>
                </p:nvSpPr>
                <p:spPr>
                  <a:xfrm>
                    <a:off x="8193575" y="2003450"/>
                    <a:ext cx="8075" cy="11750"/>
                  </a:xfrm>
                  <a:custGeom>
                    <a:rect b="b" l="l" r="r" t="t"/>
                    <a:pathLst>
                      <a:path extrusionOk="0" h="470" w="323">
                        <a:moveTo>
                          <a:pt x="162" y="0"/>
                        </a:moveTo>
                        <a:lnTo>
                          <a:pt x="162" y="3"/>
                        </a:lnTo>
                        <a:cubicBezTo>
                          <a:pt x="80" y="5"/>
                          <a:pt x="15" y="66"/>
                          <a:pt x="8" y="145"/>
                        </a:cubicBezTo>
                        <a:cubicBezTo>
                          <a:pt x="3" y="171"/>
                          <a:pt x="1" y="199"/>
                          <a:pt x="1" y="224"/>
                        </a:cubicBezTo>
                        <a:cubicBezTo>
                          <a:pt x="1" y="367"/>
                          <a:pt x="87" y="357"/>
                          <a:pt x="145" y="427"/>
                        </a:cubicBezTo>
                        <a:lnTo>
                          <a:pt x="290" y="469"/>
                        </a:lnTo>
                        <a:cubicBezTo>
                          <a:pt x="311" y="397"/>
                          <a:pt x="323" y="322"/>
                          <a:pt x="323" y="248"/>
                        </a:cubicBezTo>
                        <a:cubicBezTo>
                          <a:pt x="323" y="73"/>
                          <a:pt x="241" y="0"/>
                          <a:pt x="162" y="0"/>
                        </a:cubicBezTo>
                        <a:close/>
                      </a:path>
                    </a:pathLst>
                  </a:custGeom>
                  <a:solidFill>
                    <a:srgbClr val="A8AD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3" name="Google Shape;1633;p33"/>
                  <p:cNvSpPr/>
                  <p:nvPr/>
                </p:nvSpPr>
                <p:spPr>
                  <a:xfrm>
                    <a:off x="8035300" y="2115700"/>
                    <a:ext cx="141025" cy="78575"/>
                  </a:xfrm>
                  <a:custGeom>
                    <a:rect b="b" l="l" r="r" t="t"/>
                    <a:pathLst>
                      <a:path extrusionOk="0" h="3143" w="5641">
                        <a:moveTo>
                          <a:pt x="5461" y="1"/>
                        </a:moveTo>
                        <a:cubicBezTo>
                          <a:pt x="5413" y="1"/>
                          <a:pt x="5365" y="26"/>
                          <a:pt x="5340" y="86"/>
                        </a:cubicBezTo>
                        <a:cubicBezTo>
                          <a:pt x="4581" y="1825"/>
                          <a:pt x="3575" y="2759"/>
                          <a:pt x="2349" y="2859"/>
                        </a:cubicBezTo>
                        <a:cubicBezTo>
                          <a:pt x="2277" y="2869"/>
                          <a:pt x="2204" y="2873"/>
                          <a:pt x="2132" y="2873"/>
                        </a:cubicBezTo>
                        <a:cubicBezTo>
                          <a:pt x="1743" y="2873"/>
                          <a:pt x="1364" y="2738"/>
                          <a:pt x="1063" y="2488"/>
                        </a:cubicBezTo>
                        <a:cubicBezTo>
                          <a:pt x="584" y="2061"/>
                          <a:pt x="318" y="1272"/>
                          <a:pt x="278" y="140"/>
                        </a:cubicBezTo>
                        <a:cubicBezTo>
                          <a:pt x="276" y="66"/>
                          <a:pt x="215" y="6"/>
                          <a:pt x="140" y="6"/>
                        </a:cubicBezTo>
                        <a:cubicBezTo>
                          <a:pt x="139" y="6"/>
                          <a:pt x="137" y="6"/>
                          <a:pt x="136" y="6"/>
                        </a:cubicBezTo>
                        <a:lnTo>
                          <a:pt x="134" y="6"/>
                        </a:lnTo>
                        <a:cubicBezTo>
                          <a:pt x="59" y="9"/>
                          <a:pt x="1" y="74"/>
                          <a:pt x="3" y="149"/>
                        </a:cubicBezTo>
                        <a:cubicBezTo>
                          <a:pt x="45" y="1358"/>
                          <a:pt x="344" y="2215"/>
                          <a:pt x="881" y="2693"/>
                        </a:cubicBezTo>
                        <a:cubicBezTo>
                          <a:pt x="1215" y="2983"/>
                          <a:pt x="1642" y="3143"/>
                          <a:pt x="2084" y="3143"/>
                        </a:cubicBezTo>
                        <a:cubicBezTo>
                          <a:pt x="2105" y="3143"/>
                          <a:pt x="2127" y="3142"/>
                          <a:pt x="2148" y="3142"/>
                        </a:cubicBezTo>
                        <a:lnTo>
                          <a:pt x="2372" y="3132"/>
                        </a:lnTo>
                        <a:cubicBezTo>
                          <a:pt x="3705" y="3027"/>
                          <a:pt x="4789" y="2035"/>
                          <a:pt x="5594" y="196"/>
                        </a:cubicBezTo>
                        <a:cubicBezTo>
                          <a:pt x="5641" y="86"/>
                          <a:pt x="5550" y="1"/>
                          <a:pt x="54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4" name="Google Shape;1634;p33"/>
                  <p:cNvSpPr/>
                  <p:nvPr/>
                </p:nvSpPr>
                <p:spPr>
                  <a:xfrm>
                    <a:off x="7577625" y="2187150"/>
                    <a:ext cx="510050" cy="270675"/>
                  </a:xfrm>
                  <a:custGeom>
                    <a:rect b="b" l="l" r="r" t="t"/>
                    <a:pathLst>
                      <a:path extrusionOk="0" h="10827" w="20402">
                        <a:moveTo>
                          <a:pt x="20265" y="0"/>
                        </a:moveTo>
                        <a:cubicBezTo>
                          <a:pt x="20197" y="0"/>
                          <a:pt x="20128" y="46"/>
                          <a:pt x="20128" y="137"/>
                        </a:cubicBezTo>
                        <a:cubicBezTo>
                          <a:pt x="20072" y="1827"/>
                          <a:pt x="19727" y="3491"/>
                          <a:pt x="19104" y="5062"/>
                        </a:cubicBezTo>
                        <a:cubicBezTo>
                          <a:pt x="18005" y="7771"/>
                          <a:pt x="15292" y="10550"/>
                          <a:pt x="11027" y="10550"/>
                        </a:cubicBezTo>
                        <a:cubicBezTo>
                          <a:pt x="10297" y="10550"/>
                          <a:pt x="9522" y="10469"/>
                          <a:pt x="8701" y="10292"/>
                        </a:cubicBezTo>
                        <a:cubicBezTo>
                          <a:pt x="2622" y="8987"/>
                          <a:pt x="1011" y="5578"/>
                          <a:pt x="288" y="2763"/>
                        </a:cubicBezTo>
                        <a:cubicBezTo>
                          <a:pt x="269" y="2701"/>
                          <a:pt x="212" y="2659"/>
                          <a:pt x="150" y="2659"/>
                        </a:cubicBezTo>
                        <a:cubicBezTo>
                          <a:pt x="140" y="2659"/>
                          <a:pt x="130" y="2660"/>
                          <a:pt x="119" y="2663"/>
                        </a:cubicBezTo>
                        <a:lnTo>
                          <a:pt x="117" y="2663"/>
                        </a:lnTo>
                        <a:cubicBezTo>
                          <a:pt x="45" y="2684"/>
                          <a:pt x="0" y="2756"/>
                          <a:pt x="21" y="2831"/>
                        </a:cubicBezTo>
                        <a:cubicBezTo>
                          <a:pt x="761" y="5723"/>
                          <a:pt x="2417" y="9216"/>
                          <a:pt x="8640" y="10560"/>
                        </a:cubicBezTo>
                        <a:cubicBezTo>
                          <a:pt x="9427" y="10733"/>
                          <a:pt x="10228" y="10822"/>
                          <a:pt x="11033" y="10826"/>
                        </a:cubicBezTo>
                        <a:lnTo>
                          <a:pt x="11036" y="10826"/>
                        </a:lnTo>
                        <a:cubicBezTo>
                          <a:pt x="15429" y="10826"/>
                          <a:pt x="18224" y="7957"/>
                          <a:pt x="19358" y="5167"/>
                        </a:cubicBezTo>
                        <a:cubicBezTo>
                          <a:pt x="19993" y="3564"/>
                          <a:pt x="20346" y="1862"/>
                          <a:pt x="20402" y="137"/>
                        </a:cubicBezTo>
                        <a:cubicBezTo>
                          <a:pt x="20402" y="46"/>
                          <a:pt x="20333" y="0"/>
                          <a:pt x="202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5" name="Google Shape;1635;p33"/>
                  <p:cNvSpPr/>
                  <p:nvPr/>
                </p:nvSpPr>
                <p:spPr>
                  <a:xfrm>
                    <a:off x="7551950" y="2227850"/>
                    <a:ext cx="29500" cy="54125"/>
                  </a:xfrm>
                  <a:custGeom>
                    <a:rect b="b" l="l" r="r" t="t"/>
                    <a:pathLst>
                      <a:path extrusionOk="0" h="2165" w="1180">
                        <a:moveTo>
                          <a:pt x="588" y="0"/>
                        </a:moveTo>
                        <a:cubicBezTo>
                          <a:pt x="262" y="0"/>
                          <a:pt x="0" y="484"/>
                          <a:pt x="0" y="1079"/>
                        </a:cubicBezTo>
                        <a:cubicBezTo>
                          <a:pt x="0" y="1677"/>
                          <a:pt x="262" y="2164"/>
                          <a:pt x="588" y="2164"/>
                        </a:cubicBezTo>
                        <a:cubicBezTo>
                          <a:pt x="913" y="2164"/>
                          <a:pt x="1179" y="1677"/>
                          <a:pt x="1179" y="1079"/>
                        </a:cubicBezTo>
                        <a:cubicBezTo>
                          <a:pt x="1179" y="484"/>
                          <a:pt x="913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6" name="Google Shape;1636;p33"/>
                  <p:cNvSpPr/>
                  <p:nvPr/>
                </p:nvSpPr>
                <p:spPr>
                  <a:xfrm>
                    <a:off x="7571900" y="2243325"/>
                    <a:ext cx="8250" cy="23075"/>
                  </a:xfrm>
                  <a:custGeom>
                    <a:rect b="b" l="l" r="r" t="t"/>
                    <a:pathLst>
                      <a:path extrusionOk="0" h="923" w="330">
                        <a:moveTo>
                          <a:pt x="299" y="0"/>
                        </a:moveTo>
                        <a:cubicBezTo>
                          <a:pt x="134" y="0"/>
                          <a:pt x="1" y="205"/>
                          <a:pt x="1" y="460"/>
                        </a:cubicBezTo>
                        <a:cubicBezTo>
                          <a:pt x="1" y="714"/>
                          <a:pt x="136" y="922"/>
                          <a:pt x="299" y="922"/>
                        </a:cubicBezTo>
                        <a:cubicBezTo>
                          <a:pt x="309" y="922"/>
                          <a:pt x="316" y="922"/>
                          <a:pt x="325" y="920"/>
                        </a:cubicBezTo>
                        <a:cubicBezTo>
                          <a:pt x="325" y="917"/>
                          <a:pt x="327" y="913"/>
                          <a:pt x="330" y="908"/>
                        </a:cubicBezTo>
                        <a:cubicBezTo>
                          <a:pt x="253" y="812"/>
                          <a:pt x="204" y="647"/>
                          <a:pt x="204" y="460"/>
                        </a:cubicBezTo>
                        <a:cubicBezTo>
                          <a:pt x="204" y="275"/>
                          <a:pt x="255" y="112"/>
                          <a:pt x="330" y="14"/>
                        </a:cubicBezTo>
                        <a:lnTo>
                          <a:pt x="325" y="2"/>
                        </a:lnTo>
                        <a:cubicBezTo>
                          <a:pt x="316" y="0"/>
                          <a:pt x="309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767A7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7" name="Google Shape;1637;p33"/>
                  <p:cNvSpPr/>
                  <p:nvPr/>
                </p:nvSpPr>
                <p:spPr>
                  <a:xfrm>
                    <a:off x="7576975" y="2241325"/>
                    <a:ext cx="14150" cy="27050"/>
                  </a:xfrm>
                  <a:custGeom>
                    <a:rect b="b" l="l" r="r" t="t"/>
                    <a:pathLst>
                      <a:path extrusionOk="0" h="1082" w="566">
                        <a:moveTo>
                          <a:pt x="283" y="1"/>
                        </a:moveTo>
                        <a:cubicBezTo>
                          <a:pt x="134" y="1"/>
                          <a:pt x="1" y="241"/>
                          <a:pt x="1" y="540"/>
                        </a:cubicBezTo>
                        <a:cubicBezTo>
                          <a:pt x="1" y="841"/>
                          <a:pt x="131" y="1082"/>
                          <a:pt x="283" y="1082"/>
                        </a:cubicBezTo>
                        <a:cubicBezTo>
                          <a:pt x="435" y="1082"/>
                          <a:pt x="566" y="841"/>
                          <a:pt x="566" y="540"/>
                        </a:cubicBezTo>
                        <a:cubicBezTo>
                          <a:pt x="566" y="243"/>
                          <a:pt x="433" y="1"/>
                          <a:pt x="283" y="1"/>
                        </a:cubicBez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38" name="Google Shape;1638;p33"/>
                <p:cNvSpPr/>
                <p:nvPr/>
              </p:nvSpPr>
              <p:spPr>
                <a:xfrm>
                  <a:off x="7893850" y="3948273"/>
                  <a:ext cx="49575" cy="29500"/>
                </a:xfrm>
                <a:custGeom>
                  <a:rect b="b" l="l" r="r" t="t"/>
                  <a:pathLst>
                    <a:path extrusionOk="0" h="1180" w="1983">
                      <a:moveTo>
                        <a:pt x="0" y="656"/>
                      </a:moveTo>
                      <a:lnTo>
                        <a:pt x="524" y="1180"/>
                      </a:lnTo>
                      <a:lnTo>
                        <a:pt x="1667" y="1180"/>
                      </a:lnTo>
                      <a:lnTo>
                        <a:pt x="1983" y="0"/>
                      </a:lnTo>
                      <a:lnTo>
                        <a:pt x="0" y="13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</p:grpSp>
        </p:grpSp>
      </p:grpSp>
      <p:sp>
        <p:nvSpPr>
          <p:cNvPr id="1639" name="Google Shape;1639;p33"/>
          <p:cNvSpPr txBox="1"/>
          <p:nvPr>
            <p:ph type="title"/>
          </p:nvPr>
        </p:nvSpPr>
        <p:spPr>
          <a:xfrm>
            <a:off x="995699" y="1833350"/>
            <a:ext cx="74577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Processing and Exploration </a:t>
            </a:r>
            <a:endParaRPr sz="3500"/>
          </a:p>
        </p:txBody>
      </p:sp>
      <p:sp>
        <p:nvSpPr>
          <p:cNvPr id="1640" name="Google Shape;1640;p33"/>
          <p:cNvSpPr txBox="1"/>
          <p:nvPr>
            <p:ph idx="1" type="subTitle"/>
          </p:nvPr>
        </p:nvSpPr>
        <p:spPr>
          <a:xfrm>
            <a:off x="995700" y="2549050"/>
            <a:ext cx="5889300" cy="21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Missing observations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Distribution of activities across each patient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Identified a class  imbalance of activity distribution where majority were labelled as ‘none’  (activity = 0)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Distribution of features (e.g., accelerometer and gyroscope readings) across all activities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Train-test splitting by subjects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34"/>
          <p:cNvSpPr txBox="1"/>
          <p:nvPr>
            <p:ph type="title"/>
          </p:nvPr>
        </p:nvSpPr>
        <p:spPr>
          <a:xfrm>
            <a:off x="965049" y="504700"/>
            <a:ext cx="6262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Findings</a:t>
            </a:r>
            <a:endParaRPr/>
          </a:p>
        </p:txBody>
      </p:sp>
      <p:sp>
        <p:nvSpPr>
          <p:cNvPr id="1646" name="Google Shape;1646;p34"/>
          <p:cNvSpPr txBox="1"/>
          <p:nvPr>
            <p:ph idx="1" type="subTitle"/>
          </p:nvPr>
        </p:nvSpPr>
        <p:spPr>
          <a:xfrm>
            <a:off x="965050" y="1283500"/>
            <a:ext cx="56808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Without activity=0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</a:t>
            </a:r>
            <a:r>
              <a:rPr lang="en"/>
              <a:t>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60.1%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test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41.7%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All activities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74.3%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test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74.6%</a:t>
            </a:r>
            <a:endParaRPr/>
          </a:p>
        </p:txBody>
      </p:sp>
      <p:sp>
        <p:nvSpPr>
          <p:cNvPr id="1647" name="Google Shape;1647;p34"/>
          <p:cNvSpPr/>
          <p:nvPr/>
        </p:nvSpPr>
        <p:spPr>
          <a:xfrm flipH="1">
            <a:off x="331907" y="4138777"/>
            <a:ext cx="1010024" cy="867366"/>
          </a:xfrm>
          <a:custGeom>
            <a:rect b="b" l="l" r="r" t="t"/>
            <a:pathLst>
              <a:path extrusionOk="0" h="47769" w="50704">
                <a:moveTo>
                  <a:pt x="28021" y="1"/>
                </a:moveTo>
                <a:cubicBezTo>
                  <a:pt x="14845" y="1"/>
                  <a:pt x="2936" y="10708"/>
                  <a:pt x="1469" y="23885"/>
                </a:cubicBezTo>
                <a:cubicBezTo>
                  <a:pt x="1" y="37061"/>
                  <a:pt x="9474" y="47768"/>
                  <a:pt x="22650" y="47768"/>
                </a:cubicBezTo>
                <a:cubicBezTo>
                  <a:pt x="35827" y="47768"/>
                  <a:pt x="47735" y="37061"/>
                  <a:pt x="49203" y="23885"/>
                </a:cubicBezTo>
                <a:cubicBezTo>
                  <a:pt x="50704" y="10708"/>
                  <a:pt x="41197" y="1"/>
                  <a:pt x="2802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8" name="Google Shape;1648;p34"/>
          <p:cNvGrpSpPr/>
          <p:nvPr/>
        </p:nvGrpSpPr>
        <p:grpSpPr>
          <a:xfrm>
            <a:off x="560096" y="4155864"/>
            <a:ext cx="840807" cy="833633"/>
            <a:chOff x="2130550" y="3145150"/>
            <a:chExt cx="2064850" cy="2127700"/>
          </a:xfrm>
        </p:grpSpPr>
        <p:sp>
          <p:nvSpPr>
            <p:cNvPr id="1649" name="Google Shape;1649;p34"/>
            <p:cNvSpPr/>
            <p:nvPr/>
          </p:nvSpPr>
          <p:spPr>
            <a:xfrm>
              <a:off x="2330700" y="4355525"/>
              <a:ext cx="756400" cy="904150"/>
            </a:xfrm>
            <a:custGeom>
              <a:rect b="b" l="l" r="r" t="t"/>
              <a:pathLst>
                <a:path extrusionOk="0" h="36166" w="30256">
                  <a:moveTo>
                    <a:pt x="15737" y="1"/>
                  </a:moveTo>
                  <a:cubicBezTo>
                    <a:pt x="14946" y="1"/>
                    <a:pt x="14141" y="116"/>
                    <a:pt x="13344" y="360"/>
                  </a:cubicBezTo>
                  <a:lnTo>
                    <a:pt x="6872" y="2295"/>
                  </a:lnTo>
                  <a:cubicBezTo>
                    <a:pt x="2502" y="3629"/>
                    <a:pt x="1" y="8232"/>
                    <a:pt x="1335" y="12602"/>
                  </a:cubicBezTo>
                  <a:lnTo>
                    <a:pt x="6639" y="30248"/>
                  </a:lnTo>
                  <a:cubicBezTo>
                    <a:pt x="7705" y="33856"/>
                    <a:pt x="10989" y="36165"/>
                    <a:pt x="14563" y="36165"/>
                  </a:cubicBezTo>
                  <a:cubicBezTo>
                    <a:pt x="15350" y="36165"/>
                    <a:pt x="16151" y="36053"/>
                    <a:pt x="16946" y="35819"/>
                  </a:cubicBezTo>
                  <a:lnTo>
                    <a:pt x="23417" y="33884"/>
                  </a:lnTo>
                  <a:cubicBezTo>
                    <a:pt x="27787" y="32550"/>
                    <a:pt x="30256" y="27946"/>
                    <a:pt x="28955" y="23576"/>
                  </a:cubicBezTo>
                  <a:lnTo>
                    <a:pt x="23651" y="5897"/>
                  </a:lnTo>
                  <a:cubicBezTo>
                    <a:pt x="22560" y="2325"/>
                    <a:pt x="19284" y="1"/>
                    <a:pt x="15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2130550" y="3156975"/>
              <a:ext cx="1509450" cy="2115875"/>
            </a:xfrm>
            <a:custGeom>
              <a:rect b="b" l="l" r="r" t="t"/>
              <a:pathLst>
                <a:path extrusionOk="0" h="84635" w="60378">
                  <a:moveTo>
                    <a:pt x="37127" y="1"/>
                  </a:moveTo>
                  <a:lnTo>
                    <a:pt x="37127" y="1"/>
                  </a:lnTo>
                  <a:cubicBezTo>
                    <a:pt x="37108" y="6"/>
                    <a:pt x="37088" y="12"/>
                    <a:pt x="37069" y="18"/>
                  </a:cubicBezTo>
                  <a:lnTo>
                    <a:pt x="37069" y="18"/>
                  </a:lnTo>
                  <a:lnTo>
                    <a:pt x="37127" y="1"/>
                  </a:lnTo>
                  <a:close/>
                  <a:moveTo>
                    <a:pt x="60377" y="77489"/>
                  </a:moveTo>
                  <a:lnTo>
                    <a:pt x="60360" y="77495"/>
                  </a:lnTo>
                  <a:lnTo>
                    <a:pt x="60360" y="77495"/>
                  </a:lnTo>
                  <a:cubicBezTo>
                    <a:pt x="60366" y="77493"/>
                    <a:pt x="60372" y="77491"/>
                    <a:pt x="60377" y="77489"/>
                  </a:cubicBezTo>
                  <a:close/>
                  <a:moveTo>
                    <a:pt x="37069" y="18"/>
                  </a:moveTo>
                  <a:lnTo>
                    <a:pt x="14912" y="6672"/>
                  </a:lnTo>
                  <a:cubicBezTo>
                    <a:pt x="3804" y="10008"/>
                    <a:pt x="1" y="30022"/>
                    <a:pt x="6439" y="51437"/>
                  </a:cubicBezTo>
                  <a:cubicBezTo>
                    <a:pt x="12261" y="70805"/>
                    <a:pt x="24441" y="84634"/>
                    <a:pt x="34908" y="84634"/>
                  </a:cubicBezTo>
                  <a:cubicBezTo>
                    <a:pt x="36015" y="84634"/>
                    <a:pt x="37103" y="84480"/>
                    <a:pt x="38162" y="84161"/>
                  </a:cubicBezTo>
                  <a:lnTo>
                    <a:pt x="60360" y="77495"/>
                  </a:lnTo>
                  <a:lnTo>
                    <a:pt x="60360" y="77495"/>
                  </a:lnTo>
                  <a:cubicBezTo>
                    <a:pt x="59306" y="77810"/>
                    <a:pt x="58225" y="77963"/>
                    <a:pt x="57124" y="77963"/>
                  </a:cubicBezTo>
                  <a:cubicBezTo>
                    <a:pt x="46656" y="77963"/>
                    <a:pt x="34477" y="64134"/>
                    <a:pt x="28655" y="44766"/>
                  </a:cubicBezTo>
                  <a:cubicBezTo>
                    <a:pt x="22261" y="23388"/>
                    <a:pt x="26006" y="3374"/>
                    <a:pt x="37069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2503325" y="3145150"/>
              <a:ext cx="1508600" cy="2115850"/>
            </a:xfrm>
            <a:custGeom>
              <a:rect b="b" l="l" r="r" t="t"/>
              <a:pathLst>
                <a:path extrusionOk="0" h="84634" w="60344">
                  <a:moveTo>
                    <a:pt x="18" y="7140"/>
                  </a:moveTo>
                  <a:cubicBezTo>
                    <a:pt x="12" y="7141"/>
                    <a:pt x="6" y="7143"/>
                    <a:pt x="1" y="7145"/>
                  </a:cubicBezTo>
                  <a:lnTo>
                    <a:pt x="18" y="7140"/>
                  </a:lnTo>
                  <a:close/>
                  <a:moveTo>
                    <a:pt x="25470" y="0"/>
                  </a:moveTo>
                  <a:cubicBezTo>
                    <a:pt x="24363" y="0"/>
                    <a:pt x="23275" y="155"/>
                    <a:pt x="22216" y="474"/>
                  </a:cubicBezTo>
                  <a:lnTo>
                    <a:pt x="18" y="7140"/>
                  </a:lnTo>
                  <a:lnTo>
                    <a:pt x="18" y="7140"/>
                  </a:lnTo>
                  <a:cubicBezTo>
                    <a:pt x="1072" y="6824"/>
                    <a:pt x="2153" y="6671"/>
                    <a:pt x="3254" y="6671"/>
                  </a:cubicBezTo>
                  <a:cubicBezTo>
                    <a:pt x="13721" y="6671"/>
                    <a:pt x="25898" y="20498"/>
                    <a:pt x="31690" y="39835"/>
                  </a:cubicBezTo>
                  <a:cubicBezTo>
                    <a:pt x="38128" y="61250"/>
                    <a:pt x="34358" y="81298"/>
                    <a:pt x="23251" y="84634"/>
                  </a:cubicBezTo>
                  <a:lnTo>
                    <a:pt x="45466" y="77962"/>
                  </a:lnTo>
                  <a:cubicBezTo>
                    <a:pt x="56574" y="74627"/>
                    <a:pt x="60344" y="54579"/>
                    <a:pt x="53939" y="33164"/>
                  </a:cubicBezTo>
                  <a:cubicBezTo>
                    <a:pt x="48117" y="13826"/>
                    <a:pt x="35938" y="0"/>
                    <a:pt x="25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2184775" y="4094825"/>
              <a:ext cx="794750" cy="579050"/>
            </a:xfrm>
            <a:custGeom>
              <a:rect b="b" l="l" r="r" t="t"/>
              <a:pathLst>
                <a:path extrusionOk="0" h="23162" w="31790">
                  <a:moveTo>
                    <a:pt x="25118" y="0"/>
                  </a:moveTo>
                  <a:cubicBezTo>
                    <a:pt x="24799" y="0"/>
                    <a:pt x="24474" y="47"/>
                    <a:pt x="24151" y="147"/>
                  </a:cubicBezTo>
                  <a:lnTo>
                    <a:pt x="2702" y="6585"/>
                  </a:lnTo>
                  <a:cubicBezTo>
                    <a:pt x="968" y="7085"/>
                    <a:pt x="0" y="8886"/>
                    <a:pt x="534" y="10621"/>
                  </a:cubicBezTo>
                  <a:lnTo>
                    <a:pt x="3569" y="20828"/>
                  </a:lnTo>
                  <a:cubicBezTo>
                    <a:pt x="4008" y="22254"/>
                    <a:pt x="5303" y="23162"/>
                    <a:pt x="6714" y="23162"/>
                  </a:cubicBezTo>
                  <a:cubicBezTo>
                    <a:pt x="7019" y="23162"/>
                    <a:pt x="7330" y="23119"/>
                    <a:pt x="7639" y="23030"/>
                  </a:cubicBezTo>
                  <a:lnTo>
                    <a:pt x="29088" y="16559"/>
                  </a:lnTo>
                  <a:cubicBezTo>
                    <a:pt x="30822" y="16058"/>
                    <a:pt x="31790" y="14257"/>
                    <a:pt x="31256" y="12522"/>
                  </a:cubicBezTo>
                  <a:lnTo>
                    <a:pt x="28220" y="2315"/>
                  </a:lnTo>
                  <a:cubicBezTo>
                    <a:pt x="27786" y="904"/>
                    <a:pt x="26512" y="0"/>
                    <a:pt x="25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2713475" y="3310925"/>
              <a:ext cx="1481925" cy="1565975"/>
            </a:xfrm>
            <a:custGeom>
              <a:rect b="b" l="l" r="r" t="t"/>
              <a:pathLst>
                <a:path extrusionOk="0" h="62639" w="59277">
                  <a:moveTo>
                    <a:pt x="38811" y="1"/>
                  </a:moveTo>
                  <a:cubicBezTo>
                    <a:pt x="38022" y="1"/>
                    <a:pt x="37221" y="113"/>
                    <a:pt x="36427" y="347"/>
                  </a:cubicBezTo>
                  <a:lnTo>
                    <a:pt x="6906" y="9220"/>
                  </a:lnTo>
                  <a:cubicBezTo>
                    <a:pt x="2469" y="10555"/>
                    <a:pt x="1" y="15191"/>
                    <a:pt x="1302" y="19628"/>
                  </a:cubicBezTo>
                  <a:lnTo>
                    <a:pt x="12443" y="56688"/>
                  </a:lnTo>
                  <a:cubicBezTo>
                    <a:pt x="13536" y="60324"/>
                    <a:pt x="16849" y="62638"/>
                    <a:pt x="20451" y="62638"/>
                  </a:cubicBezTo>
                  <a:cubicBezTo>
                    <a:pt x="21244" y="62638"/>
                    <a:pt x="22050" y="62526"/>
                    <a:pt x="22850" y="62292"/>
                  </a:cubicBezTo>
                  <a:lnTo>
                    <a:pt x="52338" y="53419"/>
                  </a:lnTo>
                  <a:cubicBezTo>
                    <a:pt x="56774" y="52084"/>
                    <a:pt x="59276" y="47448"/>
                    <a:pt x="57942" y="43044"/>
                  </a:cubicBezTo>
                  <a:lnTo>
                    <a:pt x="46801" y="5951"/>
                  </a:lnTo>
                  <a:cubicBezTo>
                    <a:pt x="45707" y="2315"/>
                    <a:pt x="42395" y="1"/>
                    <a:pt x="38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2746000" y="3772500"/>
              <a:ext cx="348600" cy="963050"/>
            </a:xfrm>
            <a:custGeom>
              <a:rect b="b" l="l" r="r" t="t"/>
              <a:pathLst>
                <a:path extrusionOk="0" h="38522" w="13944">
                  <a:moveTo>
                    <a:pt x="1623" y="1"/>
                  </a:moveTo>
                  <a:cubicBezTo>
                    <a:pt x="1484" y="1"/>
                    <a:pt x="1342" y="21"/>
                    <a:pt x="1201" y="64"/>
                  </a:cubicBezTo>
                  <a:cubicBezTo>
                    <a:pt x="434" y="297"/>
                    <a:pt x="1" y="1098"/>
                    <a:pt x="234" y="1865"/>
                  </a:cubicBezTo>
                  <a:lnTo>
                    <a:pt x="10908" y="37491"/>
                  </a:lnTo>
                  <a:cubicBezTo>
                    <a:pt x="11099" y="38117"/>
                    <a:pt x="11668" y="38521"/>
                    <a:pt x="12306" y="38521"/>
                  </a:cubicBezTo>
                  <a:cubicBezTo>
                    <a:pt x="12449" y="38521"/>
                    <a:pt x="12596" y="38501"/>
                    <a:pt x="12743" y="38458"/>
                  </a:cubicBezTo>
                  <a:cubicBezTo>
                    <a:pt x="13510" y="38225"/>
                    <a:pt x="13944" y="37424"/>
                    <a:pt x="13710" y="36657"/>
                  </a:cubicBezTo>
                  <a:lnTo>
                    <a:pt x="3003" y="1031"/>
                  </a:lnTo>
                  <a:cubicBezTo>
                    <a:pt x="2812" y="405"/>
                    <a:pt x="2243" y="1"/>
                    <a:pt x="1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3062050" y="4333650"/>
              <a:ext cx="72575" cy="151800"/>
            </a:xfrm>
            <a:custGeom>
              <a:rect b="b" l="l" r="r" t="t"/>
              <a:pathLst>
                <a:path extrusionOk="0" h="6072" w="2903">
                  <a:moveTo>
                    <a:pt x="1202" y="1"/>
                  </a:moveTo>
                  <a:lnTo>
                    <a:pt x="1" y="334"/>
                  </a:lnTo>
                  <a:lnTo>
                    <a:pt x="1702" y="6072"/>
                  </a:lnTo>
                  <a:lnTo>
                    <a:pt x="2903" y="57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3130450" y="4562975"/>
              <a:ext cx="728025" cy="223525"/>
            </a:xfrm>
            <a:custGeom>
              <a:rect b="b" l="l" r="r" t="t"/>
              <a:pathLst>
                <a:path extrusionOk="0" h="8941" w="29121">
                  <a:moveTo>
                    <a:pt x="1201" y="1"/>
                  </a:moveTo>
                  <a:lnTo>
                    <a:pt x="0" y="368"/>
                  </a:lnTo>
                  <a:lnTo>
                    <a:pt x="1368" y="4904"/>
                  </a:lnTo>
                  <a:cubicBezTo>
                    <a:pt x="1801" y="6339"/>
                    <a:pt x="2802" y="7540"/>
                    <a:pt x="4103" y="8240"/>
                  </a:cubicBezTo>
                  <a:cubicBezTo>
                    <a:pt x="4937" y="8707"/>
                    <a:pt x="5838" y="8941"/>
                    <a:pt x="6772" y="8941"/>
                  </a:cubicBezTo>
                  <a:cubicBezTo>
                    <a:pt x="7305" y="8907"/>
                    <a:pt x="7872" y="8840"/>
                    <a:pt x="8406" y="8674"/>
                  </a:cubicBezTo>
                  <a:lnTo>
                    <a:pt x="29121" y="2436"/>
                  </a:lnTo>
                  <a:lnTo>
                    <a:pt x="28754" y="1235"/>
                  </a:lnTo>
                  <a:lnTo>
                    <a:pt x="8039" y="7473"/>
                  </a:lnTo>
                  <a:cubicBezTo>
                    <a:pt x="7611" y="7601"/>
                    <a:pt x="7179" y="7662"/>
                    <a:pt x="6756" y="7662"/>
                  </a:cubicBezTo>
                  <a:cubicBezTo>
                    <a:pt x="4869" y="7662"/>
                    <a:pt x="3141" y="6450"/>
                    <a:pt x="2569" y="457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3937675" y="3865825"/>
              <a:ext cx="129300" cy="339425"/>
            </a:xfrm>
            <a:custGeom>
              <a:rect b="b" l="l" r="r" t="t"/>
              <a:pathLst>
                <a:path extrusionOk="0" h="13577" w="5172">
                  <a:moveTo>
                    <a:pt x="1168" y="0"/>
                  </a:moveTo>
                  <a:lnTo>
                    <a:pt x="1" y="367"/>
                  </a:lnTo>
                  <a:lnTo>
                    <a:pt x="3970" y="13577"/>
                  </a:lnTo>
                  <a:lnTo>
                    <a:pt x="5171" y="13243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818425" y="3470525"/>
              <a:ext cx="53400" cy="88425"/>
            </a:xfrm>
            <a:custGeom>
              <a:rect b="b" l="l" r="r" t="t"/>
              <a:pathLst>
                <a:path extrusionOk="0" h="3537" w="2136">
                  <a:moveTo>
                    <a:pt x="1202" y="1"/>
                  </a:moveTo>
                  <a:lnTo>
                    <a:pt x="1" y="368"/>
                  </a:lnTo>
                  <a:lnTo>
                    <a:pt x="935" y="3537"/>
                  </a:lnTo>
                  <a:lnTo>
                    <a:pt x="2136" y="3170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2981175" y="3483875"/>
              <a:ext cx="340250" cy="129275"/>
            </a:xfrm>
            <a:custGeom>
              <a:rect b="b" l="l" r="r" t="t"/>
              <a:pathLst>
                <a:path extrusionOk="0" h="5171" w="13610">
                  <a:moveTo>
                    <a:pt x="13243" y="1"/>
                  </a:moveTo>
                  <a:lnTo>
                    <a:pt x="0" y="3970"/>
                  </a:lnTo>
                  <a:lnTo>
                    <a:pt x="334" y="5171"/>
                  </a:lnTo>
                  <a:lnTo>
                    <a:pt x="13610" y="1201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2881925" y="3385100"/>
              <a:ext cx="1250100" cy="1385100"/>
            </a:xfrm>
            <a:custGeom>
              <a:rect b="b" l="l" r="r" t="t"/>
              <a:pathLst>
                <a:path extrusionOk="0" h="55404" w="50004">
                  <a:moveTo>
                    <a:pt x="33279" y="0"/>
                  </a:moveTo>
                  <a:cubicBezTo>
                    <a:pt x="32799" y="0"/>
                    <a:pt x="32309" y="70"/>
                    <a:pt x="31823" y="216"/>
                  </a:cubicBezTo>
                  <a:lnTo>
                    <a:pt x="4137" y="8522"/>
                  </a:lnTo>
                  <a:cubicBezTo>
                    <a:pt x="1502" y="9322"/>
                    <a:pt x="1" y="12124"/>
                    <a:pt x="801" y="14759"/>
                  </a:cubicBezTo>
                  <a:lnTo>
                    <a:pt x="11943" y="51853"/>
                  </a:lnTo>
                  <a:cubicBezTo>
                    <a:pt x="12570" y="54007"/>
                    <a:pt x="14558" y="55404"/>
                    <a:pt x="16702" y="55404"/>
                  </a:cubicBezTo>
                  <a:cubicBezTo>
                    <a:pt x="17180" y="55404"/>
                    <a:pt x="17667" y="55334"/>
                    <a:pt x="18147" y="55188"/>
                  </a:cubicBezTo>
                  <a:lnTo>
                    <a:pt x="45833" y="46882"/>
                  </a:lnTo>
                  <a:cubicBezTo>
                    <a:pt x="48502" y="46082"/>
                    <a:pt x="50003" y="43313"/>
                    <a:pt x="49203" y="40645"/>
                  </a:cubicBezTo>
                  <a:lnTo>
                    <a:pt x="38061" y="3585"/>
                  </a:lnTo>
                  <a:cubicBezTo>
                    <a:pt x="37406" y="1402"/>
                    <a:pt x="35435" y="0"/>
                    <a:pt x="33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1" name="Google Shape;16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00" y="163650"/>
            <a:ext cx="2803449" cy="214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34"/>
          <p:cNvSpPr/>
          <p:nvPr/>
        </p:nvSpPr>
        <p:spPr>
          <a:xfrm rot="-1164689">
            <a:off x="4052428" y="1724242"/>
            <a:ext cx="935158" cy="4675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 rot="1311976">
            <a:off x="4052413" y="3531129"/>
            <a:ext cx="935181" cy="4673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4" name="Google Shape;16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003" y="2678737"/>
            <a:ext cx="2803449" cy="21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34"/>
          <p:cNvSpPr/>
          <p:nvPr/>
        </p:nvSpPr>
        <p:spPr>
          <a:xfrm>
            <a:off x="5678125" y="248875"/>
            <a:ext cx="765000" cy="31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6" name="Google Shape;166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125" y="248875"/>
            <a:ext cx="454794" cy="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5"/>
          <p:cNvSpPr/>
          <p:nvPr/>
        </p:nvSpPr>
        <p:spPr>
          <a:xfrm rot="1920217">
            <a:off x="5550529" y="1816515"/>
            <a:ext cx="3061769" cy="2884539"/>
          </a:xfrm>
          <a:custGeom>
            <a:rect b="b" l="l" r="r" t="t"/>
            <a:pathLst>
              <a:path extrusionOk="0" h="47769" w="50704">
                <a:moveTo>
                  <a:pt x="28021" y="1"/>
                </a:moveTo>
                <a:cubicBezTo>
                  <a:pt x="14845" y="1"/>
                  <a:pt x="2936" y="10708"/>
                  <a:pt x="1469" y="23885"/>
                </a:cubicBezTo>
                <a:cubicBezTo>
                  <a:pt x="1" y="37061"/>
                  <a:pt x="9474" y="47768"/>
                  <a:pt x="22650" y="47768"/>
                </a:cubicBezTo>
                <a:cubicBezTo>
                  <a:pt x="35827" y="47768"/>
                  <a:pt x="47735" y="37061"/>
                  <a:pt x="49203" y="23885"/>
                </a:cubicBezTo>
                <a:cubicBezTo>
                  <a:pt x="50704" y="10708"/>
                  <a:pt x="41197" y="1"/>
                  <a:pt x="2802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5"/>
          <p:cNvSpPr txBox="1"/>
          <p:nvPr>
            <p:ph type="title"/>
          </p:nvPr>
        </p:nvSpPr>
        <p:spPr>
          <a:xfrm>
            <a:off x="965049" y="504700"/>
            <a:ext cx="6262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/>
          </a:p>
        </p:txBody>
      </p:sp>
      <p:sp>
        <p:nvSpPr>
          <p:cNvPr id="1673" name="Google Shape;1673;p35"/>
          <p:cNvSpPr txBox="1"/>
          <p:nvPr>
            <p:ph idx="1" type="subTitle"/>
          </p:nvPr>
        </p:nvSpPr>
        <p:spPr>
          <a:xfrm>
            <a:off x="965050" y="1283500"/>
            <a:ext cx="47049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Classes very </a:t>
            </a:r>
            <a:r>
              <a:rPr lang="en" sz="1900"/>
              <a:t>imbalance</a:t>
            </a:r>
            <a:r>
              <a:rPr lang="en" sz="1900"/>
              <a:t> if counting activity = 0 included 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Model is not capable of classifying events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There is no promise that this model will </a:t>
            </a:r>
            <a:r>
              <a:rPr lang="en" sz="1900"/>
              <a:t>accurately</a:t>
            </a:r>
            <a:r>
              <a:rPr lang="en" sz="1900"/>
              <a:t> predict the type of activity </a:t>
            </a:r>
            <a:r>
              <a:rPr lang="en" sz="1900"/>
              <a:t>based on sensor data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●"/>
            </a:pPr>
            <a:r>
              <a:rPr lang="en" sz="1900"/>
              <a:t>Models could serve as valuable tools for future research</a:t>
            </a:r>
            <a:endParaRPr sz="1900"/>
          </a:p>
        </p:txBody>
      </p:sp>
      <p:grpSp>
        <p:nvGrpSpPr>
          <p:cNvPr id="1674" name="Google Shape;1674;p35"/>
          <p:cNvGrpSpPr/>
          <p:nvPr/>
        </p:nvGrpSpPr>
        <p:grpSpPr>
          <a:xfrm>
            <a:off x="5847635" y="1970663"/>
            <a:ext cx="906730" cy="2694226"/>
            <a:chOff x="5335325" y="463575"/>
            <a:chExt cx="646925" cy="1922250"/>
          </a:xfrm>
        </p:grpSpPr>
        <p:sp>
          <p:nvSpPr>
            <p:cNvPr id="1675" name="Google Shape;1675;p35"/>
            <p:cNvSpPr/>
            <p:nvPr/>
          </p:nvSpPr>
          <p:spPr>
            <a:xfrm>
              <a:off x="5755775" y="2212875"/>
              <a:ext cx="54250" cy="120250"/>
            </a:xfrm>
            <a:custGeom>
              <a:rect b="b" l="l" r="r" t="t"/>
              <a:pathLst>
                <a:path extrusionOk="0" h="4810" w="2170">
                  <a:moveTo>
                    <a:pt x="89" y="1"/>
                  </a:moveTo>
                  <a:lnTo>
                    <a:pt x="0" y="4810"/>
                  </a:lnTo>
                  <a:lnTo>
                    <a:pt x="2080" y="481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5735400" y="2326050"/>
              <a:ext cx="181775" cy="59775"/>
            </a:xfrm>
            <a:custGeom>
              <a:rect b="b" l="l" r="r" t="t"/>
              <a:pathLst>
                <a:path extrusionOk="0" h="2391" w="7271">
                  <a:moveTo>
                    <a:pt x="575" y="0"/>
                  </a:moveTo>
                  <a:cubicBezTo>
                    <a:pt x="491" y="0"/>
                    <a:pt x="421" y="63"/>
                    <a:pt x="407" y="145"/>
                  </a:cubicBezTo>
                  <a:lnTo>
                    <a:pt x="33" y="2017"/>
                  </a:lnTo>
                  <a:cubicBezTo>
                    <a:pt x="1" y="2190"/>
                    <a:pt x="113" y="2356"/>
                    <a:pt x="285" y="2389"/>
                  </a:cubicBezTo>
                  <a:lnTo>
                    <a:pt x="288" y="2389"/>
                  </a:lnTo>
                  <a:cubicBezTo>
                    <a:pt x="297" y="2390"/>
                    <a:pt x="306" y="2390"/>
                    <a:pt x="316" y="2390"/>
                  </a:cubicBezTo>
                  <a:cubicBezTo>
                    <a:pt x="326" y="2390"/>
                    <a:pt x="336" y="2390"/>
                    <a:pt x="346" y="2389"/>
                  </a:cubicBezTo>
                  <a:cubicBezTo>
                    <a:pt x="1177" y="2375"/>
                    <a:pt x="2379" y="2323"/>
                    <a:pt x="3425" y="2323"/>
                  </a:cubicBezTo>
                  <a:cubicBezTo>
                    <a:pt x="4651" y="2323"/>
                    <a:pt x="4751" y="2391"/>
                    <a:pt x="6185" y="2391"/>
                  </a:cubicBezTo>
                  <a:cubicBezTo>
                    <a:pt x="7053" y="2391"/>
                    <a:pt x="7270" y="1513"/>
                    <a:pt x="6906" y="1434"/>
                  </a:cubicBezTo>
                  <a:cubicBezTo>
                    <a:pt x="5244" y="1072"/>
                    <a:pt x="4849" y="1035"/>
                    <a:pt x="3402" y="150"/>
                  </a:cubicBezTo>
                  <a:cubicBezTo>
                    <a:pt x="3248" y="56"/>
                    <a:pt x="3073" y="5"/>
                    <a:pt x="2893" y="0"/>
                  </a:cubicBezTo>
                  <a:lnTo>
                    <a:pt x="580" y="0"/>
                  </a:lnTo>
                  <a:cubicBezTo>
                    <a:pt x="578" y="0"/>
                    <a:pt x="576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5756175" y="2248200"/>
              <a:ext cx="53725" cy="21250"/>
            </a:xfrm>
            <a:custGeom>
              <a:rect b="b" l="l" r="r" t="t"/>
              <a:pathLst>
                <a:path extrusionOk="0" h="850" w="2149">
                  <a:moveTo>
                    <a:pt x="47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47" y="0"/>
                  </a:lnTo>
                  <a:close/>
                  <a:moveTo>
                    <a:pt x="17" y="2"/>
                  </a:moveTo>
                  <a:lnTo>
                    <a:pt x="1" y="850"/>
                  </a:lnTo>
                  <a:lnTo>
                    <a:pt x="31" y="850"/>
                  </a:lnTo>
                  <a:lnTo>
                    <a:pt x="47" y="2"/>
                  </a:lnTo>
                  <a:close/>
                  <a:moveTo>
                    <a:pt x="2125" y="0"/>
                  </a:moveTo>
                  <a:lnTo>
                    <a:pt x="2111" y="850"/>
                  </a:lnTo>
                  <a:lnTo>
                    <a:pt x="2132" y="850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756925" y="2248250"/>
              <a:ext cx="52450" cy="21200"/>
            </a:xfrm>
            <a:custGeom>
              <a:rect b="b" l="l" r="r" t="t"/>
              <a:pathLst>
                <a:path extrusionOk="0" h="848" w="2098">
                  <a:moveTo>
                    <a:pt x="17" y="0"/>
                  </a:moveTo>
                  <a:lnTo>
                    <a:pt x="1" y="848"/>
                  </a:lnTo>
                  <a:lnTo>
                    <a:pt x="2081" y="848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5368875" y="2173300"/>
              <a:ext cx="89100" cy="131925"/>
            </a:xfrm>
            <a:custGeom>
              <a:rect b="b" l="l" r="r" t="t"/>
              <a:pathLst>
                <a:path extrusionOk="0" h="5277" w="3564">
                  <a:moveTo>
                    <a:pt x="1546" y="1"/>
                  </a:moveTo>
                  <a:lnTo>
                    <a:pt x="1" y="4647"/>
                  </a:lnTo>
                  <a:lnTo>
                    <a:pt x="2018" y="5277"/>
                  </a:lnTo>
                  <a:lnTo>
                    <a:pt x="3563" y="631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5335325" y="2281925"/>
              <a:ext cx="177475" cy="100300"/>
            </a:xfrm>
            <a:custGeom>
              <a:rect b="b" l="l" r="r" t="t"/>
              <a:pathLst>
                <a:path extrusionOk="0" h="4012" w="7099">
                  <a:moveTo>
                    <a:pt x="1152" y="1"/>
                  </a:moveTo>
                  <a:cubicBezTo>
                    <a:pt x="1088" y="1"/>
                    <a:pt x="1028" y="36"/>
                    <a:pt x="997" y="94"/>
                  </a:cubicBezTo>
                  <a:lnTo>
                    <a:pt x="85" y="1770"/>
                  </a:lnTo>
                  <a:cubicBezTo>
                    <a:pt x="1" y="1924"/>
                    <a:pt x="59" y="2118"/>
                    <a:pt x="215" y="2202"/>
                  </a:cubicBezTo>
                  <a:lnTo>
                    <a:pt x="271" y="2225"/>
                  </a:lnTo>
                  <a:cubicBezTo>
                    <a:pt x="1070" y="2459"/>
                    <a:pt x="2232" y="2767"/>
                    <a:pt x="3234" y="3073"/>
                  </a:cubicBezTo>
                  <a:cubicBezTo>
                    <a:pt x="4399" y="3439"/>
                    <a:pt x="4476" y="3533"/>
                    <a:pt x="5844" y="3960"/>
                  </a:cubicBezTo>
                  <a:cubicBezTo>
                    <a:pt x="5961" y="3996"/>
                    <a:pt x="6070" y="4012"/>
                    <a:pt x="6172" y="4012"/>
                  </a:cubicBezTo>
                  <a:cubicBezTo>
                    <a:pt x="6791" y="4012"/>
                    <a:pt x="7098" y="3421"/>
                    <a:pt x="6817" y="3264"/>
                  </a:cubicBezTo>
                  <a:cubicBezTo>
                    <a:pt x="5340" y="2414"/>
                    <a:pt x="4975" y="2267"/>
                    <a:pt x="3857" y="1000"/>
                  </a:cubicBezTo>
                  <a:cubicBezTo>
                    <a:pt x="3738" y="860"/>
                    <a:pt x="3586" y="757"/>
                    <a:pt x="3414" y="699"/>
                  </a:cubicBezTo>
                  <a:lnTo>
                    <a:pt x="1207" y="10"/>
                  </a:lnTo>
                  <a:cubicBezTo>
                    <a:pt x="1189" y="4"/>
                    <a:pt x="1170" y="1"/>
                    <a:pt x="1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5435475" y="2240300"/>
              <a:ext cx="5450" cy="16250"/>
            </a:xfrm>
            <a:custGeom>
              <a:rect b="b" l="l" r="r" t="t"/>
              <a:pathLst>
                <a:path extrusionOk="0" h="650" w="218">
                  <a:moveTo>
                    <a:pt x="218" y="1"/>
                  </a:moveTo>
                  <a:lnTo>
                    <a:pt x="1" y="650"/>
                  </a:lnTo>
                  <a:lnTo>
                    <a:pt x="3" y="650"/>
                  </a:lnTo>
                  <a:lnTo>
                    <a:pt x="218" y="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5385100" y="2222100"/>
              <a:ext cx="55825" cy="34450"/>
            </a:xfrm>
            <a:custGeom>
              <a:rect b="b" l="l" r="r" t="t"/>
              <a:pathLst>
                <a:path extrusionOk="0" h="1378" w="2233">
                  <a:moveTo>
                    <a:pt x="248" y="1"/>
                  </a:moveTo>
                  <a:lnTo>
                    <a:pt x="1" y="748"/>
                  </a:lnTo>
                  <a:lnTo>
                    <a:pt x="2016" y="1378"/>
                  </a:lnTo>
                  <a:lnTo>
                    <a:pt x="2233" y="729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5888950" y="1252525"/>
              <a:ext cx="67950" cy="74825"/>
            </a:xfrm>
            <a:custGeom>
              <a:rect b="b" l="l" r="r" t="t"/>
              <a:pathLst>
                <a:path extrusionOk="0" h="2993" w="2718">
                  <a:moveTo>
                    <a:pt x="1843" y="0"/>
                  </a:moveTo>
                  <a:lnTo>
                    <a:pt x="1" y="589"/>
                  </a:lnTo>
                  <a:lnTo>
                    <a:pt x="946" y="2893"/>
                  </a:lnTo>
                  <a:cubicBezTo>
                    <a:pt x="946" y="2893"/>
                    <a:pt x="1331" y="2992"/>
                    <a:pt x="1724" y="2992"/>
                  </a:cubicBezTo>
                  <a:cubicBezTo>
                    <a:pt x="2215" y="2992"/>
                    <a:pt x="2718" y="2838"/>
                    <a:pt x="2506" y="2144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5899400" y="1305100"/>
              <a:ext cx="82850" cy="96800"/>
            </a:xfrm>
            <a:custGeom>
              <a:rect b="b" l="l" r="r" t="t"/>
              <a:pathLst>
                <a:path extrusionOk="0" h="3872" w="3314">
                  <a:moveTo>
                    <a:pt x="1018" y="1"/>
                  </a:moveTo>
                  <a:cubicBezTo>
                    <a:pt x="1" y="286"/>
                    <a:pt x="988" y="2170"/>
                    <a:pt x="988" y="2170"/>
                  </a:cubicBezTo>
                  <a:lnTo>
                    <a:pt x="1039" y="3089"/>
                  </a:lnTo>
                  <a:cubicBezTo>
                    <a:pt x="1053" y="3454"/>
                    <a:pt x="1329" y="3755"/>
                    <a:pt x="1693" y="3801"/>
                  </a:cubicBezTo>
                  <a:lnTo>
                    <a:pt x="2174" y="3864"/>
                  </a:lnTo>
                  <a:cubicBezTo>
                    <a:pt x="2209" y="3869"/>
                    <a:pt x="2244" y="3872"/>
                    <a:pt x="2279" y="3872"/>
                  </a:cubicBezTo>
                  <a:cubicBezTo>
                    <a:pt x="2619" y="3872"/>
                    <a:pt x="2922" y="3639"/>
                    <a:pt x="3005" y="3300"/>
                  </a:cubicBezTo>
                  <a:lnTo>
                    <a:pt x="3259" y="2244"/>
                  </a:lnTo>
                  <a:cubicBezTo>
                    <a:pt x="3313" y="2037"/>
                    <a:pt x="3276" y="1819"/>
                    <a:pt x="3157" y="1642"/>
                  </a:cubicBezTo>
                  <a:lnTo>
                    <a:pt x="2088" y="4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5742925" y="760650"/>
              <a:ext cx="223100" cy="543400"/>
            </a:xfrm>
            <a:custGeom>
              <a:rect b="b" l="l" r="r" t="t"/>
              <a:pathLst>
                <a:path extrusionOk="0" h="21736" w="8924">
                  <a:moveTo>
                    <a:pt x="1" y="0"/>
                  </a:moveTo>
                  <a:cubicBezTo>
                    <a:pt x="283" y="1938"/>
                    <a:pt x="596" y="1873"/>
                    <a:pt x="848" y="3817"/>
                  </a:cubicBezTo>
                  <a:cubicBezTo>
                    <a:pt x="1100" y="5759"/>
                    <a:pt x="1364" y="7713"/>
                    <a:pt x="1581" y="9625"/>
                  </a:cubicBezTo>
                  <a:lnTo>
                    <a:pt x="1619" y="9978"/>
                  </a:lnTo>
                  <a:lnTo>
                    <a:pt x="1647" y="10211"/>
                  </a:lnTo>
                  <a:cubicBezTo>
                    <a:pt x="1651" y="10293"/>
                    <a:pt x="1663" y="10375"/>
                    <a:pt x="1682" y="10456"/>
                  </a:cubicBezTo>
                  <a:cubicBezTo>
                    <a:pt x="1733" y="10772"/>
                    <a:pt x="1791" y="11035"/>
                    <a:pt x="1854" y="11304"/>
                  </a:cubicBezTo>
                  <a:cubicBezTo>
                    <a:pt x="1973" y="11846"/>
                    <a:pt x="2106" y="12331"/>
                    <a:pt x="2242" y="12824"/>
                  </a:cubicBezTo>
                  <a:cubicBezTo>
                    <a:pt x="2524" y="13804"/>
                    <a:pt x="3860" y="17192"/>
                    <a:pt x="4161" y="18146"/>
                  </a:cubicBezTo>
                  <a:cubicBezTo>
                    <a:pt x="4653" y="19715"/>
                    <a:pt x="4709" y="19470"/>
                    <a:pt x="5223" y="21029"/>
                  </a:cubicBezTo>
                  <a:cubicBezTo>
                    <a:pt x="5367" y="21462"/>
                    <a:pt x="5769" y="21735"/>
                    <a:pt x="6202" y="21735"/>
                  </a:cubicBezTo>
                  <a:cubicBezTo>
                    <a:pt x="6309" y="21735"/>
                    <a:pt x="6418" y="21718"/>
                    <a:pt x="6526" y="21683"/>
                  </a:cubicBezTo>
                  <a:lnTo>
                    <a:pt x="6542" y="21676"/>
                  </a:lnTo>
                  <a:lnTo>
                    <a:pt x="8106" y="21130"/>
                  </a:lnTo>
                  <a:cubicBezTo>
                    <a:pt x="8643" y="20941"/>
                    <a:pt x="8923" y="20352"/>
                    <a:pt x="8734" y="19816"/>
                  </a:cubicBezTo>
                  <a:lnTo>
                    <a:pt x="8732" y="19811"/>
                  </a:lnTo>
                  <a:cubicBezTo>
                    <a:pt x="8199" y="18303"/>
                    <a:pt x="8139" y="18569"/>
                    <a:pt x="7663" y="17047"/>
                  </a:cubicBezTo>
                  <a:cubicBezTo>
                    <a:pt x="7380" y="16122"/>
                    <a:pt x="6061" y="12758"/>
                    <a:pt x="5818" y="11848"/>
                  </a:cubicBezTo>
                  <a:cubicBezTo>
                    <a:pt x="5697" y="11388"/>
                    <a:pt x="5585" y="10937"/>
                    <a:pt x="5491" y="10496"/>
                  </a:cubicBezTo>
                  <a:cubicBezTo>
                    <a:pt x="5449" y="10284"/>
                    <a:pt x="5410" y="10069"/>
                    <a:pt x="5389" y="9896"/>
                  </a:cubicBezTo>
                  <a:lnTo>
                    <a:pt x="5389" y="9642"/>
                  </a:lnTo>
                  <a:lnTo>
                    <a:pt x="5354" y="9261"/>
                  </a:lnTo>
                  <a:cubicBezTo>
                    <a:pt x="5183" y="7258"/>
                    <a:pt x="5181" y="7882"/>
                    <a:pt x="4997" y="5914"/>
                  </a:cubicBezTo>
                  <a:lnTo>
                    <a:pt x="4714" y="2963"/>
                  </a:lnTo>
                  <a:cubicBezTo>
                    <a:pt x="4573" y="1451"/>
                    <a:pt x="3405" y="24"/>
                    <a:pt x="1932" y="24"/>
                  </a:cubicBezTo>
                  <a:cubicBezTo>
                    <a:pt x="1843" y="24"/>
                    <a:pt x="1752" y="29"/>
                    <a:pt x="1661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5802000" y="762275"/>
              <a:ext cx="164025" cy="541725"/>
            </a:xfrm>
            <a:custGeom>
              <a:rect b="b" l="l" r="r" t="t"/>
              <a:pathLst>
                <a:path extrusionOk="0" h="21669" w="6561">
                  <a:moveTo>
                    <a:pt x="0" y="1"/>
                  </a:moveTo>
                  <a:cubicBezTo>
                    <a:pt x="1952" y="1887"/>
                    <a:pt x="2036" y="6635"/>
                    <a:pt x="2036" y="11680"/>
                  </a:cubicBezTo>
                  <a:lnTo>
                    <a:pt x="2036" y="13123"/>
                  </a:lnTo>
                  <a:cubicBezTo>
                    <a:pt x="2036" y="13980"/>
                    <a:pt x="2038" y="14839"/>
                    <a:pt x="2052" y="15686"/>
                  </a:cubicBezTo>
                  <a:cubicBezTo>
                    <a:pt x="2069" y="16795"/>
                    <a:pt x="2080" y="17890"/>
                    <a:pt x="2090" y="18952"/>
                  </a:cubicBezTo>
                  <a:cubicBezTo>
                    <a:pt x="2344" y="19636"/>
                    <a:pt x="2470" y="19781"/>
                    <a:pt x="2860" y="20962"/>
                  </a:cubicBezTo>
                  <a:cubicBezTo>
                    <a:pt x="3004" y="21394"/>
                    <a:pt x="3405" y="21669"/>
                    <a:pt x="3838" y="21669"/>
                  </a:cubicBezTo>
                  <a:cubicBezTo>
                    <a:pt x="3945" y="21669"/>
                    <a:pt x="4055" y="21652"/>
                    <a:pt x="4163" y="21616"/>
                  </a:cubicBezTo>
                  <a:lnTo>
                    <a:pt x="4179" y="21611"/>
                  </a:lnTo>
                  <a:lnTo>
                    <a:pt x="5743" y="21065"/>
                  </a:lnTo>
                  <a:cubicBezTo>
                    <a:pt x="6280" y="20873"/>
                    <a:pt x="6560" y="20285"/>
                    <a:pt x="6371" y="19748"/>
                  </a:cubicBezTo>
                  <a:lnTo>
                    <a:pt x="6369" y="19746"/>
                  </a:lnTo>
                  <a:cubicBezTo>
                    <a:pt x="5836" y="18238"/>
                    <a:pt x="5773" y="18504"/>
                    <a:pt x="5300" y="16982"/>
                  </a:cubicBezTo>
                  <a:cubicBezTo>
                    <a:pt x="5017" y="16057"/>
                    <a:pt x="3698" y="12691"/>
                    <a:pt x="3455" y="11781"/>
                  </a:cubicBezTo>
                  <a:cubicBezTo>
                    <a:pt x="3334" y="11323"/>
                    <a:pt x="3222" y="10870"/>
                    <a:pt x="3128" y="10429"/>
                  </a:cubicBezTo>
                  <a:cubicBezTo>
                    <a:pt x="3086" y="10216"/>
                    <a:pt x="3047" y="10002"/>
                    <a:pt x="3023" y="9829"/>
                  </a:cubicBezTo>
                  <a:lnTo>
                    <a:pt x="3023" y="9574"/>
                  </a:lnTo>
                  <a:lnTo>
                    <a:pt x="2991" y="9196"/>
                  </a:lnTo>
                  <a:cubicBezTo>
                    <a:pt x="2820" y="7193"/>
                    <a:pt x="2818" y="7814"/>
                    <a:pt x="2634" y="5849"/>
                  </a:cubicBezTo>
                  <a:lnTo>
                    <a:pt x="2351" y="2898"/>
                  </a:lnTo>
                  <a:cubicBezTo>
                    <a:pt x="2225" y="1537"/>
                    <a:pt x="1266" y="243"/>
                    <a:pt x="0" y="1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5661625" y="1195675"/>
              <a:ext cx="185500" cy="1052600"/>
            </a:xfrm>
            <a:custGeom>
              <a:rect b="b" l="l" r="r" t="t"/>
              <a:pathLst>
                <a:path extrusionOk="0" h="42104" w="7420">
                  <a:moveTo>
                    <a:pt x="409" y="1"/>
                  </a:moveTo>
                  <a:lnTo>
                    <a:pt x="1" y="4527"/>
                  </a:lnTo>
                  <a:cubicBezTo>
                    <a:pt x="110" y="9609"/>
                    <a:pt x="1917" y="26259"/>
                    <a:pt x="1917" y="26259"/>
                  </a:cubicBezTo>
                  <a:cubicBezTo>
                    <a:pt x="1378" y="32609"/>
                    <a:pt x="2580" y="37983"/>
                    <a:pt x="2882" y="41380"/>
                  </a:cubicBezTo>
                  <a:cubicBezTo>
                    <a:pt x="2893" y="41767"/>
                    <a:pt x="3201" y="42080"/>
                    <a:pt x="3589" y="42103"/>
                  </a:cubicBezTo>
                  <a:lnTo>
                    <a:pt x="6103" y="42103"/>
                  </a:lnTo>
                  <a:cubicBezTo>
                    <a:pt x="6514" y="42075"/>
                    <a:pt x="6827" y="41730"/>
                    <a:pt x="6815" y="41319"/>
                  </a:cubicBezTo>
                  <a:lnTo>
                    <a:pt x="6941" y="26191"/>
                  </a:lnTo>
                  <a:lnTo>
                    <a:pt x="7420" y="138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5675475" y="1513350"/>
              <a:ext cx="2525" cy="22500"/>
            </a:xfrm>
            <a:custGeom>
              <a:rect b="b" l="l" r="r" t="t"/>
              <a:pathLst>
                <a:path extrusionOk="0" h="900" w="101">
                  <a:moveTo>
                    <a:pt x="19" y="0"/>
                  </a:moveTo>
                  <a:lnTo>
                    <a:pt x="0" y="89"/>
                  </a:lnTo>
                  <a:cubicBezTo>
                    <a:pt x="33" y="362"/>
                    <a:pt x="68" y="633"/>
                    <a:pt x="100" y="899"/>
                  </a:cubicBezTo>
                  <a:cubicBezTo>
                    <a:pt x="72" y="598"/>
                    <a:pt x="44" y="299"/>
                    <a:pt x="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675925" y="1396450"/>
              <a:ext cx="24950" cy="225875"/>
            </a:xfrm>
            <a:custGeom>
              <a:rect b="b" l="l" r="r" t="t"/>
              <a:pathLst>
                <a:path extrusionOk="0" h="9035" w="998">
                  <a:moveTo>
                    <a:pt x="984" y="0"/>
                  </a:moveTo>
                  <a:lnTo>
                    <a:pt x="1" y="4676"/>
                  </a:lnTo>
                  <a:cubicBezTo>
                    <a:pt x="26" y="4975"/>
                    <a:pt x="54" y="5274"/>
                    <a:pt x="82" y="5575"/>
                  </a:cubicBezTo>
                  <a:cubicBezTo>
                    <a:pt x="311" y="7450"/>
                    <a:pt x="505" y="9035"/>
                    <a:pt x="505" y="9035"/>
                  </a:cubicBezTo>
                  <a:cubicBezTo>
                    <a:pt x="928" y="4985"/>
                    <a:pt x="998" y="1863"/>
                    <a:pt x="984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373075" y="1227550"/>
              <a:ext cx="362000" cy="1017925"/>
            </a:xfrm>
            <a:custGeom>
              <a:rect b="b" l="l" r="r" t="t"/>
              <a:pathLst>
                <a:path extrusionOk="0" h="40717" w="14480">
                  <a:moveTo>
                    <a:pt x="7378" y="0"/>
                  </a:moveTo>
                  <a:cubicBezTo>
                    <a:pt x="5408" y="8582"/>
                    <a:pt x="3939" y="24629"/>
                    <a:pt x="3939" y="24629"/>
                  </a:cubicBezTo>
                  <a:cubicBezTo>
                    <a:pt x="1483" y="30176"/>
                    <a:pt x="841" y="35543"/>
                    <a:pt x="99" y="38776"/>
                  </a:cubicBezTo>
                  <a:cubicBezTo>
                    <a:pt x="1" y="39152"/>
                    <a:pt x="183" y="39545"/>
                    <a:pt x="536" y="39710"/>
                  </a:cubicBezTo>
                  <a:lnTo>
                    <a:pt x="3162" y="40674"/>
                  </a:lnTo>
                  <a:cubicBezTo>
                    <a:pt x="3176" y="40681"/>
                    <a:pt x="3190" y="40686"/>
                    <a:pt x="3206" y="40691"/>
                  </a:cubicBezTo>
                  <a:cubicBezTo>
                    <a:pt x="3268" y="40708"/>
                    <a:pt x="3329" y="40716"/>
                    <a:pt x="3390" y="40716"/>
                  </a:cubicBezTo>
                  <a:cubicBezTo>
                    <a:pt x="3681" y="40716"/>
                    <a:pt x="3950" y="40526"/>
                    <a:pt x="4035" y="40231"/>
                  </a:cubicBezTo>
                  <a:lnTo>
                    <a:pt x="9157" y="25495"/>
                  </a:lnTo>
                  <a:lnTo>
                    <a:pt x="14480" y="199"/>
                  </a:lnTo>
                  <a:lnTo>
                    <a:pt x="14477" y="196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5528050" y="743075"/>
              <a:ext cx="316575" cy="507850"/>
            </a:xfrm>
            <a:custGeom>
              <a:rect b="b" l="l" r="r" t="t"/>
              <a:pathLst>
                <a:path extrusionOk="0" h="20314" w="12663">
                  <a:moveTo>
                    <a:pt x="3231" y="1"/>
                  </a:moveTo>
                  <a:cubicBezTo>
                    <a:pt x="3056" y="45"/>
                    <a:pt x="2974" y="78"/>
                    <a:pt x="2974" y="78"/>
                  </a:cubicBezTo>
                  <a:lnTo>
                    <a:pt x="2974" y="75"/>
                  </a:lnTo>
                  <a:lnTo>
                    <a:pt x="0" y="20313"/>
                  </a:lnTo>
                  <a:lnTo>
                    <a:pt x="12662" y="20313"/>
                  </a:lnTo>
                  <a:lnTo>
                    <a:pt x="12532" y="13433"/>
                  </a:lnTo>
                  <a:cubicBezTo>
                    <a:pt x="12149" y="4331"/>
                    <a:pt x="10484" y="668"/>
                    <a:pt x="10484" y="668"/>
                  </a:cubicBezTo>
                  <a:lnTo>
                    <a:pt x="9709" y="78"/>
                  </a:lnTo>
                  <a:lnTo>
                    <a:pt x="9455" y="38"/>
                  </a:lnTo>
                  <a:lnTo>
                    <a:pt x="9455" y="1324"/>
                  </a:lnTo>
                  <a:lnTo>
                    <a:pt x="8056" y="2218"/>
                  </a:lnTo>
                  <a:lnTo>
                    <a:pt x="3231" y="1324"/>
                  </a:lnTo>
                  <a:lnTo>
                    <a:pt x="323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5605425" y="618425"/>
              <a:ext cx="168275" cy="182100"/>
            </a:xfrm>
            <a:custGeom>
              <a:rect b="b" l="l" r="r" t="t"/>
              <a:pathLst>
                <a:path extrusionOk="0" h="7284" w="6731">
                  <a:moveTo>
                    <a:pt x="2144" y="0"/>
                  </a:moveTo>
                  <a:lnTo>
                    <a:pt x="2144" y="0"/>
                  </a:lnTo>
                  <a:cubicBezTo>
                    <a:pt x="2288" y="1195"/>
                    <a:pt x="2379" y="3112"/>
                    <a:pt x="1950" y="4447"/>
                  </a:cubicBezTo>
                  <a:cubicBezTo>
                    <a:pt x="1812" y="4755"/>
                    <a:pt x="1534" y="4982"/>
                    <a:pt x="1203" y="5050"/>
                  </a:cubicBezTo>
                  <a:cubicBezTo>
                    <a:pt x="794" y="5073"/>
                    <a:pt x="390" y="5150"/>
                    <a:pt x="1" y="5276"/>
                  </a:cubicBezTo>
                  <a:lnTo>
                    <a:pt x="2580" y="6467"/>
                  </a:lnTo>
                  <a:lnTo>
                    <a:pt x="4989" y="7284"/>
                  </a:lnTo>
                  <a:lnTo>
                    <a:pt x="5991" y="6467"/>
                  </a:lnTo>
                  <a:lnTo>
                    <a:pt x="6731" y="6275"/>
                  </a:lnTo>
                  <a:lnTo>
                    <a:pt x="6586" y="5320"/>
                  </a:lnTo>
                  <a:lnTo>
                    <a:pt x="5356" y="4935"/>
                  </a:lnTo>
                  <a:cubicBezTo>
                    <a:pt x="5097" y="4907"/>
                    <a:pt x="4891" y="4706"/>
                    <a:pt x="4854" y="4450"/>
                  </a:cubicBezTo>
                  <a:cubicBezTo>
                    <a:pt x="4791" y="3913"/>
                    <a:pt x="4854" y="3366"/>
                    <a:pt x="5038" y="2860"/>
                  </a:cubicBezTo>
                  <a:lnTo>
                    <a:pt x="2144" y="0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5726425" y="693825"/>
              <a:ext cx="3750" cy="19575"/>
            </a:xfrm>
            <a:custGeom>
              <a:rect b="b" l="l" r="r" t="t"/>
              <a:pathLst>
                <a:path extrusionOk="0" h="783" w="150">
                  <a:moveTo>
                    <a:pt x="147" y="0"/>
                  </a:moveTo>
                  <a:cubicBezTo>
                    <a:pt x="68" y="255"/>
                    <a:pt x="19" y="516"/>
                    <a:pt x="0" y="782"/>
                  </a:cubicBezTo>
                  <a:cubicBezTo>
                    <a:pt x="23" y="518"/>
                    <a:pt x="72" y="257"/>
                    <a:pt x="149" y="3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5679500" y="653075"/>
              <a:ext cx="50550" cy="64000"/>
            </a:xfrm>
            <a:custGeom>
              <a:rect b="b" l="l" r="r" t="t"/>
              <a:pathLst>
                <a:path extrusionOk="0" h="2560" w="2022">
                  <a:moveTo>
                    <a:pt x="357" y="1"/>
                  </a:moveTo>
                  <a:lnTo>
                    <a:pt x="358" y="1"/>
                  </a:lnTo>
                  <a:lnTo>
                    <a:pt x="358" y="1"/>
                  </a:lnTo>
                  <a:cubicBezTo>
                    <a:pt x="358" y="1"/>
                    <a:pt x="359" y="1"/>
                    <a:pt x="360" y="1"/>
                  </a:cubicBezTo>
                  <a:close/>
                  <a:moveTo>
                    <a:pt x="358" y="1"/>
                  </a:moveTo>
                  <a:cubicBezTo>
                    <a:pt x="176" y="46"/>
                    <a:pt x="1" y="523"/>
                    <a:pt x="140" y="995"/>
                  </a:cubicBezTo>
                  <a:cubicBezTo>
                    <a:pt x="353" y="1766"/>
                    <a:pt x="1188" y="2405"/>
                    <a:pt x="1868" y="2559"/>
                  </a:cubicBezTo>
                  <a:cubicBezTo>
                    <a:pt x="1870" y="2510"/>
                    <a:pt x="1872" y="2461"/>
                    <a:pt x="1877" y="2412"/>
                  </a:cubicBezTo>
                  <a:cubicBezTo>
                    <a:pt x="1896" y="2146"/>
                    <a:pt x="1945" y="1885"/>
                    <a:pt x="2022" y="1630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CC6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5647225" y="483825"/>
              <a:ext cx="165425" cy="217200"/>
            </a:xfrm>
            <a:custGeom>
              <a:rect b="b" l="l" r="r" t="t"/>
              <a:pathLst>
                <a:path extrusionOk="0" h="8688" w="6617">
                  <a:moveTo>
                    <a:pt x="3023" y="0"/>
                  </a:moveTo>
                  <a:cubicBezTo>
                    <a:pt x="1853" y="0"/>
                    <a:pt x="741" y="691"/>
                    <a:pt x="262" y="1838"/>
                  </a:cubicBezTo>
                  <a:cubicBezTo>
                    <a:pt x="259" y="1840"/>
                    <a:pt x="259" y="1845"/>
                    <a:pt x="257" y="1847"/>
                  </a:cubicBezTo>
                  <a:cubicBezTo>
                    <a:pt x="77" y="2281"/>
                    <a:pt x="0" y="2751"/>
                    <a:pt x="37" y="3220"/>
                  </a:cubicBezTo>
                  <a:cubicBezTo>
                    <a:pt x="161" y="5417"/>
                    <a:pt x="124" y="6698"/>
                    <a:pt x="1228" y="7831"/>
                  </a:cubicBezTo>
                  <a:cubicBezTo>
                    <a:pt x="1807" y="8423"/>
                    <a:pt x="2515" y="8687"/>
                    <a:pt x="3214" y="8687"/>
                  </a:cubicBezTo>
                  <a:cubicBezTo>
                    <a:pt x="4518" y="8687"/>
                    <a:pt x="5790" y="7769"/>
                    <a:pt x="6135" y="6348"/>
                  </a:cubicBezTo>
                  <a:cubicBezTo>
                    <a:pt x="6616" y="4366"/>
                    <a:pt x="6327" y="1114"/>
                    <a:pt x="4179" y="234"/>
                  </a:cubicBezTo>
                  <a:cubicBezTo>
                    <a:pt x="3801" y="76"/>
                    <a:pt x="3409" y="0"/>
                    <a:pt x="3023" y="0"/>
                  </a:cubicBez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734925" y="570300"/>
              <a:ext cx="11425" cy="16100"/>
            </a:xfrm>
            <a:custGeom>
              <a:rect b="b" l="l" r="r" t="t"/>
              <a:pathLst>
                <a:path extrusionOk="0" h="644" w="457">
                  <a:moveTo>
                    <a:pt x="214" y="1"/>
                  </a:moveTo>
                  <a:cubicBezTo>
                    <a:pt x="209" y="1"/>
                    <a:pt x="204" y="1"/>
                    <a:pt x="199" y="1"/>
                  </a:cubicBezTo>
                  <a:cubicBezTo>
                    <a:pt x="83" y="13"/>
                    <a:pt x="1" y="162"/>
                    <a:pt x="17" y="340"/>
                  </a:cubicBezTo>
                  <a:cubicBezTo>
                    <a:pt x="33" y="512"/>
                    <a:pt x="136" y="644"/>
                    <a:pt x="247" y="644"/>
                  </a:cubicBezTo>
                  <a:cubicBezTo>
                    <a:pt x="250" y="644"/>
                    <a:pt x="254" y="644"/>
                    <a:pt x="258" y="643"/>
                  </a:cubicBezTo>
                  <a:cubicBezTo>
                    <a:pt x="374" y="632"/>
                    <a:pt x="456" y="482"/>
                    <a:pt x="440" y="300"/>
                  </a:cubicBezTo>
                  <a:cubicBezTo>
                    <a:pt x="424" y="126"/>
                    <a:pt x="323" y="1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785300" y="566450"/>
              <a:ext cx="11350" cy="16225"/>
            </a:xfrm>
            <a:custGeom>
              <a:rect b="b" l="l" r="r" t="t"/>
              <a:pathLst>
                <a:path extrusionOk="0" h="649" w="454">
                  <a:moveTo>
                    <a:pt x="208" y="1"/>
                  </a:moveTo>
                  <a:cubicBezTo>
                    <a:pt x="203" y="1"/>
                    <a:pt x="199" y="1"/>
                    <a:pt x="194" y="1"/>
                  </a:cubicBezTo>
                  <a:cubicBezTo>
                    <a:pt x="80" y="13"/>
                    <a:pt x="1" y="165"/>
                    <a:pt x="15" y="345"/>
                  </a:cubicBezTo>
                  <a:cubicBezTo>
                    <a:pt x="30" y="516"/>
                    <a:pt x="131" y="648"/>
                    <a:pt x="244" y="648"/>
                  </a:cubicBezTo>
                  <a:cubicBezTo>
                    <a:pt x="247" y="648"/>
                    <a:pt x="251" y="648"/>
                    <a:pt x="255" y="648"/>
                  </a:cubicBezTo>
                  <a:cubicBezTo>
                    <a:pt x="372" y="636"/>
                    <a:pt x="453" y="482"/>
                    <a:pt x="435" y="307"/>
                  </a:cubicBezTo>
                  <a:cubicBezTo>
                    <a:pt x="419" y="139"/>
                    <a:pt x="319" y="1"/>
                    <a:pt x="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713525" y="547000"/>
              <a:ext cx="27225" cy="11250"/>
            </a:xfrm>
            <a:custGeom>
              <a:rect b="b" l="l" r="r" t="t"/>
              <a:pathLst>
                <a:path extrusionOk="0" h="450" w="1089">
                  <a:moveTo>
                    <a:pt x="746" y="0"/>
                  </a:moveTo>
                  <a:cubicBezTo>
                    <a:pt x="487" y="0"/>
                    <a:pt x="235" y="96"/>
                    <a:pt x="40" y="273"/>
                  </a:cubicBezTo>
                  <a:cubicBezTo>
                    <a:pt x="0" y="317"/>
                    <a:pt x="0" y="380"/>
                    <a:pt x="40" y="422"/>
                  </a:cubicBezTo>
                  <a:cubicBezTo>
                    <a:pt x="54" y="434"/>
                    <a:pt x="72" y="441"/>
                    <a:pt x="89" y="443"/>
                  </a:cubicBezTo>
                  <a:cubicBezTo>
                    <a:pt x="100" y="447"/>
                    <a:pt x="111" y="450"/>
                    <a:pt x="123" y="450"/>
                  </a:cubicBezTo>
                  <a:cubicBezTo>
                    <a:pt x="142" y="450"/>
                    <a:pt x="161" y="443"/>
                    <a:pt x="178" y="431"/>
                  </a:cubicBezTo>
                  <a:cubicBezTo>
                    <a:pt x="332" y="289"/>
                    <a:pt x="534" y="212"/>
                    <a:pt x="742" y="212"/>
                  </a:cubicBezTo>
                  <a:cubicBezTo>
                    <a:pt x="797" y="212"/>
                    <a:pt x="853" y="217"/>
                    <a:pt x="908" y="228"/>
                  </a:cubicBezTo>
                  <a:cubicBezTo>
                    <a:pt x="920" y="232"/>
                    <a:pt x="930" y="233"/>
                    <a:pt x="940" y="233"/>
                  </a:cubicBezTo>
                  <a:cubicBezTo>
                    <a:pt x="1052" y="233"/>
                    <a:pt x="1088" y="59"/>
                    <a:pt x="964" y="23"/>
                  </a:cubicBezTo>
                  <a:cubicBezTo>
                    <a:pt x="892" y="8"/>
                    <a:pt x="819" y="0"/>
                    <a:pt x="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779300" y="546075"/>
              <a:ext cx="27450" cy="8700"/>
            </a:xfrm>
            <a:custGeom>
              <a:rect b="b" l="l" r="r" t="t"/>
              <a:pathLst>
                <a:path extrusionOk="0" h="348" w="1098">
                  <a:moveTo>
                    <a:pt x="486" y="1"/>
                  </a:moveTo>
                  <a:cubicBezTo>
                    <a:pt x="345" y="1"/>
                    <a:pt x="204" y="29"/>
                    <a:pt x="70" y="86"/>
                  </a:cubicBezTo>
                  <a:cubicBezTo>
                    <a:pt x="21" y="111"/>
                    <a:pt x="0" y="174"/>
                    <a:pt x="26" y="226"/>
                  </a:cubicBezTo>
                  <a:cubicBezTo>
                    <a:pt x="44" y="261"/>
                    <a:pt x="80" y="283"/>
                    <a:pt x="117" y="283"/>
                  </a:cubicBezTo>
                  <a:cubicBezTo>
                    <a:pt x="134" y="283"/>
                    <a:pt x="150" y="279"/>
                    <a:pt x="166" y="270"/>
                  </a:cubicBezTo>
                  <a:cubicBezTo>
                    <a:pt x="267" y="230"/>
                    <a:pt x="372" y="210"/>
                    <a:pt x="477" y="210"/>
                  </a:cubicBezTo>
                  <a:cubicBezTo>
                    <a:pt x="631" y="210"/>
                    <a:pt x="782" y="252"/>
                    <a:pt x="915" y="335"/>
                  </a:cubicBezTo>
                  <a:cubicBezTo>
                    <a:pt x="932" y="344"/>
                    <a:pt x="949" y="348"/>
                    <a:pt x="967" y="348"/>
                  </a:cubicBezTo>
                  <a:cubicBezTo>
                    <a:pt x="984" y="348"/>
                    <a:pt x="1002" y="344"/>
                    <a:pt x="1018" y="335"/>
                  </a:cubicBezTo>
                  <a:cubicBezTo>
                    <a:pt x="1039" y="328"/>
                    <a:pt x="1058" y="312"/>
                    <a:pt x="1069" y="291"/>
                  </a:cubicBezTo>
                  <a:cubicBezTo>
                    <a:pt x="1097" y="242"/>
                    <a:pt x="1079" y="179"/>
                    <a:pt x="1030" y="153"/>
                  </a:cubicBezTo>
                  <a:cubicBezTo>
                    <a:pt x="864" y="52"/>
                    <a:pt x="675" y="1"/>
                    <a:pt x="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40725" y="548875"/>
              <a:ext cx="178575" cy="57200"/>
            </a:xfrm>
            <a:custGeom>
              <a:rect b="b" l="l" r="r" t="t"/>
              <a:pathLst>
                <a:path extrusionOk="0" h="2288" w="7143">
                  <a:moveTo>
                    <a:pt x="1151" y="1169"/>
                  </a:moveTo>
                  <a:lnTo>
                    <a:pt x="1151" y="1169"/>
                  </a:lnTo>
                  <a:cubicBezTo>
                    <a:pt x="842" y="1195"/>
                    <a:pt x="556" y="1352"/>
                    <a:pt x="328" y="1580"/>
                  </a:cubicBezTo>
                  <a:lnTo>
                    <a:pt x="1" y="1907"/>
                  </a:lnTo>
                  <a:lnTo>
                    <a:pt x="99" y="2007"/>
                  </a:lnTo>
                  <a:lnTo>
                    <a:pt x="428" y="1678"/>
                  </a:lnTo>
                  <a:cubicBezTo>
                    <a:pt x="628" y="1474"/>
                    <a:pt x="879" y="1334"/>
                    <a:pt x="1151" y="1169"/>
                  </a:cubicBezTo>
                  <a:close/>
                  <a:moveTo>
                    <a:pt x="3627" y="198"/>
                  </a:moveTo>
                  <a:cubicBezTo>
                    <a:pt x="3875" y="198"/>
                    <a:pt x="4118" y="295"/>
                    <a:pt x="4301" y="478"/>
                  </a:cubicBezTo>
                  <a:cubicBezTo>
                    <a:pt x="4572" y="749"/>
                    <a:pt x="4654" y="1160"/>
                    <a:pt x="4507" y="1514"/>
                  </a:cubicBezTo>
                  <a:cubicBezTo>
                    <a:pt x="4357" y="1869"/>
                    <a:pt x="4012" y="2100"/>
                    <a:pt x="3626" y="2100"/>
                  </a:cubicBezTo>
                  <a:cubicBezTo>
                    <a:pt x="3101" y="2098"/>
                    <a:pt x="2676" y="1673"/>
                    <a:pt x="2676" y="1148"/>
                  </a:cubicBezTo>
                  <a:cubicBezTo>
                    <a:pt x="2676" y="763"/>
                    <a:pt x="2910" y="417"/>
                    <a:pt x="3265" y="270"/>
                  </a:cubicBezTo>
                  <a:cubicBezTo>
                    <a:pt x="3382" y="222"/>
                    <a:pt x="3505" y="198"/>
                    <a:pt x="3627" y="198"/>
                  </a:cubicBezTo>
                  <a:close/>
                  <a:moveTo>
                    <a:pt x="6021" y="198"/>
                  </a:moveTo>
                  <a:cubicBezTo>
                    <a:pt x="6268" y="198"/>
                    <a:pt x="6511" y="294"/>
                    <a:pt x="6694" y="476"/>
                  </a:cubicBezTo>
                  <a:cubicBezTo>
                    <a:pt x="6965" y="749"/>
                    <a:pt x="7047" y="1157"/>
                    <a:pt x="6899" y="1512"/>
                  </a:cubicBezTo>
                  <a:cubicBezTo>
                    <a:pt x="6752" y="1867"/>
                    <a:pt x="6405" y="2100"/>
                    <a:pt x="6022" y="2100"/>
                  </a:cubicBezTo>
                  <a:cubicBezTo>
                    <a:pt x="5496" y="2100"/>
                    <a:pt x="5069" y="1673"/>
                    <a:pt x="5069" y="1148"/>
                  </a:cubicBezTo>
                  <a:cubicBezTo>
                    <a:pt x="5069" y="765"/>
                    <a:pt x="5303" y="417"/>
                    <a:pt x="5658" y="270"/>
                  </a:cubicBezTo>
                  <a:cubicBezTo>
                    <a:pt x="5775" y="221"/>
                    <a:pt x="5898" y="198"/>
                    <a:pt x="6021" y="198"/>
                  </a:cubicBezTo>
                  <a:close/>
                  <a:moveTo>
                    <a:pt x="6038" y="1"/>
                  </a:moveTo>
                  <a:cubicBezTo>
                    <a:pt x="5460" y="1"/>
                    <a:pt x="4977" y="449"/>
                    <a:pt x="4934" y="1029"/>
                  </a:cubicBezTo>
                  <a:cubicBezTo>
                    <a:pt x="4896" y="1014"/>
                    <a:pt x="4856" y="1006"/>
                    <a:pt x="4816" y="1006"/>
                  </a:cubicBezTo>
                  <a:cubicBezTo>
                    <a:pt x="4776" y="1006"/>
                    <a:pt x="4735" y="1014"/>
                    <a:pt x="4698" y="1029"/>
                  </a:cubicBezTo>
                  <a:cubicBezTo>
                    <a:pt x="4635" y="474"/>
                    <a:pt x="4166" y="65"/>
                    <a:pt x="3623" y="65"/>
                  </a:cubicBezTo>
                  <a:cubicBezTo>
                    <a:pt x="3583" y="65"/>
                    <a:pt x="3543" y="67"/>
                    <a:pt x="3503" y="72"/>
                  </a:cubicBezTo>
                  <a:cubicBezTo>
                    <a:pt x="3018" y="125"/>
                    <a:pt x="2635" y="491"/>
                    <a:pt x="2553" y="1058"/>
                  </a:cubicBezTo>
                  <a:lnTo>
                    <a:pt x="2553" y="1058"/>
                  </a:lnTo>
                  <a:cubicBezTo>
                    <a:pt x="2550" y="1014"/>
                    <a:pt x="2548" y="968"/>
                    <a:pt x="2548" y="921"/>
                  </a:cubicBezTo>
                  <a:lnTo>
                    <a:pt x="1535" y="921"/>
                  </a:lnTo>
                  <a:cubicBezTo>
                    <a:pt x="1404" y="1014"/>
                    <a:pt x="1276" y="1094"/>
                    <a:pt x="1151" y="1169"/>
                  </a:cubicBezTo>
                  <a:lnTo>
                    <a:pt x="1151" y="1169"/>
                  </a:lnTo>
                  <a:cubicBezTo>
                    <a:pt x="1181" y="1167"/>
                    <a:pt x="1211" y="1166"/>
                    <a:pt x="1241" y="1166"/>
                  </a:cubicBezTo>
                  <a:cubicBezTo>
                    <a:pt x="1337" y="1166"/>
                    <a:pt x="1436" y="1179"/>
                    <a:pt x="1535" y="1206"/>
                  </a:cubicBezTo>
                  <a:lnTo>
                    <a:pt x="2539" y="1206"/>
                  </a:lnTo>
                  <a:cubicBezTo>
                    <a:pt x="2541" y="1155"/>
                    <a:pt x="2546" y="1106"/>
                    <a:pt x="2553" y="1058"/>
                  </a:cubicBezTo>
                  <a:lnTo>
                    <a:pt x="2553" y="1058"/>
                  </a:lnTo>
                  <a:cubicBezTo>
                    <a:pt x="2606" y="1860"/>
                    <a:pt x="3071" y="2287"/>
                    <a:pt x="3632" y="2287"/>
                  </a:cubicBezTo>
                  <a:cubicBezTo>
                    <a:pt x="3636" y="2287"/>
                    <a:pt x="3641" y="2287"/>
                    <a:pt x="3645" y="2287"/>
                  </a:cubicBezTo>
                  <a:cubicBezTo>
                    <a:pt x="4245" y="2278"/>
                    <a:pt x="4721" y="1785"/>
                    <a:pt x="4714" y="1188"/>
                  </a:cubicBezTo>
                  <a:cubicBezTo>
                    <a:pt x="4746" y="1161"/>
                    <a:pt x="4785" y="1147"/>
                    <a:pt x="4824" y="1147"/>
                  </a:cubicBezTo>
                  <a:cubicBezTo>
                    <a:pt x="4863" y="1147"/>
                    <a:pt x="4902" y="1161"/>
                    <a:pt x="4934" y="1188"/>
                  </a:cubicBezTo>
                  <a:cubicBezTo>
                    <a:pt x="4977" y="1766"/>
                    <a:pt x="5458" y="2213"/>
                    <a:pt x="6034" y="2213"/>
                  </a:cubicBezTo>
                  <a:cubicBezTo>
                    <a:pt x="6048" y="2213"/>
                    <a:pt x="6063" y="2213"/>
                    <a:pt x="6078" y="2212"/>
                  </a:cubicBezTo>
                  <a:cubicBezTo>
                    <a:pt x="6673" y="2191"/>
                    <a:pt x="7142" y="1703"/>
                    <a:pt x="7142" y="1108"/>
                  </a:cubicBezTo>
                  <a:cubicBezTo>
                    <a:pt x="7142" y="513"/>
                    <a:pt x="6673" y="25"/>
                    <a:pt x="6078" y="2"/>
                  </a:cubicBezTo>
                  <a:cubicBezTo>
                    <a:pt x="6064" y="1"/>
                    <a:pt x="6051" y="1"/>
                    <a:pt x="60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5615050" y="551175"/>
              <a:ext cx="56525" cy="107650"/>
            </a:xfrm>
            <a:custGeom>
              <a:rect b="b" l="l" r="r" t="t"/>
              <a:pathLst>
                <a:path extrusionOk="0" h="4306" w="2261">
                  <a:moveTo>
                    <a:pt x="2072" y="1"/>
                  </a:moveTo>
                  <a:lnTo>
                    <a:pt x="2072" y="1"/>
                  </a:lnTo>
                  <a:cubicBezTo>
                    <a:pt x="1418" y="59"/>
                    <a:pt x="650" y="99"/>
                    <a:pt x="1" y="148"/>
                  </a:cubicBezTo>
                  <a:cubicBezTo>
                    <a:pt x="134" y="1714"/>
                    <a:pt x="809" y="3185"/>
                    <a:pt x="1913" y="4306"/>
                  </a:cubicBezTo>
                  <a:cubicBezTo>
                    <a:pt x="1705" y="3619"/>
                    <a:pt x="1516" y="2928"/>
                    <a:pt x="1348" y="2230"/>
                  </a:cubicBezTo>
                  <a:cubicBezTo>
                    <a:pt x="1285" y="2081"/>
                    <a:pt x="1292" y="1910"/>
                    <a:pt x="1364" y="1763"/>
                  </a:cubicBezTo>
                  <a:cubicBezTo>
                    <a:pt x="1440" y="1665"/>
                    <a:pt x="1557" y="1608"/>
                    <a:pt x="1679" y="1608"/>
                  </a:cubicBezTo>
                  <a:cubicBezTo>
                    <a:pt x="1696" y="1608"/>
                    <a:pt x="1713" y="1609"/>
                    <a:pt x="1731" y="1611"/>
                  </a:cubicBezTo>
                  <a:cubicBezTo>
                    <a:pt x="1845" y="1619"/>
                    <a:pt x="1955" y="1649"/>
                    <a:pt x="2058" y="1698"/>
                  </a:cubicBezTo>
                  <a:cubicBezTo>
                    <a:pt x="2256" y="1152"/>
                    <a:pt x="2261" y="552"/>
                    <a:pt x="2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5612200" y="578350"/>
              <a:ext cx="66900" cy="60875"/>
            </a:xfrm>
            <a:custGeom>
              <a:rect b="b" l="l" r="r" t="t"/>
              <a:pathLst>
                <a:path extrusionOk="0" h="2435" w="2676">
                  <a:moveTo>
                    <a:pt x="1094" y="1"/>
                  </a:moveTo>
                  <a:cubicBezTo>
                    <a:pt x="1042" y="1"/>
                    <a:pt x="989" y="6"/>
                    <a:pt x="937" y="16"/>
                  </a:cubicBezTo>
                  <a:cubicBezTo>
                    <a:pt x="236" y="149"/>
                    <a:pt x="0" y="900"/>
                    <a:pt x="367" y="1484"/>
                  </a:cubicBezTo>
                  <a:cubicBezTo>
                    <a:pt x="661" y="1951"/>
                    <a:pt x="1126" y="2285"/>
                    <a:pt x="1665" y="2411"/>
                  </a:cubicBezTo>
                  <a:cubicBezTo>
                    <a:pt x="1738" y="2427"/>
                    <a:pt x="1808" y="2434"/>
                    <a:pt x="1873" y="2434"/>
                  </a:cubicBezTo>
                  <a:cubicBezTo>
                    <a:pt x="2439" y="2434"/>
                    <a:pt x="2675" y="1855"/>
                    <a:pt x="2468" y="1265"/>
                  </a:cubicBezTo>
                  <a:cubicBezTo>
                    <a:pt x="2278" y="721"/>
                    <a:pt x="1731" y="1"/>
                    <a:pt x="1094" y="1"/>
                  </a:cubicBez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5764050" y="577725"/>
              <a:ext cx="26350" cy="41600"/>
            </a:xfrm>
            <a:custGeom>
              <a:rect b="b" l="l" r="r" t="t"/>
              <a:pathLst>
                <a:path extrusionOk="0" h="1664" w="1054">
                  <a:moveTo>
                    <a:pt x="1" y="1"/>
                  </a:moveTo>
                  <a:lnTo>
                    <a:pt x="241" y="1661"/>
                  </a:lnTo>
                  <a:cubicBezTo>
                    <a:pt x="265" y="1662"/>
                    <a:pt x="289" y="1663"/>
                    <a:pt x="312" y="1663"/>
                  </a:cubicBezTo>
                  <a:cubicBezTo>
                    <a:pt x="591" y="1663"/>
                    <a:pt x="860" y="1550"/>
                    <a:pt x="1054" y="1348"/>
                  </a:cubicBezTo>
                  <a:cubicBezTo>
                    <a:pt x="640" y="951"/>
                    <a:pt x="288" y="496"/>
                    <a:pt x="1" y="1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5616225" y="740850"/>
              <a:ext cx="176100" cy="119550"/>
            </a:xfrm>
            <a:custGeom>
              <a:rect b="b" l="l" r="r" t="t"/>
              <a:pathLst>
                <a:path extrusionOk="0" h="4782" w="7044">
                  <a:moveTo>
                    <a:pt x="5328" y="1"/>
                  </a:moveTo>
                  <a:cubicBezTo>
                    <a:pt x="5293" y="853"/>
                    <a:pt x="5027" y="1677"/>
                    <a:pt x="4555" y="2389"/>
                  </a:cubicBezTo>
                  <a:cubicBezTo>
                    <a:pt x="4547" y="2401"/>
                    <a:pt x="4532" y="2407"/>
                    <a:pt x="4509" y="2407"/>
                  </a:cubicBezTo>
                  <a:cubicBezTo>
                    <a:pt x="4054" y="2407"/>
                    <a:pt x="777" y="152"/>
                    <a:pt x="572" y="10"/>
                  </a:cubicBezTo>
                  <a:lnTo>
                    <a:pt x="1" y="134"/>
                  </a:lnTo>
                  <a:cubicBezTo>
                    <a:pt x="1" y="134"/>
                    <a:pt x="43" y="2594"/>
                    <a:pt x="2935" y="3430"/>
                  </a:cubicBezTo>
                  <a:lnTo>
                    <a:pt x="5134" y="4782"/>
                  </a:lnTo>
                  <a:lnTo>
                    <a:pt x="6509" y="2912"/>
                  </a:lnTo>
                  <a:cubicBezTo>
                    <a:pt x="6509" y="2912"/>
                    <a:pt x="7044" y="1497"/>
                    <a:pt x="5634" y="24"/>
                  </a:cubicBezTo>
                  <a:lnTo>
                    <a:pt x="532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5630525" y="740975"/>
              <a:ext cx="125150" cy="96150"/>
            </a:xfrm>
            <a:custGeom>
              <a:rect b="b" l="l" r="r" t="t"/>
              <a:pathLst>
                <a:path extrusionOk="0" h="3846" w="5006">
                  <a:moveTo>
                    <a:pt x="0" y="3"/>
                  </a:moveTo>
                  <a:lnTo>
                    <a:pt x="3" y="5"/>
                  </a:lnTo>
                  <a:cubicBezTo>
                    <a:pt x="3" y="5"/>
                    <a:pt x="3" y="5"/>
                    <a:pt x="3" y="6"/>
                  </a:cubicBezTo>
                  <a:lnTo>
                    <a:pt x="3" y="6"/>
                  </a:lnTo>
                  <a:lnTo>
                    <a:pt x="0" y="3"/>
                  </a:lnTo>
                  <a:close/>
                  <a:moveTo>
                    <a:pt x="4756" y="1"/>
                  </a:moveTo>
                  <a:lnTo>
                    <a:pt x="4756" y="1"/>
                  </a:lnTo>
                  <a:cubicBezTo>
                    <a:pt x="4721" y="853"/>
                    <a:pt x="4455" y="1677"/>
                    <a:pt x="3985" y="2389"/>
                  </a:cubicBezTo>
                  <a:cubicBezTo>
                    <a:pt x="3976" y="2400"/>
                    <a:pt x="3961" y="2406"/>
                    <a:pt x="3947" y="2406"/>
                  </a:cubicBezTo>
                  <a:cubicBezTo>
                    <a:pt x="3944" y="2406"/>
                    <a:pt x="3941" y="2405"/>
                    <a:pt x="3939" y="2405"/>
                  </a:cubicBezTo>
                  <a:cubicBezTo>
                    <a:pt x="3486" y="2405"/>
                    <a:pt x="234" y="165"/>
                    <a:pt x="3" y="6"/>
                  </a:cubicBezTo>
                  <a:lnTo>
                    <a:pt x="3" y="6"/>
                  </a:lnTo>
                  <a:lnTo>
                    <a:pt x="4072" y="3845"/>
                  </a:lnTo>
                  <a:lnTo>
                    <a:pt x="4231" y="3563"/>
                  </a:lnTo>
                  <a:cubicBezTo>
                    <a:pt x="4819" y="2473"/>
                    <a:pt x="5006" y="1212"/>
                    <a:pt x="4756" y="1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5749400" y="740850"/>
              <a:ext cx="120675" cy="781550"/>
            </a:xfrm>
            <a:custGeom>
              <a:rect b="b" l="l" r="r" t="t"/>
              <a:pathLst>
                <a:path extrusionOk="0" h="31262" w="4827">
                  <a:moveTo>
                    <a:pt x="1" y="1"/>
                  </a:moveTo>
                  <a:lnTo>
                    <a:pt x="1" y="3"/>
                  </a:lnTo>
                  <a:cubicBezTo>
                    <a:pt x="1" y="3"/>
                    <a:pt x="1833" y="776"/>
                    <a:pt x="2506" y="5723"/>
                  </a:cubicBezTo>
                  <a:cubicBezTo>
                    <a:pt x="3178" y="10670"/>
                    <a:pt x="3423" y="19954"/>
                    <a:pt x="3239" y="24291"/>
                  </a:cubicBezTo>
                  <a:cubicBezTo>
                    <a:pt x="3060" y="28494"/>
                    <a:pt x="2827" y="31261"/>
                    <a:pt x="4033" y="31261"/>
                  </a:cubicBezTo>
                  <a:cubicBezTo>
                    <a:pt x="4072" y="31261"/>
                    <a:pt x="4112" y="31259"/>
                    <a:pt x="4154" y="31253"/>
                  </a:cubicBezTo>
                  <a:cubicBezTo>
                    <a:pt x="4154" y="31253"/>
                    <a:pt x="4278" y="24291"/>
                    <a:pt x="4154" y="16541"/>
                  </a:cubicBezTo>
                  <a:cubicBezTo>
                    <a:pt x="4033" y="8793"/>
                    <a:pt x="4826" y="143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5749400" y="740850"/>
              <a:ext cx="105250" cy="781575"/>
            </a:xfrm>
            <a:custGeom>
              <a:rect b="b" l="l" r="r" t="t"/>
              <a:pathLst>
                <a:path extrusionOk="0" h="31263" w="4210">
                  <a:moveTo>
                    <a:pt x="1" y="1"/>
                  </a:moveTo>
                  <a:lnTo>
                    <a:pt x="1" y="3"/>
                  </a:lnTo>
                  <a:cubicBezTo>
                    <a:pt x="1" y="3"/>
                    <a:pt x="1833" y="776"/>
                    <a:pt x="2506" y="5723"/>
                  </a:cubicBezTo>
                  <a:cubicBezTo>
                    <a:pt x="3033" y="9607"/>
                    <a:pt x="3297" y="16165"/>
                    <a:pt x="3297" y="20902"/>
                  </a:cubicBezTo>
                  <a:cubicBezTo>
                    <a:pt x="3297" y="22200"/>
                    <a:pt x="3278" y="23360"/>
                    <a:pt x="3239" y="24291"/>
                  </a:cubicBezTo>
                  <a:cubicBezTo>
                    <a:pt x="3171" y="25905"/>
                    <a:pt x="3094" y="27305"/>
                    <a:pt x="3094" y="28421"/>
                  </a:cubicBezTo>
                  <a:cubicBezTo>
                    <a:pt x="3094" y="30212"/>
                    <a:pt x="3290" y="31262"/>
                    <a:pt x="4035" y="31262"/>
                  </a:cubicBezTo>
                  <a:cubicBezTo>
                    <a:pt x="4075" y="31262"/>
                    <a:pt x="4114" y="31260"/>
                    <a:pt x="4154" y="31253"/>
                  </a:cubicBezTo>
                  <a:cubicBezTo>
                    <a:pt x="4154" y="31253"/>
                    <a:pt x="4210" y="28155"/>
                    <a:pt x="4210" y="23794"/>
                  </a:cubicBezTo>
                  <a:cubicBezTo>
                    <a:pt x="4210" y="21616"/>
                    <a:pt x="4196" y="19123"/>
                    <a:pt x="4154" y="16541"/>
                  </a:cubicBezTo>
                  <a:cubicBezTo>
                    <a:pt x="4142" y="15696"/>
                    <a:pt x="4140" y="14834"/>
                    <a:pt x="4140" y="13978"/>
                  </a:cubicBezTo>
                  <a:lnTo>
                    <a:pt x="4140" y="12537"/>
                  </a:lnTo>
                  <a:cubicBezTo>
                    <a:pt x="4140" y="6085"/>
                    <a:pt x="4000" y="118"/>
                    <a:pt x="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5475575" y="740925"/>
              <a:ext cx="203600" cy="790475"/>
            </a:xfrm>
            <a:custGeom>
              <a:rect b="b" l="l" r="r" t="t"/>
              <a:pathLst>
                <a:path extrusionOk="0" h="31619" w="8144">
                  <a:moveTo>
                    <a:pt x="5458" y="0"/>
                  </a:moveTo>
                  <a:cubicBezTo>
                    <a:pt x="5458" y="0"/>
                    <a:pt x="2853" y="719"/>
                    <a:pt x="1712" y="1616"/>
                  </a:cubicBezTo>
                  <a:cubicBezTo>
                    <a:pt x="572" y="2512"/>
                    <a:pt x="2347" y="11472"/>
                    <a:pt x="2038" y="14729"/>
                  </a:cubicBezTo>
                  <a:cubicBezTo>
                    <a:pt x="1768" y="17544"/>
                    <a:pt x="1079" y="21036"/>
                    <a:pt x="673" y="24004"/>
                  </a:cubicBezTo>
                  <a:cubicBezTo>
                    <a:pt x="187" y="27559"/>
                    <a:pt x="0" y="30367"/>
                    <a:pt x="0" y="30367"/>
                  </a:cubicBezTo>
                  <a:cubicBezTo>
                    <a:pt x="0" y="30367"/>
                    <a:pt x="2441" y="31619"/>
                    <a:pt x="4872" y="31619"/>
                  </a:cubicBezTo>
                  <a:cubicBezTo>
                    <a:pt x="5068" y="31619"/>
                    <a:pt x="5264" y="31611"/>
                    <a:pt x="5458" y="31593"/>
                  </a:cubicBezTo>
                  <a:cubicBezTo>
                    <a:pt x="8064" y="31355"/>
                    <a:pt x="8143" y="16697"/>
                    <a:pt x="7898" y="8958"/>
                  </a:cubicBezTo>
                  <a:cubicBezTo>
                    <a:pt x="7655" y="1219"/>
                    <a:pt x="5458" y="0"/>
                    <a:pt x="54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475525" y="740925"/>
              <a:ext cx="198675" cy="790425"/>
            </a:xfrm>
            <a:custGeom>
              <a:rect b="b" l="l" r="r" t="t"/>
              <a:pathLst>
                <a:path extrusionOk="0" h="31617" w="7947">
                  <a:moveTo>
                    <a:pt x="5458" y="0"/>
                  </a:moveTo>
                  <a:cubicBezTo>
                    <a:pt x="5458" y="0"/>
                    <a:pt x="2853" y="719"/>
                    <a:pt x="1714" y="1616"/>
                  </a:cubicBezTo>
                  <a:cubicBezTo>
                    <a:pt x="1679" y="1644"/>
                    <a:pt x="1646" y="1676"/>
                    <a:pt x="1622" y="1714"/>
                  </a:cubicBezTo>
                  <a:cubicBezTo>
                    <a:pt x="2566" y="1132"/>
                    <a:pt x="3408" y="1076"/>
                    <a:pt x="3696" y="1076"/>
                  </a:cubicBezTo>
                  <a:cubicBezTo>
                    <a:pt x="3763" y="1076"/>
                    <a:pt x="3801" y="1079"/>
                    <a:pt x="3801" y="1079"/>
                  </a:cubicBezTo>
                  <a:cubicBezTo>
                    <a:pt x="3901" y="1072"/>
                    <a:pt x="3997" y="1067"/>
                    <a:pt x="4085" y="1067"/>
                  </a:cubicBezTo>
                  <a:cubicBezTo>
                    <a:pt x="4921" y="1067"/>
                    <a:pt x="5241" y="1410"/>
                    <a:pt x="5243" y="1975"/>
                  </a:cubicBezTo>
                  <a:cubicBezTo>
                    <a:pt x="5243" y="2699"/>
                    <a:pt x="4720" y="3784"/>
                    <a:pt x="4083" y="4973"/>
                  </a:cubicBezTo>
                  <a:cubicBezTo>
                    <a:pt x="3532" y="6002"/>
                    <a:pt x="2559" y="7169"/>
                    <a:pt x="1651" y="8187"/>
                  </a:cubicBezTo>
                  <a:cubicBezTo>
                    <a:pt x="1849" y="10181"/>
                    <a:pt x="2064" y="12228"/>
                    <a:pt x="2073" y="13713"/>
                  </a:cubicBezTo>
                  <a:lnTo>
                    <a:pt x="2321" y="13874"/>
                  </a:lnTo>
                  <a:lnTo>
                    <a:pt x="3784" y="13603"/>
                  </a:lnTo>
                  <a:cubicBezTo>
                    <a:pt x="3829" y="13596"/>
                    <a:pt x="3873" y="13592"/>
                    <a:pt x="3917" y="13592"/>
                  </a:cubicBezTo>
                  <a:lnTo>
                    <a:pt x="3962" y="13592"/>
                  </a:lnTo>
                  <a:cubicBezTo>
                    <a:pt x="4067" y="12429"/>
                    <a:pt x="4097" y="11259"/>
                    <a:pt x="4050" y="10092"/>
                  </a:cubicBezTo>
                  <a:lnTo>
                    <a:pt x="4071" y="10092"/>
                  </a:lnTo>
                  <a:cubicBezTo>
                    <a:pt x="5388" y="10092"/>
                    <a:pt x="6698" y="10307"/>
                    <a:pt x="7947" y="10727"/>
                  </a:cubicBezTo>
                  <a:cubicBezTo>
                    <a:pt x="7935" y="10106"/>
                    <a:pt x="7919" y="9513"/>
                    <a:pt x="7900" y="8958"/>
                  </a:cubicBezTo>
                  <a:cubicBezTo>
                    <a:pt x="7807" y="6005"/>
                    <a:pt x="7431" y="4002"/>
                    <a:pt x="6999" y="2652"/>
                  </a:cubicBezTo>
                  <a:cubicBezTo>
                    <a:pt x="6492" y="1067"/>
                    <a:pt x="5909" y="385"/>
                    <a:pt x="5629" y="131"/>
                  </a:cubicBezTo>
                  <a:cubicBezTo>
                    <a:pt x="5577" y="82"/>
                    <a:pt x="5519" y="38"/>
                    <a:pt x="5458" y="0"/>
                  </a:cubicBezTo>
                  <a:close/>
                  <a:moveTo>
                    <a:pt x="3250" y="19552"/>
                  </a:moveTo>
                  <a:cubicBezTo>
                    <a:pt x="4179" y="19928"/>
                    <a:pt x="5101" y="20243"/>
                    <a:pt x="6032" y="20464"/>
                  </a:cubicBezTo>
                  <a:cubicBezTo>
                    <a:pt x="5101" y="20243"/>
                    <a:pt x="4181" y="19928"/>
                    <a:pt x="3250" y="19552"/>
                  </a:cubicBezTo>
                  <a:close/>
                  <a:moveTo>
                    <a:pt x="1928" y="15739"/>
                  </a:moveTo>
                  <a:cubicBezTo>
                    <a:pt x="1613" y="18352"/>
                    <a:pt x="1032" y="21382"/>
                    <a:pt x="675" y="24004"/>
                  </a:cubicBezTo>
                  <a:cubicBezTo>
                    <a:pt x="187" y="27559"/>
                    <a:pt x="0" y="30365"/>
                    <a:pt x="0" y="30365"/>
                  </a:cubicBezTo>
                  <a:cubicBezTo>
                    <a:pt x="0" y="30365"/>
                    <a:pt x="2440" y="31616"/>
                    <a:pt x="4867" y="31616"/>
                  </a:cubicBezTo>
                  <a:cubicBezTo>
                    <a:pt x="5066" y="31616"/>
                    <a:pt x="5262" y="31609"/>
                    <a:pt x="5458" y="31591"/>
                  </a:cubicBezTo>
                  <a:cubicBezTo>
                    <a:pt x="6940" y="31455"/>
                    <a:pt x="7603" y="26660"/>
                    <a:pt x="7858" y="21125"/>
                  </a:cubicBezTo>
                  <a:cubicBezTo>
                    <a:pt x="7454" y="21095"/>
                    <a:pt x="7055" y="21043"/>
                    <a:pt x="6658" y="20976"/>
                  </a:cubicBezTo>
                  <a:lnTo>
                    <a:pt x="6628" y="21193"/>
                  </a:lnTo>
                  <a:cubicBezTo>
                    <a:pt x="6569" y="21655"/>
                    <a:pt x="6177" y="22001"/>
                    <a:pt x="5710" y="22001"/>
                  </a:cubicBezTo>
                  <a:cubicBezTo>
                    <a:pt x="5671" y="22001"/>
                    <a:pt x="5631" y="21998"/>
                    <a:pt x="5593" y="21994"/>
                  </a:cubicBezTo>
                  <a:lnTo>
                    <a:pt x="5563" y="21989"/>
                  </a:lnTo>
                  <a:lnTo>
                    <a:pt x="3768" y="21732"/>
                  </a:lnTo>
                  <a:cubicBezTo>
                    <a:pt x="3261" y="21660"/>
                    <a:pt x="2911" y="21190"/>
                    <a:pt x="2984" y="20684"/>
                  </a:cubicBezTo>
                  <a:lnTo>
                    <a:pt x="3035" y="20336"/>
                  </a:lnTo>
                  <a:lnTo>
                    <a:pt x="5143" y="20640"/>
                  </a:lnTo>
                  <a:cubicBezTo>
                    <a:pt x="4300" y="20404"/>
                    <a:pt x="3471" y="20119"/>
                    <a:pt x="2661" y="19787"/>
                  </a:cubicBezTo>
                  <a:cubicBezTo>
                    <a:pt x="3037" y="18669"/>
                    <a:pt x="3341" y="17528"/>
                    <a:pt x="3567" y="16370"/>
                  </a:cubicBezTo>
                  <a:lnTo>
                    <a:pt x="2780" y="16283"/>
                  </a:lnTo>
                  <a:cubicBezTo>
                    <a:pt x="2640" y="16267"/>
                    <a:pt x="2507" y="16211"/>
                    <a:pt x="2398" y="16122"/>
                  </a:cubicBezTo>
                  <a:lnTo>
                    <a:pt x="1928" y="15742"/>
                  </a:lnTo>
                  <a:lnTo>
                    <a:pt x="1928" y="15739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548350" y="1249325"/>
              <a:ext cx="94100" cy="41650"/>
            </a:xfrm>
            <a:custGeom>
              <a:rect b="b" l="l" r="r" t="t"/>
              <a:pathLst>
                <a:path extrusionOk="0" h="1666" w="3764">
                  <a:moveTo>
                    <a:pt x="124" y="0"/>
                  </a:moveTo>
                  <a:lnTo>
                    <a:pt x="73" y="348"/>
                  </a:lnTo>
                  <a:cubicBezTo>
                    <a:pt x="0" y="854"/>
                    <a:pt x="351" y="1321"/>
                    <a:pt x="857" y="1396"/>
                  </a:cubicBezTo>
                  <a:lnTo>
                    <a:pt x="2652" y="1653"/>
                  </a:lnTo>
                  <a:lnTo>
                    <a:pt x="2680" y="1658"/>
                  </a:lnTo>
                  <a:cubicBezTo>
                    <a:pt x="2720" y="1663"/>
                    <a:pt x="2760" y="1665"/>
                    <a:pt x="2800" y="1665"/>
                  </a:cubicBezTo>
                  <a:cubicBezTo>
                    <a:pt x="3258" y="1665"/>
                    <a:pt x="3657" y="1323"/>
                    <a:pt x="3717" y="857"/>
                  </a:cubicBezTo>
                  <a:lnTo>
                    <a:pt x="3764" y="52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548350" y="1249325"/>
              <a:ext cx="93700" cy="41625"/>
            </a:xfrm>
            <a:custGeom>
              <a:rect b="b" l="l" r="r" t="t"/>
              <a:pathLst>
                <a:path extrusionOk="0" h="1665" w="3748">
                  <a:moveTo>
                    <a:pt x="124" y="0"/>
                  </a:moveTo>
                  <a:lnTo>
                    <a:pt x="73" y="348"/>
                  </a:lnTo>
                  <a:cubicBezTo>
                    <a:pt x="0" y="854"/>
                    <a:pt x="351" y="1324"/>
                    <a:pt x="857" y="1396"/>
                  </a:cubicBezTo>
                  <a:lnTo>
                    <a:pt x="2652" y="1653"/>
                  </a:lnTo>
                  <a:lnTo>
                    <a:pt x="2680" y="1658"/>
                  </a:lnTo>
                  <a:cubicBezTo>
                    <a:pt x="2720" y="1662"/>
                    <a:pt x="2760" y="1665"/>
                    <a:pt x="2800" y="1665"/>
                  </a:cubicBezTo>
                  <a:cubicBezTo>
                    <a:pt x="3264" y="1665"/>
                    <a:pt x="3659" y="1319"/>
                    <a:pt x="3717" y="857"/>
                  </a:cubicBezTo>
                  <a:lnTo>
                    <a:pt x="3747" y="640"/>
                  </a:lnTo>
                  <a:cubicBezTo>
                    <a:pt x="3238" y="553"/>
                    <a:pt x="2734" y="441"/>
                    <a:pt x="2235" y="304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672025" y="1250950"/>
              <a:ext cx="53025" cy="19100"/>
            </a:xfrm>
            <a:custGeom>
              <a:rect b="b" l="l" r="r" t="t"/>
              <a:pathLst>
                <a:path extrusionOk="0" h="764" w="2121">
                  <a:moveTo>
                    <a:pt x="1931" y="0"/>
                  </a:moveTo>
                  <a:cubicBezTo>
                    <a:pt x="1891" y="124"/>
                    <a:pt x="1854" y="248"/>
                    <a:pt x="1814" y="372"/>
                  </a:cubicBezTo>
                  <a:cubicBezTo>
                    <a:pt x="1532" y="393"/>
                    <a:pt x="1252" y="404"/>
                    <a:pt x="976" y="404"/>
                  </a:cubicBezTo>
                  <a:lnTo>
                    <a:pt x="974" y="404"/>
                  </a:lnTo>
                  <a:cubicBezTo>
                    <a:pt x="652" y="404"/>
                    <a:pt x="332" y="388"/>
                    <a:pt x="17" y="362"/>
                  </a:cubicBezTo>
                  <a:cubicBezTo>
                    <a:pt x="10" y="484"/>
                    <a:pt x="5" y="605"/>
                    <a:pt x="0" y="724"/>
                  </a:cubicBezTo>
                  <a:cubicBezTo>
                    <a:pt x="327" y="750"/>
                    <a:pt x="656" y="764"/>
                    <a:pt x="990" y="764"/>
                  </a:cubicBezTo>
                  <a:cubicBezTo>
                    <a:pt x="1289" y="764"/>
                    <a:pt x="1590" y="752"/>
                    <a:pt x="1896" y="731"/>
                  </a:cubicBezTo>
                  <a:cubicBezTo>
                    <a:pt x="1973" y="486"/>
                    <a:pt x="2048" y="243"/>
                    <a:pt x="2120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674175" y="1009025"/>
              <a:ext cx="81275" cy="241950"/>
            </a:xfrm>
            <a:custGeom>
              <a:rect b="b" l="l" r="r" t="t"/>
              <a:pathLst>
                <a:path extrusionOk="0" h="9678" w="3251">
                  <a:moveTo>
                    <a:pt x="1" y="1"/>
                  </a:moveTo>
                  <a:lnTo>
                    <a:pt x="1" y="1"/>
                  </a:lnTo>
                  <a:cubicBezTo>
                    <a:pt x="5" y="202"/>
                    <a:pt x="10" y="402"/>
                    <a:pt x="15" y="608"/>
                  </a:cubicBezTo>
                  <a:cubicBezTo>
                    <a:pt x="1044" y="946"/>
                    <a:pt x="2020" y="1434"/>
                    <a:pt x="2909" y="2058"/>
                  </a:cubicBezTo>
                  <a:cubicBezTo>
                    <a:pt x="3029" y="4691"/>
                    <a:pt x="2606" y="7163"/>
                    <a:pt x="1845" y="9677"/>
                  </a:cubicBezTo>
                  <a:lnTo>
                    <a:pt x="2032" y="9677"/>
                  </a:lnTo>
                  <a:cubicBezTo>
                    <a:pt x="2821" y="7014"/>
                    <a:pt x="3250" y="4390"/>
                    <a:pt x="3113" y="1574"/>
                  </a:cubicBezTo>
                  <a:cubicBezTo>
                    <a:pt x="2155" y="904"/>
                    <a:pt x="1107" y="374"/>
                    <a:pt x="1" y="1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542100" y="993150"/>
              <a:ext cx="132400" cy="275925"/>
            </a:xfrm>
            <a:custGeom>
              <a:rect b="b" l="l" r="r" t="t"/>
              <a:pathLst>
                <a:path extrusionOk="0" h="11037" w="5296">
                  <a:moveTo>
                    <a:pt x="1387" y="1"/>
                  </a:moveTo>
                  <a:cubicBezTo>
                    <a:pt x="1434" y="1168"/>
                    <a:pt x="1404" y="2338"/>
                    <a:pt x="1299" y="3503"/>
                  </a:cubicBezTo>
                  <a:cubicBezTo>
                    <a:pt x="1408" y="3507"/>
                    <a:pt x="1516" y="3538"/>
                    <a:pt x="1611" y="3591"/>
                  </a:cubicBezTo>
                  <a:lnTo>
                    <a:pt x="1777" y="3680"/>
                  </a:lnTo>
                  <a:cubicBezTo>
                    <a:pt x="1831" y="3012"/>
                    <a:pt x="1859" y="2340"/>
                    <a:pt x="1859" y="1668"/>
                  </a:cubicBezTo>
                  <a:cubicBezTo>
                    <a:pt x="1859" y="1343"/>
                    <a:pt x="1852" y="1016"/>
                    <a:pt x="1838" y="692"/>
                  </a:cubicBezTo>
                  <a:lnTo>
                    <a:pt x="1861" y="692"/>
                  </a:lnTo>
                  <a:cubicBezTo>
                    <a:pt x="3029" y="692"/>
                    <a:pt x="4186" y="876"/>
                    <a:pt x="5295" y="1241"/>
                  </a:cubicBezTo>
                  <a:cubicBezTo>
                    <a:pt x="5291" y="1037"/>
                    <a:pt x="5288" y="834"/>
                    <a:pt x="5284" y="636"/>
                  </a:cubicBezTo>
                  <a:cubicBezTo>
                    <a:pt x="4035" y="216"/>
                    <a:pt x="2725" y="1"/>
                    <a:pt x="1406" y="1"/>
                  </a:cubicBezTo>
                  <a:close/>
                  <a:moveTo>
                    <a:pt x="904" y="6278"/>
                  </a:moveTo>
                  <a:lnTo>
                    <a:pt x="904" y="6281"/>
                  </a:lnTo>
                  <a:cubicBezTo>
                    <a:pt x="678" y="7439"/>
                    <a:pt x="377" y="8580"/>
                    <a:pt x="1" y="9698"/>
                  </a:cubicBezTo>
                  <a:cubicBezTo>
                    <a:pt x="811" y="10030"/>
                    <a:pt x="1640" y="10315"/>
                    <a:pt x="2482" y="10551"/>
                  </a:cubicBezTo>
                  <a:lnTo>
                    <a:pt x="4014" y="10770"/>
                  </a:lnTo>
                  <a:lnTo>
                    <a:pt x="3997" y="10887"/>
                  </a:lnTo>
                  <a:cubicBezTo>
                    <a:pt x="4392" y="10954"/>
                    <a:pt x="4791" y="11003"/>
                    <a:pt x="5195" y="11036"/>
                  </a:cubicBezTo>
                  <a:cubicBezTo>
                    <a:pt x="5200" y="10915"/>
                    <a:pt x="5207" y="10796"/>
                    <a:pt x="5211" y="10674"/>
                  </a:cubicBezTo>
                  <a:cubicBezTo>
                    <a:pt x="4590" y="10618"/>
                    <a:pt x="3974" y="10518"/>
                    <a:pt x="3369" y="10373"/>
                  </a:cubicBezTo>
                  <a:cubicBezTo>
                    <a:pt x="2436" y="10154"/>
                    <a:pt x="1516" y="9839"/>
                    <a:pt x="587" y="9463"/>
                  </a:cubicBezTo>
                  <a:cubicBezTo>
                    <a:pt x="930" y="8440"/>
                    <a:pt x="1205" y="7394"/>
                    <a:pt x="1411" y="6337"/>
                  </a:cubicBezTo>
                  <a:lnTo>
                    <a:pt x="904" y="6278"/>
                  </a:lnTo>
                  <a:close/>
                </a:path>
              </a:pathLst>
            </a:custGeom>
            <a:solidFill>
              <a:srgbClr val="DDE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604150" y="1256900"/>
              <a:ext cx="38300" cy="8425"/>
            </a:xfrm>
            <a:custGeom>
              <a:rect b="b" l="l" r="r" t="t"/>
              <a:pathLst>
                <a:path extrusionOk="0" h="337" w="1532">
                  <a:moveTo>
                    <a:pt x="0" y="1"/>
                  </a:moveTo>
                  <a:cubicBezTo>
                    <a:pt x="502" y="138"/>
                    <a:pt x="1006" y="250"/>
                    <a:pt x="1515" y="337"/>
                  </a:cubicBezTo>
                  <a:lnTo>
                    <a:pt x="1532" y="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5672425" y="1250950"/>
              <a:ext cx="47875" cy="10125"/>
            </a:xfrm>
            <a:custGeom>
              <a:rect b="b" l="l" r="r" t="t"/>
              <a:pathLst>
                <a:path extrusionOk="0" h="405" w="1915">
                  <a:moveTo>
                    <a:pt x="15" y="0"/>
                  </a:moveTo>
                  <a:cubicBezTo>
                    <a:pt x="10" y="122"/>
                    <a:pt x="5" y="241"/>
                    <a:pt x="1" y="362"/>
                  </a:cubicBezTo>
                  <a:cubicBezTo>
                    <a:pt x="316" y="388"/>
                    <a:pt x="636" y="402"/>
                    <a:pt x="960" y="404"/>
                  </a:cubicBezTo>
                  <a:cubicBezTo>
                    <a:pt x="1236" y="404"/>
                    <a:pt x="1513" y="393"/>
                    <a:pt x="1798" y="372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132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5672775" y="1024200"/>
              <a:ext cx="77075" cy="226775"/>
            </a:xfrm>
            <a:custGeom>
              <a:rect b="b" l="l" r="r" t="t"/>
              <a:pathLst>
                <a:path extrusionOk="0" h="9071" w="3083">
                  <a:moveTo>
                    <a:pt x="68" y="1"/>
                  </a:moveTo>
                  <a:cubicBezTo>
                    <a:pt x="69" y="1"/>
                    <a:pt x="70" y="1"/>
                    <a:pt x="71" y="2"/>
                  </a:cubicBezTo>
                  <a:lnTo>
                    <a:pt x="71" y="2"/>
                  </a:lnTo>
                  <a:cubicBezTo>
                    <a:pt x="71" y="1"/>
                    <a:pt x="71" y="1"/>
                    <a:pt x="71" y="1"/>
                  </a:cubicBezTo>
                  <a:close/>
                  <a:moveTo>
                    <a:pt x="71" y="2"/>
                  </a:moveTo>
                  <a:lnTo>
                    <a:pt x="71" y="2"/>
                  </a:lnTo>
                  <a:cubicBezTo>
                    <a:pt x="89" y="1082"/>
                    <a:pt x="101" y="2233"/>
                    <a:pt x="101" y="3416"/>
                  </a:cubicBezTo>
                  <a:cubicBezTo>
                    <a:pt x="101" y="5268"/>
                    <a:pt x="73" y="7200"/>
                    <a:pt x="1" y="9070"/>
                  </a:cubicBezTo>
                  <a:lnTo>
                    <a:pt x="1896" y="9070"/>
                  </a:lnTo>
                  <a:cubicBezTo>
                    <a:pt x="2662" y="6556"/>
                    <a:pt x="3082" y="4079"/>
                    <a:pt x="2961" y="1451"/>
                  </a:cubicBezTo>
                  <a:cubicBezTo>
                    <a:pt x="2074" y="828"/>
                    <a:pt x="1099" y="340"/>
                    <a:pt x="71" y="2"/>
                  </a:cubicBezTo>
                  <a:close/>
                </a:path>
              </a:pathLst>
            </a:custGeom>
            <a:solidFill>
              <a:srgbClr val="132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5556750" y="1010425"/>
              <a:ext cx="118575" cy="249525"/>
            </a:xfrm>
            <a:custGeom>
              <a:rect b="b" l="l" r="r" t="t"/>
              <a:pathLst>
                <a:path extrusionOk="0" h="9981" w="4743">
                  <a:moveTo>
                    <a:pt x="1254" y="1"/>
                  </a:moveTo>
                  <a:cubicBezTo>
                    <a:pt x="1266" y="328"/>
                    <a:pt x="1273" y="652"/>
                    <a:pt x="1273" y="979"/>
                  </a:cubicBezTo>
                  <a:cubicBezTo>
                    <a:pt x="1273" y="1651"/>
                    <a:pt x="1247" y="2321"/>
                    <a:pt x="1191" y="2991"/>
                  </a:cubicBezTo>
                  <a:lnTo>
                    <a:pt x="1950" y="3407"/>
                  </a:lnTo>
                  <a:cubicBezTo>
                    <a:pt x="2155" y="3517"/>
                    <a:pt x="2295" y="3720"/>
                    <a:pt x="2330" y="3951"/>
                  </a:cubicBezTo>
                  <a:lnTo>
                    <a:pt x="2398" y="4429"/>
                  </a:lnTo>
                  <a:cubicBezTo>
                    <a:pt x="2422" y="4595"/>
                    <a:pt x="2389" y="4761"/>
                    <a:pt x="2307" y="4906"/>
                  </a:cubicBezTo>
                  <a:lnTo>
                    <a:pt x="2064" y="5335"/>
                  </a:lnTo>
                  <a:cubicBezTo>
                    <a:pt x="1931" y="5566"/>
                    <a:pt x="1686" y="5709"/>
                    <a:pt x="1422" y="5709"/>
                  </a:cubicBezTo>
                  <a:cubicBezTo>
                    <a:pt x="1392" y="5709"/>
                    <a:pt x="1362" y="5706"/>
                    <a:pt x="1334" y="5704"/>
                  </a:cubicBezTo>
                  <a:lnTo>
                    <a:pt x="825" y="5646"/>
                  </a:lnTo>
                  <a:cubicBezTo>
                    <a:pt x="619" y="6703"/>
                    <a:pt x="344" y="7749"/>
                    <a:pt x="1" y="8772"/>
                  </a:cubicBezTo>
                  <a:cubicBezTo>
                    <a:pt x="932" y="9148"/>
                    <a:pt x="1852" y="9463"/>
                    <a:pt x="2783" y="9682"/>
                  </a:cubicBezTo>
                  <a:cubicBezTo>
                    <a:pt x="3390" y="9827"/>
                    <a:pt x="4004" y="9927"/>
                    <a:pt x="4625" y="9981"/>
                  </a:cubicBezTo>
                  <a:cubicBezTo>
                    <a:pt x="4709" y="8001"/>
                    <a:pt x="4742" y="5938"/>
                    <a:pt x="4742" y="3967"/>
                  </a:cubicBezTo>
                  <a:cubicBezTo>
                    <a:pt x="4742" y="2781"/>
                    <a:pt x="4730" y="1630"/>
                    <a:pt x="4712" y="552"/>
                  </a:cubicBezTo>
                  <a:cubicBezTo>
                    <a:pt x="3600" y="185"/>
                    <a:pt x="2440" y="1"/>
                    <a:pt x="1271" y="1"/>
                  </a:cubicBezTo>
                  <a:close/>
                </a:path>
              </a:pathLst>
            </a:custGeom>
            <a:solidFill>
              <a:srgbClr val="3B4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5674550" y="1024225"/>
              <a:ext cx="28375" cy="11100"/>
            </a:xfrm>
            <a:custGeom>
              <a:rect b="b" l="l" r="r" t="t"/>
              <a:pathLst>
                <a:path extrusionOk="0" h="444" w="1135">
                  <a:moveTo>
                    <a:pt x="1" y="0"/>
                  </a:moveTo>
                  <a:cubicBezTo>
                    <a:pt x="386" y="126"/>
                    <a:pt x="763" y="275"/>
                    <a:pt x="1134" y="443"/>
                  </a:cubicBezTo>
                  <a:cubicBezTo>
                    <a:pt x="763" y="273"/>
                    <a:pt x="386" y="126"/>
                    <a:pt x="1" y="0"/>
                  </a:cubicBezTo>
                  <a:close/>
                </a:path>
              </a:pathLst>
            </a:custGeom>
            <a:solidFill>
              <a:srgbClr val="2A34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5586525" y="1010425"/>
              <a:ext cx="88025" cy="74800"/>
            </a:xfrm>
            <a:custGeom>
              <a:rect b="b" l="l" r="r" t="t"/>
              <a:pathLst>
                <a:path extrusionOk="0" h="2992" w="3521">
                  <a:moveTo>
                    <a:pt x="80" y="1"/>
                  </a:moveTo>
                  <a:cubicBezTo>
                    <a:pt x="1247" y="1"/>
                    <a:pt x="2409" y="188"/>
                    <a:pt x="3521" y="552"/>
                  </a:cubicBezTo>
                  <a:cubicBezTo>
                    <a:pt x="2412" y="188"/>
                    <a:pt x="1252" y="1"/>
                    <a:pt x="84" y="1"/>
                  </a:cubicBezTo>
                  <a:close/>
                  <a:moveTo>
                    <a:pt x="82" y="988"/>
                  </a:moveTo>
                  <a:lnTo>
                    <a:pt x="82" y="988"/>
                  </a:lnTo>
                  <a:cubicBezTo>
                    <a:pt x="82" y="1657"/>
                    <a:pt x="56" y="2325"/>
                    <a:pt x="0" y="2991"/>
                  </a:cubicBezTo>
                  <a:cubicBezTo>
                    <a:pt x="56" y="2325"/>
                    <a:pt x="82" y="1659"/>
                    <a:pt x="82" y="988"/>
                  </a:cubicBezTo>
                  <a:close/>
                </a:path>
              </a:pathLst>
            </a:custGeom>
            <a:solidFill>
              <a:srgbClr val="42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5672400" y="1260000"/>
              <a:ext cx="23975" cy="1000"/>
            </a:xfrm>
            <a:custGeom>
              <a:rect b="b" l="l" r="r" t="t"/>
              <a:pathLst>
                <a:path extrusionOk="0" h="40" w="959">
                  <a:moveTo>
                    <a:pt x="1" y="0"/>
                  </a:moveTo>
                  <a:cubicBezTo>
                    <a:pt x="318" y="26"/>
                    <a:pt x="635" y="40"/>
                    <a:pt x="959" y="40"/>
                  </a:cubicBezTo>
                  <a:cubicBezTo>
                    <a:pt x="637" y="40"/>
                    <a:pt x="318" y="26"/>
                    <a:pt x="1" y="0"/>
                  </a:cubicBezTo>
                  <a:close/>
                </a:path>
              </a:pathLst>
            </a:custGeom>
            <a:solidFill>
              <a:srgbClr val="2A34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5626325" y="1252475"/>
              <a:ext cx="46075" cy="7475"/>
            </a:xfrm>
            <a:custGeom>
              <a:rect b="b" l="l" r="r" t="t"/>
              <a:pathLst>
                <a:path extrusionOk="0" h="299" w="1843">
                  <a:moveTo>
                    <a:pt x="0" y="0"/>
                  </a:moveTo>
                  <a:cubicBezTo>
                    <a:pt x="605" y="145"/>
                    <a:pt x="1221" y="245"/>
                    <a:pt x="1842" y="299"/>
                  </a:cubicBezTo>
                  <a:lnTo>
                    <a:pt x="1842" y="299"/>
                  </a:lnTo>
                  <a:cubicBezTo>
                    <a:pt x="1221" y="245"/>
                    <a:pt x="605" y="145"/>
                    <a:pt x="0" y="0"/>
                  </a:cubicBezTo>
                  <a:close/>
                </a:path>
              </a:pathLst>
            </a:custGeom>
            <a:solidFill>
              <a:srgbClr val="424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5602925" y="1069150"/>
              <a:ext cx="69350" cy="98250"/>
            </a:xfrm>
            <a:custGeom>
              <a:rect b="b" l="l" r="r" t="t"/>
              <a:pathLst>
                <a:path extrusionOk="0" h="3930" w="2774">
                  <a:moveTo>
                    <a:pt x="2135" y="0"/>
                  </a:moveTo>
                  <a:cubicBezTo>
                    <a:pt x="2126" y="0"/>
                    <a:pt x="2117" y="2"/>
                    <a:pt x="2108" y="7"/>
                  </a:cubicBezTo>
                  <a:cubicBezTo>
                    <a:pt x="1083" y="682"/>
                    <a:pt x="334" y="1702"/>
                    <a:pt x="0" y="2884"/>
                  </a:cubicBezTo>
                  <a:cubicBezTo>
                    <a:pt x="196" y="3187"/>
                    <a:pt x="441" y="3456"/>
                    <a:pt x="726" y="3680"/>
                  </a:cubicBezTo>
                  <a:cubicBezTo>
                    <a:pt x="1000" y="3845"/>
                    <a:pt x="1315" y="3930"/>
                    <a:pt x="1632" y="3930"/>
                  </a:cubicBezTo>
                  <a:cubicBezTo>
                    <a:pt x="1728" y="3930"/>
                    <a:pt x="1824" y="3922"/>
                    <a:pt x="1919" y="3906"/>
                  </a:cubicBezTo>
                  <a:lnTo>
                    <a:pt x="2001" y="3890"/>
                  </a:lnTo>
                  <a:cubicBezTo>
                    <a:pt x="2174" y="3551"/>
                    <a:pt x="2437" y="3215"/>
                    <a:pt x="2568" y="2898"/>
                  </a:cubicBezTo>
                  <a:cubicBezTo>
                    <a:pt x="2711" y="2519"/>
                    <a:pt x="2764" y="2113"/>
                    <a:pt x="2720" y="1712"/>
                  </a:cubicBezTo>
                  <a:cubicBezTo>
                    <a:pt x="2774" y="1453"/>
                    <a:pt x="2734" y="1182"/>
                    <a:pt x="2608" y="951"/>
                  </a:cubicBezTo>
                  <a:cubicBezTo>
                    <a:pt x="2514" y="689"/>
                    <a:pt x="2409" y="446"/>
                    <a:pt x="2304" y="192"/>
                  </a:cubicBezTo>
                  <a:cubicBezTo>
                    <a:pt x="2288" y="145"/>
                    <a:pt x="2262" y="101"/>
                    <a:pt x="2230" y="61"/>
                  </a:cubicBezTo>
                  <a:cubicBezTo>
                    <a:pt x="2202" y="35"/>
                    <a:pt x="2169" y="0"/>
                    <a:pt x="2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5597850" y="1144850"/>
              <a:ext cx="51425" cy="83550"/>
            </a:xfrm>
            <a:custGeom>
              <a:rect b="b" l="l" r="r" t="t"/>
              <a:pathLst>
                <a:path extrusionOk="0" h="3342" w="2057">
                  <a:moveTo>
                    <a:pt x="51" y="0"/>
                  </a:moveTo>
                  <a:cubicBezTo>
                    <a:pt x="30" y="70"/>
                    <a:pt x="14" y="140"/>
                    <a:pt x="0" y="213"/>
                  </a:cubicBezTo>
                  <a:cubicBezTo>
                    <a:pt x="101" y="939"/>
                    <a:pt x="635" y="2489"/>
                    <a:pt x="948" y="3290"/>
                  </a:cubicBezTo>
                  <a:cubicBezTo>
                    <a:pt x="904" y="3306"/>
                    <a:pt x="857" y="3318"/>
                    <a:pt x="810" y="3327"/>
                  </a:cubicBezTo>
                  <a:cubicBezTo>
                    <a:pt x="859" y="3337"/>
                    <a:pt x="908" y="3341"/>
                    <a:pt x="956" y="3341"/>
                  </a:cubicBezTo>
                  <a:cubicBezTo>
                    <a:pt x="1202" y="3341"/>
                    <a:pt x="1436" y="3221"/>
                    <a:pt x="1578" y="3012"/>
                  </a:cubicBezTo>
                  <a:cubicBezTo>
                    <a:pt x="1837" y="2692"/>
                    <a:pt x="1863" y="2729"/>
                    <a:pt x="1837" y="1882"/>
                  </a:cubicBezTo>
                  <a:cubicBezTo>
                    <a:pt x="1830" y="1627"/>
                    <a:pt x="1896" y="1163"/>
                    <a:pt x="2057" y="1077"/>
                  </a:cubicBezTo>
                  <a:lnTo>
                    <a:pt x="2017" y="1055"/>
                  </a:lnTo>
                  <a:cubicBezTo>
                    <a:pt x="1914" y="1077"/>
                    <a:pt x="1810" y="1087"/>
                    <a:pt x="1707" y="1087"/>
                  </a:cubicBezTo>
                  <a:cubicBezTo>
                    <a:pt x="1397" y="1087"/>
                    <a:pt x="1093" y="994"/>
                    <a:pt x="834" y="817"/>
                  </a:cubicBezTo>
                  <a:cubicBezTo>
                    <a:pt x="537" y="593"/>
                    <a:pt x="285" y="31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5575425" y="1145825"/>
              <a:ext cx="42925" cy="81125"/>
            </a:xfrm>
            <a:custGeom>
              <a:rect b="b" l="l" r="r" t="t"/>
              <a:pathLst>
                <a:path extrusionOk="0" h="3245" w="1717">
                  <a:moveTo>
                    <a:pt x="769" y="1"/>
                  </a:moveTo>
                  <a:cubicBezTo>
                    <a:pt x="423" y="407"/>
                    <a:pt x="211" y="909"/>
                    <a:pt x="157" y="1439"/>
                  </a:cubicBezTo>
                  <a:cubicBezTo>
                    <a:pt x="96" y="2020"/>
                    <a:pt x="1" y="2634"/>
                    <a:pt x="745" y="3169"/>
                  </a:cubicBezTo>
                  <a:cubicBezTo>
                    <a:pt x="929" y="3219"/>
                    <a:pt x="1119" y="3244"/>
                    <a:pt x="1309" y="3244"/>
                  </a:cubicBezTo>
                  <a:cubicBezTo>
                    <a:pt x="1444" y="3244"/>
                    <a:pt x="1580" y="3232"/>
                    <a:pt x="1714" y="3206"/>
                  </a:cubicBezTo>
                  <a:lnTo>
                    <a:pt x="1717" y="3204"/>
                  </a:lnTo>
                  <a:cubicBezTo>
                    <a:pt x="1275" y="2216"/>
                    <a:pt x="958" y="1178"/>
                    <a:pt x="769" y="11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5600300" y="1142775"/>
              <a:ext cx="825" cy="875"/>
            </a:xfrm>
            <a:custGeom>
              <a:rect b="b" l="l" r="r" t="t"/>
              <a:pathLst>
                <a:path extrusionOk="0" h="35" w="33">
                  <a:moveTo>
                    <a:pt x="28" y="1"/>
                  </a:moveTo>
                  <a:cubicBezTo>
                    <a:pt x="20" y="1"/>
                    <a:pt x="12" y="24"/>
                    <a:pt x="6" y="24"/>
                  </a:cubicBezTo>
                  <a:cubicBezTo>
                    <a:pt x="5" y="24"/>
                    <a:pt x="4" y="23"/>
                    <a:pt x="3" y="20"/>
                  </a:cubicBezTo>
                  <a:cubicBezTo>
                    <a:pt x="0" y="25"/>
                    <a:pt x="0" y="30"/>
                    <a:pt x="3" y="34"/>
                  </a:cubicBezTo>
                  <a:cubicBezTo>
                    <a:pt x="10" y="23"/>
                    <a:pt x="21" y="13"/>
                    <a:pt x="33" y="4"/>
                  </a:cubicBezTo>
                  <a:cubicBezTo>
                    <a:pt x="31" y="2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5683450" y="1076800"/>
              <a:ext cx="56225" cy="148225"/>
            </a:xfrm>
            <a:custGeom>
              <a:rect b="b" l="l" r="r" t="t"/>
              <a:pathLst>
                <a:path extrusionOk="0" h="5929" w="2249">
                  <a:moveTo>
                    <a:pt x="839" y="0"/>
                  </a:moveTo>
                  <a:cubicBezTo>
                    <a:pt x="206" y="948"/>
                    <a:pt x="1" y="2115"/>
                    <a:pt x="272" y="3220"/>
                  </a:cubicBezTo>
                  <a:cubicBezTo>
                    <a:pt x="454" y="3612"/>
                    <a:pt x="507" y="4048"/>
                    <a:pt x="430" y="4473"/>
                  </a:cubicBezTo>
                  <a:cubicBezTo>
                    <a:pt x="377" y="4753"/>
                    <a:pt x="269" y="5075"/>
                    <a:pt x="225" y="5391"/>
                  </a:cubicBezTo>
                  <a:cubicBezTo>
                    <a:pt x="188" y="5668"/>
                    <a:pt x="235" y="5929"/>
                    <a:pt x="353" y="5929"/>
                  </a:cubicBezTo>
                  <a:cubicBezTo>
                    <a:pt x="370" y="5929"/>
                    <a:pt x="389" y="5923"/>
                    <a:pt x="409" y="5911"/>
                  </a:cubicBezTo>
                  <a:lnTo>
                    <a:pt x="409" y="5897"/>
                  </a:lnTo>
                  <a:cubicBezTo>
                    <a:pt x="563" y="5750"/>
                    <a:pt x="1142" y="4478"/>
                    <a:pt x="1920" y="2881"/>
                  </a:cubicBezTo>
                  <a:lnTo>
                    <a:pt x="1957" y="2802"/>
                  </a:lnTo>
                  <a:cubicBezTo>
                    <a:pt x="2249" y="2171"/>
                    <a:pt x="1999" y="1574"/>
                    <a:pt x="1831" y="1060"/>
                  </a:cubicBezTo>
                  <a:cubicBezTo>
                    <a:pt x="1654" y="589"/>
                    <a:pt x="1297" y="206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5695725" y="1148050"/>
              <a:ext cx="37950" cy="86950"/>
            </a:xfrm>
            <a:custGeom>
              <a:rect b="b" l="l" r="r" t="t"/>
              <a:pathLst>
                <a:path extrusionOk="0" h="3478" w="1518">
                  <a:moveTo>
                    <a:pt x="1518" y="1"/>
                  </a:moveTo>
                  <a:cubicBezTo>
                    <a:pt x="677" y="1630"/>
                    <a:pt x="192" y="2879"/>
                    <a:pt x="12" y="3045"/>
                  </a:cubicBezTo>
                  <a:cubicBezTo>
                    <a:pt x="0" y="3127"/>
                    <a:pt x="19" y="3211"/>
                    <a:pt x="65" y="3278"/>
                  </a:cubicBezTo>
                  <a:cubicBezTo>
                    <a:pt x="105" y="3325"/>
                    <a:pt x="157" y="3358"/>
                    <a:pt x="217" y="3372"/>
                  </a:cubicBezTo>
                  <a:cubicBezTo>
                    <a:pt x="318" y="3409"/>
                    <a:pt x="399" y="3432"/>
                    <a:pt x="474" y="3453"/>
                  </a:cubicBezTo>
                  <a:cubicBezTo>
                    <a:pt x="504" y="3470"/>
                    <a:pt x="538" y="3478"/>
                    <a:pt x="571" y="3478"/>
                  </a:cubicBezTo>
                  <a:cubicBezTo>
                    <a:pt x="605" y="3478"/>
                    <a:pt x="639" y="3470"/>
                    <a:pt x="670" y="3453"/>
                  </a:cubicBezTo>
                  <a:cubicBezTo>
                    <a:pt x="787" y="3379"/>
                    <a:pt x="866" y="3257"/>
                    <a:pt x="890" y="3120"/>
                  </a:cubicBezTo>
                  <a:cubicBezTo>
                    <a:pt x="1352" y="1994"/>
                    <a:pt x="1319" y="1021"/>
                    <a:pt x="1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5656725" y="1029625"/>
              <a:ext cx="40650" cy="103700"/>
            </a:xfrm>
            <a:custGeom>
              <a:rect b="b" l="l" r="r" t="t"/>
              <a:pathLst>
                <a:path extrusionOk="0" h="4148" w="1626">
                  <a:moveTo>
                    <a:pt x="891" y="0"/>
                  </a:moveTo>
                  <a:cubicBezTo>
                    <a:pt x="883" y="0"/>
                    <a:pt x="875" y="1"/>
                    <a:pt x="869" y="3"/>
                  </a:cubicBezTo>
                  <a:cubicBezTo>
                    <a:pt x="794" y="29"/>
                    <a:pt x="729" y="83"/>
                    <a:pt x="794" y="225"/>
                  </a:cubicBezTo>
                  <a:cubicBezTo>
                    <a:pt x="860" y="365"/>
                    <a:pt x="965" y="442"/>
                    <a:pt x="965" y="575"/>
                  </a:cubicBezTo>
                  <a:cubicBezTo>
                    <a:pt x="1011" y="662"/>
                    <a:pt x="1037" y="760"/>
                    <a:pt x="1035" y="858"/>
                  </a:cubicBezTo>
                  <a:cubicBezTo>
                    <a:pt x="997" y="1546"/>
                    <a:pt x="920" y="2235"/>
                    <a:pt x="804" y="2914"/>
                  </a:cubicBezTo>
                  <a:cubicBezTo>
                    <a:pt x="736" y="3356"/>
                    <a:pt x="521" y="3732"/>
                    <a:pt x="145" y="3834"/>
                  </a:cubicBezTo>
                  <a:lnTo>
                    <a:pt x="24" y="3865"/>
                  </a:lnTo>
                  <a:cubicBezTo>
                    <a:pt x="33" y="3979"/>
                    <a:pt x="1" y="4058"/>
                    <a:pt x="1" y="4147"/>
                  </a:cubicBezTo>
                  <a:cubicBezTo>
                    <a:pt x="288" y="4110"/>
                    <a:pt x="570" y="4049"/>
                    <a:pt x="848" y="3965"/>
                  </a:cubicBezTo>
                  <a:cubicBezTo>
                    <a:pt x="1033" y="4033"/>
                    <a:pt x="1222" y="4091"/>
                    <a:pt x="1413" y="4138"/>
                  </a:cubicBezTo>
                  <a:cubicBezTo>
                    <a:pt x="1415" y="4042"/>
                    <a:pt x="1411" y="3949"/>
                    <a:pt x="1397" y="3853"/>
                  </a:cubicBezTo>
                  <a:lnTo>
                    <a:pt x="1320" y="3825"/>
                  </a:lnTo>
                  <a:cubicBezTo>
                    <a:pt x="1100" y="3739"/>
                    <a:pt x="1044" y="3367"/>
                    <a:pt x="1124" y="2938"/>
                  </a:cubicBezTo>
                  <a:cubicBezTo>
                    <a:pt x="1254" y="2284"/>
                    <a:pt x="1350" y="1623"/>
                    <a:pt x="1406" y="958"/>
                  </a:cubicBezTo>
                  <a:cubicBezTo>
                    <a:pt x="1411" y="883"/>
                    <a:pt x="1436" y="809"/>
                    <a:pt x="1478" y="746"/>
                  </a:cubicBezTo>
                  <a:cubicBezTo>
                    <a:pt x="1492" y="629"/>
                    <a:pt x="1565" y="615"/>
                    <a:pt x="1604" y="512"/>
                  </a:cubicBezTo>
                  <a:cubicBezTo>
                    <a:pt x="1625" y="417"/>
                    <a:pt x="1593" y="316"/>
                    <a:pt x="1518" y="251"/>
                  </a:cubicBezTo>
                  <a:lnTo>
                    <a:pt x="1511" y="241"/>
                  </a:lnTo>
                  <a:cubicBezTo>
                    <a:pt x="1473" y="202"/>
                    <a:pt x="1422" y="182"/>
                    <a:pt x="1372" y="182"/>
                  </a:cubicBezTo>
                  <a:cubicBezTo>
                    <a:pt x="1323" y="182"/>
                    <a:pt x="1274" y="200"/>
                    <a:pt x="1236" y="237"/>
                  </a:cubicBezTo>
                  <a:cubicBezTo>
                    <a:pt x="1159" y="107"/>
                    <a:pt x="977" y="0"/>
                    <a:pt x="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5431850" y="1047375"/>
              <a:ext cx="185450" cy="105775"/>
            </a:xfrm>
            <a:custGeom>
              <a:rect b="b" l="l" r="r" t="t"/>
              <a:pathLst>
                <a:path extrusionOk="0" h="4231" w="7418">
                  <a:moveTo>
                    <a:pt x="1581" y="1"/>
                  </a:moveTo>
                  <a:lnTo>
                    <a:pt x="1" y="1457"/>
                  </a:lnTo>
                  <a:lnTo>
                    <a:pt x="3148" y="3054"/>
                  </a:lnTo>
                  <a:lnTo>
                    <a:pt x="4145" y="3862"/>
                  </a:lnTo>
                  <a:cubicBezTo>
                    <a:pt x="4254" y="3953"/>
                    <a:pt x="4390" y="4009"/>
                    <a:pt x="4530" y="4023"/>
                  </a:cubicBezTo>
                  <a:lnTo>
                    <a:pt x="6330" y="4226"/>
                  </a:lnTo>
                  <a:cubicBezTo>
                    <a:pt x="6357" y="4229"/>
                    <a:pt x="6385" y="4231"/>
                    <a:pt x="6412" y="4231"/>
                  </a:cubicBezTo>
                  <a:cubicBezTo>
                    <a:pt x="6676" y="4231"/>
                    <a:pt x="6925" y="4090"/>
                    <a:pt x="7060" y="3857"/>
                  </a:cubicBezTo>
                  <a:lnTo>
                    <a:pt x="7303" y="3428"/>
                  </a:lnTo>
                  <a:cubicBezTo>
                    <a:pt x="7385" y="3283"/>
                    <a:pt x="7418" y="3115"/>
                    <a:pt x="7394" y="2951"/>
                  </a:cubicBezTo>
                  <a:lnTo>
                    <a:pt x="7326" y="2473"/>
                  </a:lnTo>
                  <a:cubicBezTo>
                    <a:pt x="7291" y="2242"/>
                    <a:pt x="7151" y="2039"/>
                    <a:pt x="6946" y="1927"/>
                  </a:cubicBezTo>
                  <a:lnTo>
                    <a:pt x="6024" y="1425"/>
                  </a:lnTo>
                  <a:cubicBezTo>
                    <a:pt x="5915" y="1363"/>
                    <a:pt x="5792" y="1333"/>
                    <a:pt x="5668" y="1333"/>
                  </a:cubicBezTo>
                  <a:cubicBezTo>
                    <a:pt x="5622" y="1333"/>
                    <a:pt x="5577" y="1337"/>
                    <a:pt x="5531" y="1345"/>
                  </a:cubicBezTo>
                  <a:lnTo>
                    <a:pt x="4070" y="161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FF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5353125" y="767525"/>
              <a:ext cx="272250" cy="350475"/>
            </a:xfrm>
            <a:custGeom>
              <a:rect b="b" l="l" r="r" t="t"/>
              <a:pathLst>
                <a:path extrusionOk="0" h="14019" w="10890">
                  <a:moveTo>
                    <a:pt x="8981" y="1"/>
                  </a:moveTo>
                  <a:cubicBezTo>
                    <a:pt x="8892" y="1"/>
                    <a:pt x="8797" y="4"/>
                    <a:pt x="8697" y="12"/>
                  </a:cubicBezTo>
                  <a:cubicBezTo>
                    <a:pt x="8697" y="12"/>
                    <a:pt x="8660" y="9"/>
                    <a:pt x="8593" y="9"/>
                  </a:cubicBezTo>
                  <a:cubicBezTo>
                    <a:pt x="8205" y="9"/>
                    <a:pt x="6789" y="111"/>
                    <a:pt x="5484" y="1499"/>
                  </a:cubicBezTo>
                  <a:cubicBezTo>
                    <a:pt x="4119" y="2949"/>
                    <a:pt x="1" y="9110"/>
                    <a:pt x="1259" y="11325"/>
                  </a:cubicBezTo>
                  <a:cubicBezTo>
                    <a:pt x="2144" y="12880"/>
                    <a:pt x="3729" y="13653"/>
                    <a:pt x="4595" y="13973"/>
                  </a:cubicBezTo>
                  <a:cubicBezTo>
                    <a:pt x="4677" y="14004"/>
                    <a:pt x="4762" y="14018"/>
                    <a:pt x="4846" y="14018"/>
                  </a:cubicBezTo>
                  <a:cubicBezTo>
                    <a:pt x="5091" y="14018"/>
                    <a:pt x="5327" y="13891"/>
                    <a:pt x="5461" y="13672"/>
                  </a:cubicBezTo>
                  <a:lnTo>
                    <a:pt x="5461" y="13669"/>
                  </a:lnTo>
                  <a:cubicBezTo>
                    <a:pt x="5725" y="13237"/>
                    <a:pt x="6042" y="12838"/>
                    <a:pt x="6406" y="12486"/>
                  </a:cubicBezTo>
                  <a:cubicBezTo>
                    <a:pt x="6731" y="12161"/>
                    <a:pt x="6670" y="11617"/>
                    <a:pt x="6280" y="11372"/>
                  </a:cubicBezTo>
                  <a:cubicBezTo>
                    <a:pt x="5435" y="10837"/>
                    <a:pt x="4282" y="10018"/>
                    <a:pt x="4424" y="9610"/>
                  </a:cubicBezTo>
                  <a:cubicBezTo>
                    <a:pt x="4651" y="8975"/>
                    <a:pt x="7795" y="6122"/>
                    <a:pt x="8981" y="3906"/>
                  </a:cubicBezTo>
                  <a:cubicBezTo>
                    <a:pt x="10112" y="1789"/>
                    <a:pt x="10890" y="1"/>
                    <a:pt x="89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378700" y="767525"/>
              <a:ext cx="227975" cy="350475"/>
            </a:xfrm>
            <a:custGeom>
              <a:rect b="b" l="l" r="r" t="t"/>
              <a:pathLst>
                <a:path extrusionOk="0" h="14019" w="9119">
                  <a:moveTo>
                    <a:pt x="7958" y="1"/>
                  </a:moveTo>
                  <a:cubicBezTo>
                    <a:pt x="7870" y="1"/>
                    <a:pt x="7776" y="5"/>
                    <a:pt x="7674" y="12"/>
                  </a:cubicBezTo>
                  <a:cubicBezTo>
                    <a:pt x="7674" y="12"/>
                    <a:pt x="7639" y="10"/>
                    <a:pt x="7571" y="10"/>
                  </a:cubicBezTo>
                  <a:cubicBezTo>
                    <a:pt x="7179" y="10"/>
                    <a:pt x="5764" y="113"/>
                    <a:pt x="4461" y="1499"/>
                  </a:cubicBezTo>
                  <a:cubicBezTo>
                    <a:pt x="3273" y="2762"/>
                    <a:pt x="0" y="7588"/>
                    <a:pt x="0" y="10282"/>
                  </a:cubicBezTo>
                  <a:cubicBezTo>
                    <a:pt x="0" y="10683"/>
                    <a:pt x="72" y="11036"/>
                    <a:pt x="236" y="11325"/>
                  </a:cubicBezTo>
                  <a:cubicBezTo>
                    <a:pt x="1123" y="12880"/>
                    <a:pt x="2706" y="13651"/>
                    <a:pt x="3572" y="13973"/>
                  </a:cubicBezTo>
                  <a:cubicBezTo>
                    <a:pt x="3654" y="14004"/>
                    <a:pt x="3739" y="14018"/>
                    <a:pt x="3823" y="14018"/>
                  </a:cubicBezTo>
                  <a:cubicBezTo>
                    <a:pt x="4069" y="14018"/>
                    <a:pt x="4306" y="13891"/>
                    <a:pt x="4438" y="13669"/>
                  </a:cubicBezTo>
                  <a:cubicBezTo>
                    <a:pt x="4702" y="13237"/>
                    <a:pt x="5019" y="12838"/>
                    <a:pt x="5383" y="12486"/>
                  </a:cubicBezTo>
                  <a:cubicBezTo>
                    <a:pt x="5708" y="12161"/>
                    <a:pt x="5647" y="11617"/>
                    <a:pt x="5257" y="11372"/>
                  </a:cubicBezTo>
                  <a:cubicBezTo>
                    <a:pt x="4459" y="10868"/>
                    <a:pt x="3387" y="10109"/>
                    <a:pt x="3390" y="9684"/>
                  </a:cubicBezTo>
                  <a:cubicBezTo>
                    <a:pt x="3390" y="9659"/>
                    <a:pt x="3394" y="9633"/>
                    <a:pt x="3404" y="9610"/>
                  </a:cubicBezTo>
                  <a:cubicBezTo>
                    <a:pt x="3628" y="8975"/>
                    <a:pt x="6772" y="6122"/>
                    <a:pt x="7958" y="3906"/>
                  </a:cubicBezTo>
                  <a:cubicBezTo>
                    <a:pt x="8593" y="2718"/>
                    <a:pt x="9119" y="1633"/>
                    <a:pt x="9119" y="911"/>
                  </a:cubicBezTo>
                  <a:cubicBezTo>
                    <a:pt x="9119" y="346"/>
                    <a:pt x="8796" y="1"/>
                    <a:pt x="796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726700" y="624175"/>
              <a:ext cx="30675" cy="20125"/>
            </a:xfrm>
            <a:custGeom>
              <a:rect b="b" l="l" r="r" t="t"/>
              <a:pathLst>
                <a:path extrusionOk="0" h="805" w="1227">
                  <a:moveTo>
                    <a:pt x="59" y="1"/>
                  </a:moveTo>
                  <a:cubicBezTo>
                    <a:pt x="51" y="1"/>
                    <a:pt x="43" y="2"/>
                    <a:pt x="36" y="6"/>
                  </a:cubicBezTo>
                  <a:lnTo>
                    <a:pt x="33" y="6"/>
                  </a:lnTo>
                  <a:cubicBezTo>
                    <a:pt x="10" y="20"/>
                    <a:pt x="1" y="50"/>
                    <a:pt x="15" y="76"/>
                  </a:cubicBezTo>
                  <a:cubicBezTo>
                    <a:pt x="225" y="426"/>
                    <a:pt x="568" y="673"/>
                    <a:pt x="967" y="762"/>
                  </a:cubicBezTo>
                  <a:cubicBezTo>
                    <a:pt x="1035" y="783"/>
                    <a:pt x="1105" y="795"/>
                    <a:pt x="1177" y="804"/>
                  </a:cubicBezTo>
                  <a:cubicBezTo>
                    <a:pt x="1205" y="804"/>
                    <a:pt x="1226" y="781"/>
                    <a:pt x="1226" y="753"/>
                  </a:cubicBezTo>
                  <a:lnTo>
                    <a:pt x="1226" y="746"/>
                  </a:lnTo>
                  <a:cubicBezTo>
                    <a:pt x="1226" y="720"/>
                    <a:pt x="1205" y="699"/>
                    <a:pt x="1180" y="699"/>
                  </a:cubicBezTo>
                  <a:cubicBezTo>
                    <a:pt x="736" y="657"/>
                    <a:pt x="339" y="407"/>
                    <a:pt x="106" y="29"/>
                  </a:cubicBezTo>
                  <a:cubicBezTo>
                    <a:pt x="96" y="11"/>
                    <a:pt x="77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605375" y="463575"/>
              <a:ext cx="211475" cy="100925"/>
            </a:xfrm>
            <a:custGeom>
              <a:rect b="b" l="l" r="r" t="t"/>
              <a:pathLst>
                <a:path extrusionOk="0" h="4037" w="8459">
                  <a:moveTo>
                    <a:pt x="4003" y="1"/>
                  </a:moveTo>
                  <a:cubicBezTo>
                    <a:pt x="3843" y="1"/>
                    <a:pt x="3683" y="12"/>
                    <a:pt x="3523" y="36"/>
                  </a:cubicBezTo>
                  <a:cubicBezTo>
                    <a:pt x="2734" y="129"/>
                    <a:pt x="2230" y="493"/>
                    <a:pt x="1632" y="1014"/>
                  </a:cubicBezTo>
                  <a:cubicBezTo>
                    <a:pt x="736" y="1786"/>
                    <a:pt x="154" y="2863"/>
                    <a:pt x="0" y="4037"/>
                  </a:cubicBezTo>
                  <a:lnTo>
                    <a:pt x="4438" y="3423"/>
                  </a:lnTo>
                  <a:cubicBezTo>
                    <a:pt x="5288" y="3302"/>
                    <a:pt x="5935" y="2466"/>
                    <a:pt x="6047" y="1609"/>
                  </a:cubicBezTo>
                  <a:cubicBezTo>
                    <a:pt x="6810" y="1796"/>
                    <a:pt x="7307" y="2480"/>
                    <a:pt x="7704" y="3162"/>
                  </a:cubicBezTo>
                  <a:cubicBezTo>
                    <a:pt x="7774" y="3285"/>
                    <a:pt x="7903" y="3355"/>
                    <a:pt x="8035" y="3355"/>
                  </a:cubicBezTo>
                  <a:cubicBezTo>
                    <a:pt x="8098" y="3355"/>
                    <a:pt x="8162" y="3339"/>
                    <a:pt x="8220" y="3306"/>
                  </a:cubicBezTo>
                  <a:cubicBezTo>
                    <a:pt x="8236" y="3297"/>
                    <a:pt x="8253" y="3285"/>
                    <a:pt x="8269" y="3274"/>
                  </a:cubicBezTo>
                  <a:cubicBezTo>
                    <a:pt x="8405" y="3129"/>
                    <a:pt x="8458" y="2926"/>
                    <a:pt x="8414" y="2732"/>
                  </a:cubicBezTo>
                  <a:cubicBezTo>
                    <a:pt x="8365" y="2538"/>
                    <a:pt x="8281" y="2356"/>
                    <a:pt x="8166" y="2193"/>
                  </a:cubicBezTo>
                  <a:cubicBezTo>
                    <a:pt x="8019" y="1948"/>
                    <a:pt x="7870" y="1702"/>
                    <a:pt x="7706" y="1467"/>
                  </a:cubicBezTo>
                  <a:cubicBezTo>
                    <a:pt x="7233" y="781"/>
                    <a:pt x="6454" y="372"/>
                    <a:pt x="5622" y="372"/>
                  </a:cubicBezTo>
                  <a:cubicBezTo>
                    <a:pt x="5613" y="372"/>
                    <a:pt x="5603" y="372"/>
                    <a:pt x="5594" y="372"/>
                  </a:cubicBezTo>
                  <a:lnTo>
                    <a:pt x="5538" y="372"/>
                  </a:lnTo>
                  <a:cubicBezTo>
                    <a:pt x="5060" y="128"/>
                    <a:pt x="4535" y="1"/>
                    <a:pt x="4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565750" y="763900"/>
              <a:ext cx="125600" cy="184725"/>
            </a:xfrm>
            <a:custGeom>
              <a:rect b="b" l="l" r="r" t="t"/>
              <a:pathLst>
                <a:path extrusionOk="0" h="7389" w="5024">
                  <a:moveTo>
                    <a:pt x="2659" y="0"/>
                  </a:moveTo>
                  <a:cubicBezTo>
                    <a:pt x="2015" y="0"/>
                    <a:pt x="1445" y="428"/>
                    <a:pt x="1270" y="1056"/>
                  </a:cubicBezTo>
                  <a:lnTo>
                    <a:pt x="243" y="4710"/>
                  </a:lnTo>
                  <a:cubicBezTo>
                    <a:pt x="0" y="5578"/>
                    <a:pt x="318" y="6507"/>
                    <a:pt x="1044" y="7042"/>
                  </a:cubicBezTo>
                  <a:lnTo>
                    <a:pt x="1392" y="7299"/>
                  </a:lnTo>
                  <a:cubicBezTo>
                    <a:pt x="1406" y="7313"/>
                    <a:pt x="1424" y="7320"/>
                    <a:pt x="1443" y="7320"/>
                  </a:cubicBezTo>
                  <a:cubicBezTo>
                    <a:pt x="1447" y="7320"/>
                    <a:pt x="1452" y="7321"/>
                    <a:pt x="1456" y="7321"/>
                  </a:cubicBezTo>
                  <a:cubicBezTo>
                    <a:pt x="1500" y="7321"/>
                    <a:pt x="1539" y="7290"/>
                    <a:pt x="1548" y="7245"/>
                  </a:cubicBezTo>
                  <a:lnTo>
                    <a:pt x="1548" y="7240"/>
                  </a:lnTo>
                  <a:cubicBezTo>
                    <a:pt x="1553" y="7208"/>
                    <a:pt x="1539" y="7175"/>
                    <a:pt x="1513" y="7154"/>
                  </a:cubicBezTo>
                  <a:lnTo>
                    <a:pt x="1167" y="6895"/>
                  </a:lnTo>
                  <a:cubicBezTo>
                    <a:pt x="504" y="6405"/>
                    <a:pt x="215" y="5555"/>
                    <a:pt x="441" y="4763"/>
                  </a:cubicBezTo>
                  <a:lnTo>
                    <a:pt x="1462" y="1112"/>
                  </a:lnTo>
                  <a:cubicBezTo>
                    <a:pt x="1614" y="569"/>
                    <a:pt x="2109" y="196"/>
                    <a:pt x="2671" y="196"/>
                  </a:cubicBezTo>
                  <a:cubicBezTo>
                    <a:pt x="2687" y="196"/>
                    <a:pt x="2702" y="197"/>
                    <a:pt x="2718" y="197"/>
                  </a:cubicBezTo>
                  <a:cubicBezTo>
                    <a:pt x="3296" y="218"/>
                    <a:pt x="3787" y="631"/>
                    <a:pt x="3906" y="1199"/>
                  </a:cubicBezTo>
                  <a:lnTo>
                    <a:pt x="4660" y="4910"/>
                  </a:lnTo>
                  <a:cubicBezTo>
                    <a:pt x="4828" y="5716"/>
                    <a:pt x="4482" y="6542"/>
                    <a:pt x="3789" y="6986"/>
                  </a:cubicBezTo>
                  <a:lnTo>
                    <a:pt x="3425" y="7224"/>
                  </a:lnTo>
                  <a:cubicBezTo>
                    <a:pt x="3383" y="7252"/>
                    <a:pt x="3371" y="7308"/>
                    <a:pt x="3402" y="7350"/>
                  </a:cubicBezTo>
                  <a:cubicBezTo>
                    <a:pt x="3419" y="7374"/>
                    <a:pt x="3447" y="7388"/>
                    <a:pt x="3477" y="7388"/>
                  </a:cubicBezTo>
                  <a:cubicBezTo>
                    <a:pt x="3495" y="7388"/>
                    <a:pt x="3514" y="7383"/>
                    <a:pt x="3530" y="7371"/>
                  </a:cubicBezTo>
                  <a:lnTo>
                    <a:pt x="3896" y="7138"/>
                  </a:lnTo>
                  <a:cubicBezTo>
                    <a:pt x="4648" y="6652"/>
                    <a:pt x="5024" y="5753"/>
                    <a:pt x="4844" y="4875"/>
                  </a:cubicBezTo>
                  <a:lnTo>
                    <a:pt x="4074" y="1154"/>
                  </a:lnTo>
                  <a:cubicBezTo>
                    <a:pt x="3941" y="501"/>
                    <a:pt x="3378" y="24"/>
                    <a:pt x="2711" y="1"/>
                  </a:cubicBezTo>
                  <a:cubicBezTo>
                    <a:pt x="2693" y="0"/>
                    <a:pt x="2676" y="0"/>
                    <a:pt x="26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592650" y="782500"/>
              <a:ext cx="79250" cy="31525"/>
            </a:xfrm>
            <a:custGeom>
              <a:rect b="b" l="l" r="r" t="t"/>
              <a:pathLst>
                <a:path extrusionOk="0" h="1261" w="3170">
                  <a:moveTo>
                    <a:pt x="1562" y="0"/>
                  </a:moveTo>
                  <a:cubicBezTo>
                    <a:pt x="888" y="0"/>
                    <a:pt x="277" y="405"/>
                    <a:pt x="17" y="1034"/>
                  </a:cubicBezTo>
                  <a:cubicBezTo>
                    <a:pt x="0" y="1080"/>
                    <a:pt x="26" y="1134"/>
                    <a:pt x="75" y="1150"/>
                  </a:cubicBezTo>
                  <a:lnTo>
                    <a:pt x="82" y="1153"/>
                  </a:lnTo>
                  <a:cubicBezTo>
                    <a:pt x="88" y="1154"/>
                    <a:pt x="94" y="1154"/>
                    <a:pt x="99" y="1154"/>
                  </a:cubicBezTo>
                  <a:cubicBezTo>
                    <a:pt x="137" y="1154"/>
                    <a:pt x="172" y="1128"/>
                    <a:pt x="182" y="1090"/>
                  </a:cubicBezTo>
                  <a:cubicBezTo>
                    <a:pt x="416" y="535"/>
                    <a:pt x="958" y="173"/>
                    <a:pt x="1557" y="173"/>
                  </a:cubicBezTo>
                  <a:cubicBezTo>
                    <a:pt x="1576" y="173"/>
                    <a:pt x="1595" y="174"/>
                    <a:pt x="1614" y="174"/>
                  </a:cubicBezTo>
                  <a:cubicBezTo>
                    <a:pt x="2232" y="195"/>
                    <a:pt x="2776" y="597"/>
                    <a:pt x="2975" y="1185"/>
                  </a:cubicBezTo>
                  <a:cubicBezTo>
                    <a:pt x="2985" y="1237"/>
                    <a:pt x="3025" y="1261"/>
                    <a:pt x="3065" y="1261"/>
                  </a:cubicBezTo>
                  <a:cubicBezTo>
                    <a:pt x="3117" y="1261"/>
                    <a:pt x="3169" y="1222"/>
                    <a:pt x="3159" y="1155"/>
                  </a:cubicBezTo>
                  <a:cubicBezTo>
                    <a:pt x="2942" y="487"/>
                    <a:pt x="2330" y="27"/>
                    <a:pt x="1630" y="2"/>
                  </a:cubicBezTo>
                  <a:cubicBezTo>
                    <a:pt x="1607" y="1"/>
                    <a:pt x="1585" y="0"/>
                    <a:pt x="1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631450" y="726700"/>
              <a:ext cx="25125" cy="42025"/>
            </a:xfrm>
            <a:custGeom>
              <a:rect b="b" l="l" r="r" t="t"/>
              <a:pathLst>
                <a:path extrusionOk="0" h="1681" w="1005">
                  <a:moveTo>
                    <a:pt x="874" y="1"/>
                  </a:moveTo>
                  <a:cubicBezTo>
                    <a:pt x="866" y="1"/>
                    <a:pt x="857" y="2"/>
                    <a:pt x="848" y="4"/>
                  </a:cubicBezTo>
                  <a:cubicBezTo>
                    <a:pt x="841" y="4"/>
                    <a:pt x="834" y="7"/>
                    <a:pt x="827" y="11"/>
                  </a:cubicBezTo>
                  <a:cubicBezTo>
                    <a:pt x="162" y="226"/>
                    <a:pt x="19" y="1426"/>
                    <a:pt x="10" y="1575"/>
                  </a:cubicBezTo>
                  <a:cubicBezTo>
                    <a:pt x="1" y="1624"/>
                    <a:pt x="31" y="1669"/>
                    <a:pt x="78" y="1680"/>
                  </a:cubicBezTo>
                  <a:lnTo>
                    <a:pt x="83" y="1680"/>
                  </a:lnTo>
                  <a:cubicBezTo>
                    <a:pt x="85" y="1681"/>
                    <a:pt x="88" y="1681"/>
                    <a:pt x="91" y="1681"/>
                  </a:cubicBezTo>
                  <a:cubicBezTo>
                    <a:pt x="137" y="1681"/>
                    <a:pt x="176" y="1647"/>
                    <a:pt x="181" y="1601"/>
                  </a:cubicBezTo>
                  <a:cubicBezTo>
                    <a:pt x="230" y="1146"/>
                    <a:pt x="428" y="340"/>
                    <a:pt x="886" y="186"/>
                  </a:cubicBezTo>
                  <a:cubicBezTo>
                    <a:pt x="1005" y="167"/>
                    <a:pt x="979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647400" y="938475"/>
              <a:ext cx="10525" cy="15775"/>
            </a:xfrm>
            <a:custGeom>
              <a:rect b="b" l="l" r="r" t="t"/>
              <a:pathLst>
                <a:path extrusionOk="0" h="631" w="421">
                  <a:moveTo>
                    <a:pt x="214" y="0"/>
                  </a:moveTo>
                  <a:cubicBezTo>
                    <a:pt x="100" y="0"/>
                    <a:pt x="5" y="136"/>
                    <a:pt x="0" y="309"/>
                  </a:cubicBezTo>
                  <a:cubicBezTo>
                    <a:pt x="0" y="484"/>
                    <a:pt x="82" y="628"/>
                    <a:pt x="196" y="631"/>
                  </a:cubicBezTo>
                  <a:cubicBezTo>
                    <a:pt x="197" y="631"/>
                    <a:pt x="198" y="631"/>
                    <a:pt x="199" y="631"/>
                  </a:cubicBezTo>
                  <a:cubicBezTo>
                    <a:pt x="315" y="631"/>
                    <a:pt x="409" y="496"/>
                    <a:pt x="416" y="325"/>
                  </a:cubicBezTo>
                  <a:cubicBezTo>
                    <a:pt x="420" y="152"/>
                    <a:pt x="336" y="3"/>
                    <a:pt x="220" y="0"/>
                  </a:cubicBezTo>
                  <a:cubicBezTo>
                    <a:pt x="218" y="0"/>
                    <a:pt x="216" y="0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597025" y="936650"/>
              <a:ext cx="10525" cy="15925"/>
            </a:xfrm>
            <a:custGeom>
              <a:rect b="b" l="l" r="r" t="t"/>
              <a:pathLst>
                <a:path extrusionOk="0" h="637" w="421">
                  <a:moveTo>
                    <a:pt x="212" y="1"/>
                  </a:moveTo>
                  <a:cubicBezTo>
                    <a:pt x="98" y="1"/>
                    <a:pt x="3" y="137"/>
                    <a:pt x="0" y="312"/>
                  </a:cubicBezTo>
                  <a:cubicBezTo>
                    <a:pt x="0" y="487"/>
                    <a:pt x="82" y="631"/>
                    <a:pt x="199" y="636"/>
                  </a:cubicBezTo>
                  <a:cubicBezTo>
                    <a:pt x="201" y="636"/>
                    <a:pt x="203" y="636"/>
                    <a:pt x="204" y="636"/>
                  </a:cubicBezTo>
                  <a:cubicBezTo>
                    <a:pt x="316" y="636"/>
                    <a:pt x="409" y="498"/>
                    <a:pt x="416" y="326"/>
                  </a:cubicBezTo>
                  <a:cubicBezTo>
                    <a:pt x="421" y="148"/>
                    <a:pt x="334" y="8"/>
                    <a:pt x="218" y="1"/>
                  </a:cubicBezTo>
                  <a:cubicBezTo>
                    <a:pt x="216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735875" y="850225"/>
              <a:ext cx="24475" cy="36175"/>
            </a:xfrm>
            <a:custGeom>
              <a:rect b="b" l="l" r="r" t="t"/>
              <a:pathLst>
                <a:path extrusionOk="0" h="1447" w="979">
                  <a:moveTo>
                    <a:pt x="474" y="0"/>
                  </a:moveTo>
                  <a:cubicBezTo>
                    <a:pt x="469" y="0"/>
                    <a:pt x="463" y="0"/>
                    <a:pt x="458" y="1"/>
                  </a:cubicBezTo>
                  <a:cubicBezTo>
                    <a:pt x="206" y="15"/>
                    <a:pt x="0" y="346"/>
                    <a:pt x="19" y="745"/>
                  </a:cubicBezTo>
                  <a:cubicBezTo>
                    <a:pt x="39" y="1135"/>
                    <a:pt x="260" y="1446"/>
                    <a:pt x="505" y="1446"/>
                  </a:cubicBezTo>
                  <a:cubicBezTo>
                    <a:pt x="511" y="1446"/>
                    <a:pt x="517" y="1446"/>
                    <a:pt x="523" y="1446"/>
                  </a:cubicBezTo>
                  <a:cubicBezTo>
                    <a:pt x="775" y="1432"/>
                    <a:pt x="978" y="1107"/>
                    <a:pt x="960" y="699"/>
                  </a:cubicBezTo>
                  <a:cubicBezTo>
                    <a:pt x="944" y="301"/>
                    <a:pt x="720" y="0"/>
                    <a:pt x="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728050" y="733425"/>
              <a:ext cx="36500" cy="135575"/>
            </a:xfrm>
            <a:custGeom>
              <a:rect b="b" l="l" r="r" t="t"/>
              <a:pathLst>
                <a:path extrusionOk="0" h="5423" w="1460">
                  <a:moveTo>
                    <a:pt x="108" y="0"/>
                  </a:moveTo>
                  <a:cubicBezTo>
                    <a:pt x="92" y="0"/>
                    <a:pt x="76" y="4"/>
                    <a:pt x="61" y="13"/>
                  </a:cubicBezTo>
                  <a:cubicBezTo>
                    <a:pt x="17" y="39"/>
                    <a:pt x="0" y="97"/>
                    <a:pt x="26" y="144"/>
                  </a:cubicBezTo>
                  <a:cubicBezTo>
                    <a:pt x="31" y="151"/>
                    <a:pt x="38" y="158"/>
                    <a:pt x="47" y="162"/>
                  </a:cubicBezTo>
                  <a:cubicBezTo>
                    <a:pt x="855" y="1162"/>
                    <a:pt x="1275" y="3783"/>
                    <a:pt x="1077" y="5312"/>
                  </a:cubicBezTo>
                  <a:cubicBezTo>
                    <a:pt x="1065" y="5359"/>
                    <a:pt x="1091" y="5406"/>
                    <a:pt x="1135" y="5422"/>
                  </a:cubicBezTo>
                  <a:lnTo>
                    <a:pt x="1156" y="5422"/>
                  </a:lnTo>
                  <a:cubicBezTo>
                    <a:pt x="1159" y="5422"/>
                    <a:pt x="1162" y="5422"/>
                    <a:pt x="1165" y="5422"/>
                  </a:cubicBezTo>
                  <a:cubicBezTo>
                    <a:pt x="1210" y="5422"/>
                    <a:pt x="1252" y="5389"/>
                    <a:pt x="1256" y="5340"/>
                  </a:cubicBezTo>
                  <a:cubicBezTo>
                    <a:pt x="1459" y="3788"/>
                    <a:pt x="1028" y="1071"/>
                    <a:pt x="187" y="48"/>
                  </a:cubicBezTo>
                  <a:cubicBezTo>
                    <a:pt x="170" y="17"/>
                    <a:pt x="139" y="0"/>
                    <a:pt x="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729400" y="853375"/>
              <a:ext cx="22600" cy="30675"/>
            </a:xfrm>
            <a:custGeom>
              <a:rect b="b" l="l" r="r" t="t"/>
              <a:pathLst>
                <a:path extrusionOk="0" h="1227" w="904">
                  <a:moveTo>
                    <a:pt x="453" y="1"/>
                  </a:moveTo>
                  <a:cubicBezTo>
                    <a:pt x="208" y="1"/>
                    <a:pt x="0" y="269"/>
                    <a:pt x="0" y="608"/>
                  </a:cubicBezTo>
                  <a:cubicBezTo>
                    <a:pt x="0" y="946"/>
                    <a:pt x="196" y="1222"/>
                    <a:pt x="441" y="1226"/>
                  </a:cubicBezTo>
                  <a:cubicBezTo>
                    <a:pt x="442" y="1226"/>
                    <a:pt x="443" y="1226"/>
                    <a:pt x="444" y="1226"/>
                  </a:cubicBezTo>
                  <a:cubicBezTo>
                    <a:pt x="690" y="1226"/>
                    <a:pt x="892" y="940"/>
                    <a:pt x="899" y="612"/>
                  </a:cubicBezTo>
                  <a:cubicBezTo>
                    <a:pt x="904" y="283"/>
                    <a:pt x="70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728525" y="849875"/>
              <a:ext cx="17825" cy="38250"/>
            </a:xfrm>
            <a:custGeom>
              <a:rect b="b" l="l" r="r" t="t"/>
              <a:pathLst>
                <a:path extrusionOk="0" h="1530" w="713">
                  <a:moveTo>
                    <a:pt x="341" y="1"/>
                  </a:moveTo>
                  <a:cubicBezTo>
                    <a:pt x="340" y="1"/>
                    <a:pt x="339" y="1"/>
                    <a:pt x="339" y="1"/>
                  </a:cubicBezTo>
                  <a:cubicBezTo>
                    <a:pt x="147" y="5"/>
                    <a:pt x="0" y="353"/>
                    <a:pt x="9" y="773"/>
                  </a:cubicBezTo>
                  <a:cubicBezTo>
                    <a:pt x="9" y="1192"/>
                    <a:pt x="181" y="1530"/>
                    <a:pt x="372" y="1530"/>
                  </a:cubicBezTo>
                  <a:cubicBezTo>
                    <a:pt x="372" y="1530"/>
                    <a:pt x="373" y="1530"/>
                    <a:pt x="374" y="1530"/>
                  </a:cubicBezTo>
                  <a:cubicBezTo>
                    <a:pt x="563" y="1525"/>
                    <a:pt x="712" y="1180"/>
                    <a:pt x="703" y="757"/>
                  </a:cubicBezTo>
                  <a:cubicBezTo>
                    <a:pt x="696" y="336"/>
                    <a:pt x="531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35"/>
          <p:cNvGrpSpPr/>
          <p:nvPr/>
        </p:nvGrpSpPr>
        <p:grpSpPr>
          <a:xfrm>
            <a:off x="6827880" y="1911577"/>
            <a:ext cx="829327" cy="2694436"/>
            <a:chOff x="6419375" y="502200"/>
            <a:chExt cx="591700" cy="1922400"/>
          </a:xfrm>
        </p:grpSpPr>
        <p:sp>
          <p:nvSpPr>
            <p:cNvPr id="1745" name="Google Shape;1745;p35"/>
            <p:cNvSpPr/>
            <p:nvPr/>
          </p:nvSpPr>
          <p:spPr>
            <a:xfrm>
              <a:off x="6616075" y="1412825"/>
              <a:ext cx="108675" cy="305750"/>
            </a:xfrm>
            <a:custGeom>
              <a:rect b="b" l="l" r="r" t="t"/>
              <a:pathLst>
                <a:path extrusionOk="0" h="12230" w="4347">
                  <a:moveTo>
                    <a:pt x="1688" y="1"/>
                  </a:moveTo>
                  <a:lnTo>
                    <a:pt x="0" y="12229"/>
                  </a:lnTo>
                  <a:lnTo>
                    <a:pt x="4347" y="1216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6649925" y="1567325"/>
              <a:ext cx="39875" cy="150775"/>
            </a:xfrm>
            <a:custGeom>
              <a:rect b="b" l="l" r="r" t="t"/>
              <a:pathLst>
                <a:path extrusionOk="0" h="6031" w="1595">
                  <a:moveTo>
                    <a:pt x="518" y="0"/>
                  </a:moveTo>
                  <a:cubicBezTo>
                    <a:pt x="497" y="164"/>
                    <a:pt x="476" y="332"/>
                    <a:pt x="455" y="505"/>
                  </a:cubicBezTo>
                  <a:cubicBezTo>
                    <a:pt x="311" y="1908"/>
                    <a:pt x="182" y="3334"/>
                    <a:pt x="84" y="4648"/>
                  </a:cubicBezTo>
                  <a:cubicBezTo>
                    <a:pt x="54" y="5099"/>
                    <a:pt x="26" y="5561"/>
                    <a:pt x="0" y="6030"/>
                  </a:cubicBezTo>
                  <a:lnTo>
                    <a:pt x="1595" y="6007"/>
                  </a:lnTo>
                  <a:cubicBezTo>
                    <a:pt x="1228" y="4118"/>
                    <a:pt x="864" y="2052"/>
                    <a:pt x="518" y="0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6567325" y="2255425"/>
              <a:ext cx="65450" cy="115450"/>
            </a:xfrm>
            <a:custGeom>
              <a:rect b="b" l="l" r="r" t="t"/>
              <a:pathLst>
                <a:path extrusionOk="0" h="4618" w="2618">
                  <a:moveTo>
                    <a:pt x="2510" y="0"/>
                  </a:moveTo>
                  <a:lnTo>
                    <a:pt x="1" y="388"/>
                  </a:lnTo>
                  <a:lnTo>
                    <a:pt x="484" y="4618"/>
                  </a:lnTo>
                  <a:lnTo>
                    <a:pt x="2618" y="4457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6571525" y="2301750"/>
              <a:ext cx="60275" cy="28350"/>
            </a:xfrm>
            <a:custGeom>
              <a:rect b="b" l="l" r="r" t="t"/>
              <a:pathLst>
                <a:path extrusionOk="0" h="1134" w="2411">
                  <a:moveTo>
                    <a:pt x="2394" y="293"/>
                  </a:moveTo>
                  <a:lnTo>
                    <a:pt x="2410" y="960"/>
                  </a:lnTo>
                  <a:lnTo>
                    <a:pt x="2410" y="960"/>
                  </a:lnTo>
                  <a:lnTo>
                    <a:pt x="2394" y="293"/>
                  </a:lnTo>
                  <a:moveTo>
                    <a:pt x="1" y="1"/>
                  </a:moveTo>
                  <a:lnTo>
                    <a:pt x="1" y="1"/>
                  </a:lnTo>
                  <a:lnTo>
                    <a:pt x="129" y="1133"/>
                  </a:lnTo>
                  <a:lnTo>
                    <a:pt x="1" y="1"/>
                  </a:ln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6492325" y="2355800"/>
              <a:ext cx="167950" cy="68800"/>
            </a:xfrm>
            <a:custGeom>
              <a:rect b="b" l="l" r="r" t="t"/>
              <a:pathLst>
                <a:path extrusionOk="0" h="2752" w="6718">
                  <a:moveTo>
                    <a:pt x="5892" y="0"/>
                  </a:moveTo>
                  <a:cubicBezTo>
                    <a:pt x="5887" y="0"/>
                    <a:pt x="5882" y="0"/>
                    <a:pt x="5877" y="1"/>
                  </a:cubicBezTo>
                  <a:lnTo>
                    <a:pt x="3433" y="173"/>
                  </a:lnTo>
                  <a:cubicBezTo>
                    <a:pt x="3239" y="180"/>
                    <a:pt x="3054" y="260"/>
                    <a:pt x="2914" y="390"/>
                  </a:cubicBezTo>
                  <a:cubicBezTo>
                    <a:pt x="2277" y="1077"/>
                    <a:pt x="2130" y="1628"/>
                    <a:pt x="367" y="1978"/>
                  </a:cubicBezTo>
                  <a:cubicBezTo>
                    <a:pt x="0" y="2054"/>
                    <a:pt x="204" y="2751"/>
                    <a:pt x="1017" y="2751"/>
                  </a:cubicBezTo>
                  <a:cubicBezTo>
                    <a:pt x="1056" y="2751"/>
                    <a:pt x="1098" y="2749"/>
                    <a:pt x="1140" y="2746"/>
                  </a:cubicBezTo>
                  <a:cubicBezTo>
                    <a:pt x="1717" y="2696"/>
                    <a:pt x="2026" y="2685"/>
                    <a:pt x="2258" y="2685"/>
                  </a:cubicBezTo>
                  <a:cubicBezTo>
                    <a:pt x="2452" y="2685"/>
                    <a:pt x="2592" y="2693"/>
                    <a:pt x="2789" y="2693"/>
                  </a:cubicBezTo>
                  <a:cubicBezTo>
                    <a:pt x="2979" y="2693"/>
                    <a:pt x="3221" y="2686"/>
                    <a:pt x="3615" y="2657"/>
                  </a:cubicBezTo>
                  <a:cubicBezTo>
                    <a:pt x="4710" y="2578"/>
                    <a:pt x="5496" y="2569"/>
                    <a:pt x="6379" y="2524"/>
                  </a:cubicBezTo>
                  <a:lnTo>
                    <a:pt x="6446" y="2510"/>
                  </a:lnTo>
                  <a:cubicBezTo>
                    <a:pt x="6622" y="2456"/>
                    <a:pt x="6717" y="2272"/>
                    <a:pt x="6666" y="2099"/>
                  </a:cubicBezTo>
                  <a:lnTo>
                    <a:pt x="6082" y="141"/>
                  </a:lnTo>
                  <a:cubicBezTo>
                    <a:pt x="6056" y="57"/>
                    <a:pt x="5977" y="0"/>
                    <a:pt x="5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6885750" y="2218700"/>
              <a:ext cx="89325" cy="124625"/>
            </a:xfrm>
            <a:custGeom>
              <a:rect b="b" l="l" r="r" t="t"/>
              <a:pathLst>
                <a:path extrusionOk="0" h="4985" w="3573">
                  <a:moveTo>
                    <a:pt x="2328" y="1"/>
                  </a:moveTo>
                  <a:lnTo>
                    <a:pt x="1" y="1023"/>
                  </a:lnTo>
                  <a:lnTo>
                    <a:pt x="1553" y="4985"/>
                  </a:lnTo>
                  <a:lnTo>
                    <a:pt x="3573" y="4280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6899775" y="2280100"/>
              <a:ext cx="10575" cy="26925"/>
            </a:xfrm>
            <a:custGeom>
              <a:rect b="b" l="l" r="r" t="t"/>
              <a:pathLst>
                <a:path extrusionOk="0" h="1077" w="423">
                  <a:moveTo>
                    <a:pt x="0" y="1"/>
                  </a:moveTo>
                  <a:lnTo>
                    <a:pt x="420" y="1077"/>
                  </a:lnTo>
                  <a:lnTo>
                    <a:pt x="423" y="10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6851200" y="2321975"/>
              <a:ext cx="159875" cy="95575"/>
            </a:xfrm>
            <a:custGeom>
              <a:rect b="b" l="l" r="r" t="t"/>
              <a:pathLst>
                <a:path extrusionOk="0" h="3823" w="6395">
                  <a:moveTo>
                    <a:pt x="5209" y="1"/>
                  </a:moveTo>
                  <a:cubicBezTo>
                    <a:pt x="5193" y="1"/>
                    <a:pt x="5178" y="3"/>
                    <a:pt x="5162" y="7"/>
                  </a:cubicBezTo>
                  <a:lnTo>
                    <a:pt x="2877" y="644"/>
                  </a:lnTo>
                  <a:cubicBezTo>
                    <a:pt x="2692" y="686"/>
                    <a:pt x="2534" y="796"/>
                    <a:pt x="2426" y="950"/>
                  </a:cubicBezTo>
                  <a:cubicBezTo>
                    <a:pt x="1948" y="1725"/>
                    <a:pt x="1917" y="2276"/>
                    <a:pt x="309" y="2946"/>
                  </a:cubicBezTo>
                  <a:cubicBezTo>
                    <a:pt x="0" y="3080"/>
                    <a:pt x="303" y="3822"/>
                    <a:pt x="961" y="3822"/>
                  </a:cubicBezTo>
                  <a:cubicBezTo>
                    <a:pt x="1049" y="3822"/>
                    <a:pt x="1143" y="3809"/>
                    <a:pt x="1243" y="3779"/>
                  </a:cubicBezTo>
                  <a:cubicBezTo>
                    <a:pt x="2671" y="3364"/>
                    <a:pt x="2312" y="3303"/>
                    <a:pt x="3521" y="2967"/>
                  </a:cubicBezTo>
                  <a:cubicBezTo>
                    <a:pt x="4548" y="2682"/>
                    <a:pt x="5293" y="2523"/>
                    <a:pt x="6122" y="2308"/>
                  </a:cubicBezTo>
                  <a:lnTo>
                    <a:pt x="6183" y="2283"/>
                  </a:lnTo>
                  <a:cubicBezTo>
                    <a:pt x="6337" y="2196"/>
                    <a:pt x="6395" y="2003"/>
                    <a:pt x="6311" y="1848"/>
                  </a:cubicBezTo>
                  <a:lnTo>
                    <a:pt x="5379" y="102"/>
                  </a:lnTo>
                  <a:cubicBezTo>
                    <a:pt x="5345" y="39"/>
                    <a:pt x="5279" y="1"/>
                    <a:pt x="5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6491750" y="1244625"/>
              <a:ext cx="234400" cy="1042850"/>
            </a:xfrm>
            <a:custGeom>
              <a:rect b="b" l="l" r="r" t="t"/>
              <a:pathLst>
                <a:path extrusionOk="0" h="41714" w="9376">
                  <a:moveTo>
                    <a:pt x="9376" y="1"/>
                  </a:moveTo>
                  <a:lnTo>
                    <a:pt x="1446" y="10"/>
                  </a:lnTo>
                  <a:lnTo>
                    <a:pt x="1448" y="10"/>
                  </a:lnTo>
                  <a:cubicBezTo>
                    <a:pt x="1448" y="10"/>
                    <a:pt x="1" y="17799"/>
                    <a:pt x="248" y="23729"/>
                  </a:cubicBezTo>
                  <a:cubicBezTo>
                    <a:pt x="439" y="28255"/>
                    <a:pt x="2599" y="41714"/>
                    <a:pt x="2599" y="41714"/>
                  </a:cubicBezTo>
                  <a:lnTo>
                    <a:pt x="5993" y="41459"/>
                  </a:lnTo>
                  <a:cubicBezTo>
                    <a:pt x="5993" y="41459"/>
                    <a:pt x="5657" y="19856"/>
                    <a:pt x="7006" y="11837"/>
                  </a:cubicBezTo>
                  <a:cubicBezTo>
                    <a:pt x="7543" y="8636"/>
                    <a:pt x="9376" y="1"/>
                    <a:pt x="93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6652025" y="1579925"/>
              <a:ext cx="9300" cy="103625"/>
            </a:xfrm>
            <a:custGeom>
              <a:rect b="b" l="l" r="r" t="t"/>
              <a:pathLst>
                <a:path extrusionOk="0" h="4145" w="372">
                  <a:moveTo>
                    <a:pt x="371" y="1"/>
                  </a:moveTo>
                  <a:cubicBezTo>
                    <a:pt x="224" y="1217"/>
                    <a:pt x="100" y="2625"/>
                    <a:pt x="0" y="4144"/>
                  </a:cubicBezTo>
                  <a:cubicBezTo>
                    <a:pt x="98" y="2830"/>
                    <a:pt x="227" y="1404"/>
                    <a:pt x="371" y="1"/>
                  </a:cubicBezTo>
                  <a:close/>
                </a:path>
              </a:pathLst>
            </a:custGeom>
            <a:solidFill>
              <a:srgbClr val="8FA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6635025" y="1391475"/>
              <a:ext cx="27750" cy="356225"/>
            </a:xfrm>
            <a:custGeom>
              <a:rect b="b" l="l" r="r" t="t"/>
              <a:pathLst>
                <a:path extrusionOk="0" h="14249" w="1110">
                  <a:moveTo>
                    <a:pt x="3" y="1"/>
                  </a:moveTo>
                  <a:lnTo>
                    <a:pt x="1" y="3"/>
                  </a:lnTo>
                  <a:lnTo>
                    <a:pt x="521" y="14248"/>
                  </a:lnTo>
                  <a:cubicBezTo>
                    <a:pt x="556" y="13482"/>
                    <a:pt x="610" y="12612"/>
                    <a:pt x="680" y="11680"/>
                  </a:cubicBezTo>
                  <a:cubicBezTo>
                    <a:pt x="780" y="10160"/>
                    <a:pt x="904" y="8755"/>
                    <a:pt x="1051" y="7536"/>
                  </a:cubicBezTo>
                  <a:cubicBezTo>
                    <a:pt x="1070" y="7354"/>
                    <a:pt x="1091" y="7172"/>
                    <a:pt x="1110" y="6990"/>
                  </a:cubicBezTo>
                  <a:cubicBezTo>
                    <a:pt x="696" y="4527"/>
                    <a:pt x="318" y="2088"/>
                    <a:pt x="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6613500" y="1242875"/>
              <a:ext cx="344600" cy="1024350"/>
            </a:xfrm>
            <a:custGeom>
              <a:rect b="b" l="l" r="r" t="t"/>
              <a:pathLst>
                <a:path extrusionOk="0" h="40974" w="13784">
                  <a:moveTo>
                    <a:pt x="0" y="1"/>
                  </a:moveTo>
                  <a:cubicBezTo>
                    <a:pt x="0" y="1"/>
                    <a:pt x="2953" y="21602"/>
                    <a:pt x="4809" y="26075"/>
                  </a:cubicBezTo>
                  <a:cubicBezTo>
                    <a:pt x="6357" y="29806"/>
                    <a:pt x="10671" y="40974"/>
                    <a:pt x="10671" y="40974"/>
                  </a:cubicBezTo>
                  <a:lnTo>
                    <a:pt x="13783" y="39944"/>
                  </a:lnTo>
                  <a:cubicBezTo>
                    <a:pt x="13783" y="39944"/>
                    <a:pt x="8867" y="16461"/>
                    <a:pt x="8297" y="11617"/>
                  </a:cubicBezTo>
                  <a:cubicBezTo>
                    <a:pt x="7987" y="8954"/>
                    <a:pt x="8180" y="2205"/>
                    <a:pt x="7226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6508325" y="758775"/>
              <a:ext cx="324050" cy="511800"/>
            </a:xfrm>
            <a:custGeom>
              <a:rect b="b" l="l" r="r" t="t"/>
              <a:pathLst>
                <a:path extrusionOk="0" h="20472" w="12962">
                  <a:moveTo>
                    <a:pt x="4037" y="0"/>
                  </a:moveTo>
                  <a:lnTo>
                    <a:pt x="1929" y="103"/>
                  </a:lnTo>
                  <a:cubicBezTo>
                    <a:pt x="159" y="196"/>
                    <a:pt x="1" y="579"/>
                    <a:pt x="29" y="1893"/>
                  </a:cubicBezTo>
                  <a:lnTo>
                    <a:pt x="414" y="20285"/>
                  </a:lnTo>
                  <a:lnTo>
                    <a:pt x="11958" y="20471"/>
                  </a:lnTo>
                  <a:lnTo>
                    <a:pt x="12901" y="3542"/>
                  </a:lnTo>
                  <a:cubicBezTo>
                    <a:pt x="12962" y="2493"/>
                    <a:pt x="12236" y="1564"/>
                    <a:pt x="11204" y="1370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6419375" y="762100"/>
              <a:ext cx="189600" cy="981025"/>
            </a:xfrm>
            <a:custGeom>
              <a:rect b="b" l="l" r="r" t="t"/>
              <a:pathLst>
                <a:path extrusionOk="0" h="39241" w="7584">
                  <a:moveTo>
                    <a:pt x="7583" y="0"/>
                  </a:moveTo>
                  <a:cubicBezTo>
                    <a:pt x="7583" y="0"/>
                    <a:pt x="6736" y="0"/>
                    <a:pt x="4894" y="138"/>
                  </a:cubicBezTo>
                  <a:cubicBezTo>
                    <a:pt x="3533" y="173"/>
                    <a:pt x="2331" y="1067"/>
                    <a:pt x="1924" y="2659"/>
                  </a:cubicBezTo>
                  <a:cubicBezTo>
                    <a:pt x="904" y="6644"/>
                    <a:pt x="610" y="7629"/>
                    <a:pt x="1" y="11278"/>
                  </a:cubicBezTo>
                  <a:cubicBezTo>
                    <a:pt x="830" y="10928"/>
                    <a:pt x="2062" y="10480"/>
                    <a:pt x="2886" y="10146"/>
                  </a:cubicBezTo>
                  <a:cubicBezTo>
                    <a:pt x="3106" y="9091"/>
                    <a:pt x="3390" y="7797"/>
                    <a:pt x="3680" y="6502"/>
                  </a:cubicBezTo>
                  <a:lnTo>
                    <a:pt x="3885" y="16174"/>
                  </a:lnTo>
                  <a:lnTo>
                    <a:pt x="853" y="39012"/>
                  </a:lnTo>
                  <a:lnTo>
                    <a:pt x="2475" y="39222"/>
                  </a:lnTo>
                  <a:cubicBezTo>
                    <a:pt x="2571" y="39235"/>
                    <a:pt x="2667" y="39241"/>
                    <a:pt x="2761" y="39241"/>
                  </a:cubicBezTo>
                  <a:cubicBezTo>
                    <a:pt x="3866" y="39241"/>
                    <a:pt x="4824" y="38419"/>
                    <a:pt x="4969" y="37294"/>
                  </a:cubicBezTo>
                  <a:cubicBezTo>
                    <a:pt x="4976" y="37240"/>
                    <a:pt x="4980" y="37187"/>
                    <a:pt x="4985" y="37133"/>
                  </a:cubicBezTo>
                  <a:lnTo>
                    <a:pt x="5912" y="20315"/>
                  </a:lnTo>
                  <a:lnTo>
                    <a:pt x="6049" y="17791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6419450" y="762025"/>
              <a:ext cx="189575" cy="981100"/>
            </a:xfrm>
            <a:custGeom>
              <a:rect b="b" l="l" r="r" t="t"/>
              <a:pathLst>
                <a:path extrusionOk="0" h="39244" w="7583">
                  <a:moveTo>
                    <a:pt x="7538" y="486"/>
                  </a:moveTo>
                  <a:cubicBezTo>
                    <a:pt x="7328" y="741"/>
                    <a:pt x="7179" y="1117"/>
                    <a:pt x="7099" y="1402"/>
                  </a:cubicBezTo>
                  <a:cubicBezTo>
                    <a:pt x="7221" y="1434"/>
                    <a:pt x="7340" y="1481"/>
                    <a:pt x="7450" y="1544"/>
                  </a:cubicBezTo>
                  <a:lnTo>
                    <a:pt x="7541" y="486"/>
                  </a:lnTo>
                  <a:close/>
                  <a:moveTo>
                    <a:pt x="7583" y="1"/>
                  </a:moveTo>
                  <a:cubicBezTo>
                    <a:pt x="7583" y="1"/>
                    <a:pt x="6733" y="1"/>
                    <a:pt x="4891" y="141"/>
                  </a:cubicBezTo>
                  <a:cubicBezTo>
                    <a:pt x="3530" y="174"/>
                    <a:pt x="2328" y="1068"/>
                    <a:pt x="1924" y="2660"/>
                  </a:cubicBezTo>
                  <a:cubicBezTo>
                    <a:pt x="904" y="6645"/>
                    <a:pt x="607" y="7632"/>
                    <a:pt x="0" y="11279"/>
                  </a:cubicBezTo>
                  <a:lnTo>
                    <a:pt x="12" y="11274"/>
                  </a:lnTo>
                  <a:cubicBezTo>
                    <a:pt x="14" y="11218"/>
                    <a:pt x="114" y="9937"/>
                    <a:pt x="2199" y="9512"/>
                  </a:cubicBezTo>
                  <a:cubicBezTo>
                    <a:pt x="2036" y="9082"/>
                    <a:pt x="2188" y="8597"/>
                    <a:pt x="2568" y="8340"/>
                  </a:cubicBezTo>
                  <a:lnTo>
                    <a:pt x="2601" y="8319"/>
                  </a:lnTo>
                  <a:lnTo>
                    <a:pt x="2883" y="8141"/>
                  </a:lnTo>
                  <a:cubicBezTo>
                    <a:pt x="3023" y="8053"/>
                    <a:pt x="3184" y="8004"/>
                    <a:pt x="3348" y="7994"/>
                  </a:cubicBezTo>
                  <a:cubicBezTo>
                    <a:pt x="3455" y="7506"/>
                    <a:pt x="3567" y="7004"/>
                    <a:pt x="3679" y="6502"/>
                  </a:cubicBezTo>
                  <a:lnTo>
                    <a:pt x="3712" y="8043"/>
                  </a:lnTo>
                  <a:cubicBezTo>
                    <a:pt x="3852" y="8090"/>
                    <a:pt x="3983" y="8167"/>
                    <a:pt x="4090" y="8270"/>
                  </a:cubicBezTo>
                  <a:cubicBezTo>
                    <a:pt x="4249" y="8428"/>
                    <a:pt x="4454" y="8526"/>
                    <a:pt x="4678" y="8552"/>
                  </a:cubicBezTo>
                  <a:lnTo>
                    <a:pt x="4767" y="8552"/>
                  </a:lnTo>
                  <a:cubicBezTo>
                    <a:pt x="5190" y="8594"/>
                    <a:pt x="5538" y="8900"/>
                    <a:pt x="5631" y="9311"/>
                  </a:cubicBezTo>
                  <a:lnTo>
                    <a:pt x="5643" y="9367"/>
                  </a:lnTo>
                  <a:lnTo>
                    <a:pt x="6777" y="9344"/>
                  </a:lnTo>
                  <a:lnTo>
                    <a:pt x="6829" y="8758"/>
                  </a:lnTo>
                  <a:lnTo>
                    <a:pt x="6770" y="8783"/>
                  </a:lnTo>
                  <a:cubicBezTo>
                    <a:pt x="6763" y="8790"/>
                    <a:pt x="6754" y="8793"/>
                    <a:pt x="6744" y="8797"/>
                  </a:cubicBezTo>
                  <a:cubicBezTo>
                    <a:pt x="6735" y="8800"/>
                    <a:pt x="6726" y="8802"/>
                    <a:pt x="6716" y="8802"/>
                  </a:cubicBezTo>
                  <a:cubicBezTo>
                    <a:pt x="6611" y="8800"/>
                    <a:pt x="6588" y="8653"/>
                    <a:pt x="6686" y="8620"/>
                  </a:cubicBezTo>
                  <a:lnTo>
                    <a:pt x="6847" y="8545"/>
                  </a:lnTo>
                  <a:lnTo>
                    <a:pt x="7433" y="1747"/>
                  </a:lnTo>
                  <a:cubicBezTo>
                    <a:pt x="7379" y="1712"/>
                    <a:pt x="7321" y="1679"/>
                    <a:pt x="7263" y="1654"/>
                  </a:cubicBezTo>
                  <a:cubicBezTo>
                    <a:pt x="7097" y="1580"/>
                    <a:pt x="6924" y="1545"/>
                    <a:pt x="6754" y="1545"/>
                  </a:cubicBezTo>
                  <a:cubicBezTo>
                    <a:pt x="6270" y="1545"/>
                    <a:pt x="5810" y="1826"/>
                    <a:pt x="5601" y="2296"/>
                  </a:cubicBezTo>
                  <a:lnTo>
                    <a:pt x="4081" y="5769"/>
                  </a:lnTo>
                  <a:cubicBezTo>
                    <a:pt x="3747" y="6521"/>
                    <a:pt x="3913" y="7399"/>
                    <a:pt x="4499" y="7978"/>
                  </a:cubicBezTo>
                  <a:lnTo>
                    <a:pt x="4802" y="8286"/>
                  </a:lnTo>
                  <a:cubicBezTo>
                    <a:pt x="4856" y="8347"/>
                    <a:pt x="4814" y="8442"/>
                    <a:pt x="4732" y="8442"/>
                  </a:cubicBezTo>
                  <a:cubicBezTo>
                    <a:pt x="4725" y="8442"/>
                    <a:pt x="4718" y="8440"/>
                    <a:pt x="4713" y="8440"/>
                  </a:cubicBezTo>
                  <a:cubicBezTo>
                    <a:pt x="4695" y="8438"/>
                    <a:pt x="4681" y="8428"/>
                    <a:pt x="4669" y="8414"/>
                  </a:cubicBezTo>
                  <a:lnTo>
                    <a:pt x="4366" y="8111"/>
                  </a:lnTo>
                  <a:cubicBezTo>
                    <a:pt x="3719" y="7481"/>
                    <a:pt x="3532" y="6514"/>
                    <a:pt x="3899" y="5690"/>
                  </a:cubicBezTo>
                  <a:lnTo>
                    <a:pt x="5416" y="2221"/>
                  </a:lnTo>
                  <a:cubicBezTo>
                    <a:pt x="5633" y="1726"/>
                    <a:pt x="6110" y="1395"/>
                    <a:pt x="6651" y="1360"/>
                  </a:cubicBezTo>
                  <a:cubicBezTo>
                    <a:pt x="6679" y="1360"/>
                    <a:pt x="6709" y="1357"/>
                    <a:pt x="6740" y="1357"/>
                  </a:cubicBezTo>
                  <a:cubicBezTo>
                    <a:pt x="6803" y="1357"/>
                    <a:pt x="6866" y="1362"/>
                    <a:pt x="6927" y="1369"/>
                  </a:cubicBezTo>
                  <a:cubicBezTo>
                    <a:pt x="6992" y="1133"/>
                    <a:pt x="7195" y="524"/>
                    <a:pt x="7564" y="206"/>
                  </a:cubicBezTo>
                  <a:lnTo>
                    <a:pt x="7583" y="3"/>
                  </a:lnTo>
                  <a:lnTo>
                    <a:pt x="7583" y="1"/>
                  </a:lnTo>
                  <a:close/>
                  <a:moveTo>
                    <a:pt x="6492" y="12626"/>
                  </a:moveTo>
                  <a:lnTo>
                    <a:pt x="3812" y="12836"/>
                  </a:lnTo>
                  <a:lnTo>
                    <a:pt x="3885" y="16177"/>
                  </a:lnTo>
                  <a:lnTo>
                    <a:pt x="850" y="39015"/>
                  </a:lnTo>
                  <a:lnTo>
                    <a:pt x="2472" y="39225"/>
                  </a:lnTo>
                  <a:cubicBezTo>
                    <a:pt x="2566" y="39237"/>
                    <a:pt x="2661" y="39244"/>
                    <a:pt x="2757" y="39244"/>
                  </a:cubicBezTo>
                  <a:cubicBezTo>
                    <a:pt x="3878" y="39242"/>
                    <a:pt x="4823" y="38408"/>
                    <a:pt x="4966" y="37297"/>
                  </a:cubicBezTo>
                  <a:cubicBezTo>
                    <a:pt x="4973" y="37243"/>
                    <a:pt x="4977" y="37190"/>
                    <a:pt x="4982" y="37136"/>
                  </a:cubicBezTo>
                  <a:lnTo>
                    <a:pt x="5909" y="20316"/>
                  </a:lnTo>
                  <a:lnTo>
                    <a:pt x="6046" y="17792"/>
                  </a:lnTo>
                  <a:lnTo>
                    <a:pt x="6492" y="12626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6728125" y="785625"/>
              <a:ext cx="206675" cy="936325"/>
            </a:xfrm>
            <a:custGeom>
              <a:rect b="b" l="l" r="r" t="t"/>
              <a:pathLst>
                <a:path extrusionOk="0" h="37453" w="8267">
                  <a:moveTo>
                    <a:pt x="0" y="0"/>
                  </a:moveTo>
                  <a:cubicBezTo>
                    <a:pt x="0" y="0"/>
                    <a:pt x="416" y="12681"/>
                    <a:pt x="722" y="16900"/>
                  </a:cubicBezTo>
                  <a:cubicBezTo>
                    <a:pt x="773" y="17602"/>
                    <a:pt x="845" y="18494"/>
                    <a:pt x="939" y="19505"/>
                  </a:cubicBezTo>
                  <a:cubicBezTo>
                    <a:pt x="960" y="19708"/>
                    <a:pt x="976" y="19916"/>
                    <a:pt x="997" y="20126"/>
                  </a:cubicBezTo>
                  <a:cubicBezTo>
                    <a:pt x="1147" y="21727"/>
                    <a:pt x="1331" y="23581"/>
                    <a:pt x="1420" y="25469"/>
                  </a:cubicBezTo>
                  <a:lnTo>
                    <a:pt x="1420" y="25572"/>
                  </a:lnTo>
                  <a:cubicBezTo>
                    <a:pt x="1599" y="26305"/>
                    <a:pt x="1679" y="27045"/>
                    <a:pt x="1704" y="27778"/>
                  </a:cubicBezTo>
                  <a:lnTo>
                    <a:pt x="1704" y="27792"/>
                  </a:lnTo>
                  <a:cubicBezTo>
                    <a:pt x="1849" y="28663"/>
                    <a:pt x="1938" y="29527"/>
                    <a:pt x="2038" y="30358"/>
                  </a:cubicBezTo>
                  <a:cubicBezTo>
                    <a:pt x="2036" y="30377"/>
                    <a:pt x="2036" y="30395"/>
                    <a:pt x="2038" y="30412"/>
                  </a:cubicBezTo>
                  <a:cubicBezTo>
                    <a:pt x="2244" y="32356"/>
                    <a:pt x="2440" y="34126"/>
                    <a:pt x="2585" y="35442"/>
                  </a:cubicBezTo>
                  <a:cubicBezTo>
                    <a:pt x="2715" y="36598"/>
                    <a:pt x="3695" y="37453"/>
                    <a:pt x="4831" y="37453"/>
                  </a:cubicBezTo>
                  <a:cubicBezTo>
                    <a:pt x="4916" y="37453"/>
                    <a:pt x="5001" y="37448"/>
                    <a:pt x="5087" y="37438"/>
                  </a:cubicBezTo>
                  <a:cubicBezTo>
                    <a:pt x="5122" y="37434"/>
                    <a:pt x="5155" y="37429"/>
                    <a:pt x="5190" y="37424"/>
                  </a:cubicBezTo>
                  <a:lnTo>
                    <a:pt x="8264" y="36955"/>
                  </a:lnTo>
                  <a:lnTo>
                    <a:pt x="8267" y="36955"/>
                  </a:lnTo>
                  <a:lnTo>
                    <a:pt x="3409" y="15170"/>
                  </a:lnTo>
                  <a:lnTo>
                    <a:pt x="4109" y="2608"/>
                  </a:lnTo>
                  <a:cubicBezTo>
                    <a:pt x="4167" y="1555"/>
                    <a:pt x="3432" y="626"/>
                    <a:pt x="2398" y="4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785900" y="1609050"/>
              <a:ext cx="2950" cy="26825"/>
            </a:xfrm>
            <a:custGeom>
              <a:rect b="b" l="l" r="r" t="t"/>
              <a:pathLst>
                <a:path extrusionOk="0" h="1073" w="118">
                  <a:moveTo>
                    <a:pt x="0" y="1"/>
                  </a:moveTo>
                  <a:lnTo>
                    <a:pt x="0" y="1"/>
                  </a:lnTo>
                  <a:cubicBezTo>
                    <a:pt x="40" y="374"/>
                    <a:pt x="80" y="731"/>
                    <a:pt x="117" y="1072"/>
                  </a:cubicBezTo>
                  <a:cubicBezTo>
                    <a:pt x="80" y="731"/>
                    <a:pt x="40" y="372"/>
                    <a:pt x="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6853425" y="1709500"/>
              <a:ext cx="81375" cy="12450"/>
            </a:xfrm>
            <a:custGeom>
              <a:rect b="b" l="l" r="r" t="t"/>
              <a:pathLst>
                <a:path extrusionOk="0" h="498" w="3255">
                  <a:moveTo>
                    <a:pt x="3252" y="0"/>
                  </a:moveTo>
                  <a:lnTo>
                    <a:pt x="3072" y="28"/>
                  </a:lnTo>
                  <a:lnTo>
                    <a:pt x="3072" y="28"/>
                  </a:lnTo>
                  <a:lnTo>
                    <a:pt x="3255" y="0"/>
                  </a:lnTo>
                  <a:close/>
                  <a:moveTo>
                    <a:pt x="3072" y="28"/>
                  </a:moveTo>
                  <a:lnTo>
                    <a:pt x="178" y="469"/>
                  </a:lnTo>
                  <a:cubicBezTo>
                    <a:pt x="145" y="474"/>
                    <a:pt x="110" y="479"/>
                    <a:pt x="78" y="483"/>
                  </a:cubicBezTo>
                  <a:cubicBezTo>
                    <a:pt x="52" y="486"/>
                    <a:pt x="26" y="488"/>
                    <a:pt x="0" y="491"/>
                  </a:cubicBezTo>
                  <a:cubicBezTo>
                    <a:pt x="0" y="493"/>
                    <a:pt x="0" y="495"/>
                    <a:pt x="3" y="498"/>
                  </a:cubicBezTo>
                  <a:lnTo>
                    <a:pt x="31" y="495"/>
                  </a:lnTo>
                  <a:cubicBezTo>
                    <a:pt x="61" y="491"/>
                    <a:pt x="94" y="488"/>
                    <a:pt x="124" y="483"/>
                  </a:cubicBezTo>
                  <a:lnTo>
                    <a:pt x="3072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6793025" y="1673650"/>
              <a:ext cx="60475" cy="48600"/>
            </a:xfrm>
            <a:custGeom>
              <a:rect b="b" l="l" r="r" t="t"/>
              <a:pathLst>
                <a:path extrusionOk="0" h="1944" w="2419">
                  <a:moveTo>
                    <a:pt x="0" y="1"/>
                  </a:moveTo>
                  <a:cubicBezTo>
                    <a:pt x="143" y="1110"/>
                    <a:pt x="1083" y="1941"/>
                    <a:pt x="2202" y="1943"/>
                  </a:cubicBezTo>
                  <a:cubicBezTo>
                    <a:pt x="2274" y="1943"/>
                    <a:pt x="2346" y="1939"/>
                    <a:pt x="2419" y="1932"/>
                  </a:cubicBezTo>
                  <a:cubicBezTo>
                    <a:pt x="2419" y="1929"/>
                    <a:pt x="2419" y="1927"/>
                    <a:pt x="2416" y="1925"/>
                  </a:cubicBezTo>
                  <a:cubicBezTo>
                    <a:pt x="2356" y="1929"/>
                    <a:pt x="2295" y="1932"/>
                    <a:pt x="2234" y="1932"/>
                  </a:cubicBezTo>
                  <a:cubicBezTo>
                    <a:pt x="1116" y="1929"/>
                    <a:pt x="164" y="1110"/>
                    <a:pt x="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6728300" y="787075"/>
              <a:ext cx="206450" cy="934875"/>
            </a:xfrm>
            <a:custGeom>
              <a:rect b="b" l="l" r="r" t="t"/>
              <a:pathLst>
                <a:path extrusionOk="0" h="37395" w="8258">
                  <a:moveTo>
                    <a:pt x="304" y="0"/>
                  </a:moveTo>
                  <a:lnTo>
                    <a:pt x="304" y="0"/>
                  </a:lnTo>
                  <a:cubicBezTo>
                    <a:pt x="913" y="1210"/>
                    <a:pt x="936" y="3787"/>
                    <a:pt x="537" y="5223"/>
                  </a:cubicBezTo>
                  <a:cubicBezTo>
                    <a:pt x="526" y="5265"/>
                    <a:pt x="488" y="5293"/>
                    <a:pt x="444" y="5293"/>
                  </a:cubicBezTo>
                  <a:cubicBezTo>
                    <a:pt x="437" y="5293"/>
                    <a:pt x="430" y="5293"/>
                    <a:pt x="423" y="5290"/>
                  </a:cubicBezTo>
                  <a:lnTo>
                    <a:pt x="407" y="5290"/>
                  </a:lnTo>
                  <a:cubicBezTo>
                    <a:pt x="369" y="5272"/>
                    <a:pt x="348" y="5227"/>
                    <a:pt x="357" y="5185"/>
                  </a:cubicBezTo>
                  <a:cubicBezTo>
                    <a:pt x="757" y="3747"/>
                    <a:pt x="726" y="1207"/>
                    <a:pt x="122" y="49"/>
                  </a:cubicBezTo>
                  <a:lnTo>
                    <a:pt x="0" y="173"/>
                  </a:lnTo>
                  <a:cubicBezTo>
                    <a:pt x="31" y="1077"/>
                    <a:pt x="147" y="4504"/>
                    <a:pt x="292" y="8131"/>
                  </a:cubicBezTo>
                  <a:cubicBezTo>
                    <a:pt x="393" y="8162"/>
                    <a:pt x="488" y="8206"/>
                    <a:pt x="575" y="8265"/>
                  </a:cubicBezTo>
                  <a:lnTo>
                    <a:pt x="738" y="8374"/>
                  </a:lnTo>
                  <a:lnTo>
                    <a:pt x="2393" y="1310"/>
                  </a:lnTo>
                  <a:cubicBezTo>
                    <a:pt x="2466" y="1016"/>
                    <a:pt x="2571" y="733"/>
                    <a:pt x="2711" y="465"/>
                  </a:cubicBezTo>
                  <a:cubicBezTo>
                    <a:pt x="2606" y="428"/>
                    <a:pt x="2501" y="400"/>
                    <a:pt x="2391" y="381"/>
                  </a:cubicBezTo>
                  <a:lnTo>
                    <a:pt x="304" y="0"/>
                  </a:lnTo>
                  <a:close/>
                  <a:moveTo>
                    <a:pt x="3579" y="11895"/>
                  </a:moveTo>
                  <a:lnTo>
                    <a:pt x="3579" y="11902"/>
                  </a:lnTo>
                  <a:lnTo>
                    <a:pt x="3579" y="11902"/>
                  </a:lnTo>
                  <a:cubicBezTo>
                    <a:pt x="3580" y="11899"/>
                    <a:pt x="3581" y="11897"/>
                    <a:pt x="3581" y="11895"/>
                  </a:cubicBezTo>
                  <a:close/>
                  <a:moveTo>
                    <a:pt x="3579" y="11902"/>
                  </a:moveTo>
                  <a:cubicBezTo>
                    <a:pt x="3463" y="12195"/>
                    <a:pt x="3357" y="12464"/>
                    <a:pt x="3259" y="12700"/>
                  </a:cubicBezTo>
                  <a:lnTo>
                    <a:pt x="3231" y="12992"/>
                  </a:lnTo>
                  <a:cubicBezTo>
                    <a:pt x="3134" y="13949"/>
                    <a:pt x="2326" y="14619"/>
                    <a:pt x="1435" y="14619"/>
                  </a:cubicBezTo>
                  <a:cubicBezTo>
                    <a:pt x="1212" y="14619"/>
                    <a:pt x="983" y="14576"/>
                    <a:pt x="759" y="14486"/>
                  </a:cubicBezTo>
                  <a:lnTo>
                    <a:pt x="593" y="14421"/>
                  </a:lnTo>
                  <a:cubicBezTo>
                    <a:pt x="579" y="14154"/>
                    <a:pt x="565" y="13921"/>
                    <a:pt x="551" y="13697"/>
                  </a:cubicBezTo>
                  <a:lnTo>
                    <a:pt x="535" y="13690"/>
                  </a:lnTo>
                  <a:lnTo>
                    <a:pt x="535" y="13690"/>
                  </a:lnTo>
                  <a:cubicBezTo>
                    <a:pt x="596" y="14948"/>
                    <a:pt x="659" y="16045"/>
                    <a:pt x="715" y="16842"/>
                  </a:cubicBezTo>
                  <a:cubicBezTo>
                    <a:pt x="766" y="17544"/>
                    <a:pt x="841" y="18436"/>
                    <a:pt x="934" y="19449"/>
                  </a:cubicBezTo>
                  <a:cubicBezTo>
                    <a:pt x="953" y="19650"/>
                    <a:pt x="969" y="19858"/>
                    <a:pt x="990" y="20068"/>
                  </a:cubicBezTo>
                  <a:cubicBezTo>
                    <a:pt x="1140" y="21669"/>
                    <a:pt x="1324" y="23523"/>
                    <a:pt x="1415" y="25411"/>
                  </a:cubicBezTo>
                  <a:lnTo>
                    <a:pt x="1415" y="25514"/>
                  </a:lnTo>
                  <a:cubicBezTo>
                    <a:pt x="1592" y="26247"/>
                    <a:pt x="1672" y="26987"/>
                    <a:pt x="1697" y="27720"/>
                  </a:cubicBezTo>
                  <a:lnTo>
                    <a:pt x="1697" y="27734"/>
                  </a:lnTo>
                  <a:cubicBezTo>
                    <a:pt x="1842" y="28607"/>
                    <a:pt x="1933" y="29469"/>
                    <a:pt x="2031" y="30302"/>
                  </a:cubicBezTo>
                  <a:lnTo>
                    <a:pt x="2031" y="30328"/>
                  </a:lnTo>
                  <a:lnTo>
                    <a:pt x="2031" y="30356"/>
                  </a:lnTo>
                  <a:cubicBezTo>
                    <a:pt x="2125" y="31243"/>
                    <a:pt x="2218" y="32093"/>
                    <a:pt x="2302" y="32880"/>
                  </a:cubicBezTo>
                  <a:cubicBezTo>
                    <a:pt x="2344" y="33253"/>
                    <a:pt x="2384" y="33610"/>
                    <a:pt x="2419" y="33951"/>
                  </a:cubicBezTo>
                  <a:cubicBezTo>
                    <a:pt x="2477" y="34488"/>
                    <a:pt x="2533" y="34983"/>
                    <a:pt x="2582" y="35424"/>
                  </a:cubicBezTo>
                  <a:cubicBezTo>
                    <a:pt x="2582" y="35438"/>
                    <a:pt x="2585" y="35452"/>
                    <a:pt x="2587" y="35466"/>
                  </a:cubicBezTo>
                  <a:cubicBezTo>
                    <a:pt x="2753" y="36573"/>
                    <a:pt x="3703" y="37392"/>
                    <a:pt x="4823" y="37395"/>
                  </a:cubicBezTo>
                  <a:cubicBezTo>
                    <a:pt x="4884" y="37395"/>
                    <a:pt x="4945" y="37392"/>
                    <a:pt x="5005" y="37388"/>
                  </a:cubicBezTo>
                  <a:cubicBezTo>
                    <a:pt x="5029" y="37385"/>
                    <a:pt x="5055" y="37383"/>
                    <a:pt x="5080" y="37380"/>
                  </a:cubicBezTo>
                  <a:cubicBezTo>
                    <a:pt x="5115" y="37376"/>
                    <a:pt x="5148" y="37371"/>
                    <a:pt x="5183" y="37366"/>
                  </a:cubicBezTo>
                  <a:lnTo>
                    <a:pt x="8257" y="36897"/>
                  </a:lnTo>
                  <a:lnTo>
                    <a:pt x="5928" y="26443"/>
                  </a:lnTo>
                  <a:lnTo>
                    <a:pt x="5893" y="26684"/>
                  </a:lnTo>
                  <a:cubicBezTo>
                    <a:pt x="5827" y="27146"/>
                    <a:pt x="5431" y="27478"/>
                    <a:pt x="4977" y="27478"/>
                  </a:cubicBezTo>
                  <a:cubicBezTo>
                    <a:pt x="4933" y="27478"/>
                    <a:pt x="4889" y="27475"/>
                    <a:pt x="4844" y="27468"/>
                  </a:cubicBezTo>
                  <a:lnTo>
                    <a:pt x="4837" y="27468"/>
                  </a:lnTo>
                  <a:lnTo>
                    <a:pt x="3042" y="27209"/>
                  </a:lnTo>
                  <a:cubicBezTo>
                    <a:pt x="2536" y="27137"/>
                    <a:pt x="2183" y="26667"/>
                    <a:pt x="2258" y="26163"/>
                  </a:cubicBezTo>
                  <a:lnTo>
                    <a:pt x="2304" y="25829"/>
                  </a:lnTo>
                  <a:lnTo>
                    <a:pt x="5904" y="26345"/>
                  </a:lnTo>
                  <a:lnTo>
                    <a:pt x="5904" y="26345"/>
                  </a:lnTo>
                  <a:lnTo>
                    <a:pt x="3399" y="15112"/>
                  </a:lnTo>
                  <a:lnTo>
                    <a:pt x="3579" y="11902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6742075" y="1104575"/>
              <a:ext cx="67725" cy="47975"/>
            </a:xfrm>
            <a:custGeom>
              <a:rect b="b" l="l" r="r" t="t"/>
              <a:pathLst>
                <a:path extrusionOk="0" h="1919" w="2709">
                  <a:moveTo>
                    <a:pt x="2708" y="0"/>
                  </a:moveTo>
                  <a:lnTo>
                    <a:pt x="2685" y="56"/>
                  </a:lnTo>
                  <a:cubicBezTo>
                    <a:pt x="2390" y="785"/>
                    <a:pt x="1689" y="1228"/>
                    <a:pt x="947" y="1228"/>
                  </a:cubicBezTo>
                  <a:cubicBezTo>
                    <a:pt x="719" y="1228"/>
                    <a:pt x="487" y="1186"/>
                    <a:pt x="262" y="1097"/>
                  </a:cubicBezTo>
                  <a:lnTo>
                    <a:pt x="0" y="995"/>
                  </a:lnTo>
                  <a:lnTo>
                    <a:pt x="0" y="995"/>
                  </a:lnTo>
                  <a:cubicBezTo>
                    <a:pt x="17" y="1221"/>
                    <a:pt x="31" y="1454"/>
                    <a:pt x="42" y="1721"/>
                  </a:cubicBezTo>
                  <a:lnTo>
                    <a:pt x="208" y="1786"/>
                  </a:lnTo>
                  <a:cubicBezTo>
                    <a:pt x="432" y="1876"/>
                    <a:pt x="661" y="1919"/>
                    <a:pt x="884" y="1919"/>
                  </a:cubicBezTo>
                  <a:cubicBezTo>
                    <a:pt x="1775" y="1919"/>
                    <a:pt x="2585" y="1249"/>
                    <a:pt x="2680" y="292"/>
                  </a:cubicBezTo>
                  <a:lnTo>
                    <a:pt x="2708" y="0"/>
                  </a:ln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6617475" y="649450"/>
              <a:ext cx="109975" cy="151950"/>
            </a:xfrm>
            <a:custGeom>
              <a:rect b="b" l="l" r="r" t="t"/>
              <a:pathLst>
                <a:path extrusionOk="0" h="6078" w="4399">
                  <a:moveTo>
                    <a:pt x="4398" y="1"/>
                  </a:moveTo>
                  <a:lnTo>
                    <a:pt x="920" y="2510"/>
                  </a:lnTo>
                  <a:cubicBezTo>
                    <a:pt x="1100" y="3563"/>
                    <a:pt x="976" y="4714"/>
                    <a:pt x="0" y="5319"/>
                  </a:cubicBezTo>
                  <a:lnTo>
                    <a:pt x="168" y="5456"/>
                  </a:lnTo>
                  <a:cubicBezTo>
                    <a:pt x="588" y="5802"/>
                    <a:pt x="1102" y="6014"/>
                    <a:pt x="1644" y="6066"/>
                  </a:cubicBezTo>
                  <a:cubicBezTo>
                    <a:pt x="1728" y="6073"/>
                    <a:pt x="1813" y="6077"/>
                    <a:pt x="1898" y="6077"/>
                  </a:cubicBezTo>
                  <a:cubicBezTo>
                    <a:pt x="2121" y="6077"/>
                    <a:pt x="2345" y="6050"/>
                    <a:pt x="2563" y="5998"/>
                  </a:cubicBezTo>
                  <a:lnTo>
                    <a:pt x="4151" y="5603"/>
                  </a:lnTo>
                  <a:lnTo>
                    <a:pt x="4151" y="5589"/>
                  </a:lnTo>
                  <a:cubicBezTo>
                    <a:pt x="3453" y="4175"/>
                    <a:pt x="3971" y="1513"/>
                    <a:pt x="439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6640100" y="732850"/>
              <a:ext cx="2075" cy="17075"/>
            </a:xfrm>
            <a:custGeom>
              <a:rect b="b" l="l" r="r" t="t"/>
              <a:pathLst>
                <a:path extrusionOk="0" h="683" w="83">
                  <a:moveTo>
                    <a:pt x="83" y="1"/>
                  </a:moveTo>
                  <a:cubicBezTo>
                    <a:pt x="76" y="232"/>
                    <a:pt x="48" y="458"/>
                    <a:pt x="1" y="682"/>
                  </a:cubicBezTo>
                  <a:lnTo>
                    <a:pt x="3" y="682"/>
                  </a:lnTo>
                  <a:cubicBezTo>
                    <a:pt x="55" y="461"/>
                    <a:pt x="83" y="232"/>
                    <a:pt x="83" y="3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6640175" y="710150"/>
              <a:ext cx="72200" cy="39875"/>
            </a:xfrm>
            <a:custGeom>
              <a:rect b="b" l="l" r="r" t="t"/>
              <a:pathLst>
                <a:path extrusionOk="0" h="1595" w="2888">
                  <a:moveTo>
                    <a:pt x="2888" y="0"/>
                  </a:moveTo>
                  <a:cubicBezTo>
                    <a:pt x="2887" y="3"/>
                    <a:pt x="2885" y="5"/>
                    <a:pt x="2884" y="7"/>
                  </a:cubicBezTo>
                  <a:lnTo>
                    <a:pt x="2884" y="7"/>
                  </a:lnTo>
                  <a:cubicBezTo>
                    <a:pt x="2885" y="6"/>
                    <a:pt x="2887" y="4"/>
                    <a:pt x="2888" y="3"/>
                  </a:cubicBezTo>
                  <a:lnTo>
                    <a:pt x="2888" y="0"/>
                  </a:lnTo>
                  <a:close/>
                  <a:moveTo>
                    <a:pt x="2884" y="7"/>
                  </a:moveTo>
                  <a:cubicBezTo>
                    <a:pt x="2792" y="107"/>
                    <a:pt x="2695" y="171"/>
                    <a:pt x="2601" y="178"/>
                  </a:cubicBezTo>
                  <a:cubicBezTo>
                    <a:pt x="2601" y="178"/>
                    <a:pt x="2111" y="801"/>
                    <a:pt x="1359" y="801"/>
                  </a:cubicBezTo>
                  <a:cubicBezTo>
                    <a:pt x="1226" y="801"/>
                    <a:pt x="1090" y="783"/>
                    <a:pt x="962" y="743"/>
                  </a:cubicBezTo>
                  <a:cubicBezTo>
                    <a:pt x="962" y="743"/>
                    <a:pt x="771" y="965"/>
                    <a:pt x="409" y="965"/>
                  </a:cubicBezTo>
                  <a:cubicBezTo>
                    <a:pt x="297" y="962"/>
                    <a:pt x="187" y="944"/>
                    <a:pt x="80" y="909"/>
                  </a:cubicBezTo>
                  <a:cubicBezTo>
                    <a:pt x="80" y="1137"/>
                    <a:pt x="52" y="1366"/>
                    <a:pt x="0" y="1590"/>
                  </a:cubicBezTo>
                  <a:cubicBezTo>
                    <a:pt x="66" y="1593"/>
                    <a:pt x="129" y="1595"/>
                    <a:pt x="192" y="1595"/>
                  </a:cubicBezTo>
                  <a:cubicBezTo>
                    <a:pt x="1630" y="1595"/>
                    <a:pt x="2451" y="732"/>
                    <a:pt x="2884" y="7"/>
                  </a:cubicBezTo>
                  <a:close/>
                </a:path>
              </a:pathLst>
            </a:custGeom>
            <a:solidFill>
              <a:srgbClr val="E5A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6614250" y="800850"/>
              <a:ext cx="63875" cy="48925"/>
            </a:xfrm>
            <a:custGeom>
              <a:rect b="b" l="l" r="r" t="t"/>
              <a:pathLst>
                <a:path extrusionOk="0" h="1957" w="2555">
                  <a:moveTo>
                    <a:pt x="96" y="19"/>
                  </a:moveTo>
                  <a:lnTo>
                    <a:pt x="1" y="84"/>
                  </a:lnTo>
                  <a:lnTo>
                    <a:pt x="134" y="266"/>
                  </a:lnTo>
                  <a:lnTo>
                    <a:pt x="96" y="19"/>
                  </a:lnTo>
                  <a:close/>
                  <a:moveTo>
                    <a:pt x="1684" y="0"/>
                  </a:moveTo>
                  <a:lnTo>
                    <a:pt x="538" y="822"/>
                  </a:lnTo>
                  <a:lnTo>
                    <a:pt x="1362" y="1957"/>
                  </a:lnTo>
                  <a:lnTo>
                    <a:pt x="2555" y="1095"/>
                  </a:lnTo>
                  <a:lnTo>
                    <a:pt x="1766" y="10"/>
                  </a:lnTo>
                  <a:cubicBezTo>
                    <a:pt x="1740" y="7"/>
                    <a:pt x="1712" y="5"/>
                    <a:pt x="1684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6656325" y="799900"/>
              <a:ext cx="2075" cy="1150"/>
            </a:xfrm>
            <a:custGeom>
              <a:rect b="b" l="l" r="r" t="t"/>
              <a:pathLst>
                <a:path extrusionOk="0" h="46" w="83">
                  <a:moveTo>
                    <a:pt x="50" y="1"/>
                  </a:moveTo>
                  <a:lnTo>
                    <a:pt x="1" y="36"/>
                  </a:lnTo>
                  <a:cubicBezTo>
                    <a:pt x="29" y="41"/>
                    <a:pt x="55" y="43"/>
                    <a:pt x="83" y="45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6507750" y="795900"/>
              <a:ext cx="123675" cy="186175"/>
            </a:xfrm>
            <a:custGeom>
              <a:rect b="b" l="l" r="r" t="t"/>
              <a:pathLst>
                <a:path extrusionOk="0" h="7447" w="4947">
                  <a:moveTo>
                    <a:pt x="3204" y="1"/>
                  </a:moveTo>
                  <a:cubicBezTo>
                    <a:pt x="2640" y="1"/>
                    <a:pt x="2116" y="333"/>
                    <a:pt x="1884" y="866"/>
                  </a:cubicBezTo>
                  <a:lnTo>
                    <a:pt x="364" y="4333"/>
                  </a:lnTo>
                  <a:cubicBezTo>
                    <a:pt x="0" y="5159"/>
                    <a:pt x="185" y="6126"/>
                    <a:pt x="831" y="6756"/>
                  </a:cubicBezTo>
                  <a:lnTo>
                    <a:pt x="1137" y="7059"/>
                  </a:lnTo>
                  <a:cubicBezTo>
                    <a:pt x="1146" y="7071"/>
                    <a:pt x="1163" y="7080"/>
                    <a:pt x="1179" y="7083"/>
                  </a:cubicBezTo>
                  <a:lnTo>
                    <a:pt x="1181" y="7085"/>
                  </a:lnTo>
                  <a:cubicBezTo>
                    <a:pt x="1188" y="7087"/>
                    <a:pt x="1195" y="7087"/>
                    <a:pt x="1202" y="7087"/>
                  </a:cubicBezTo>
                  <a:cubicBezTo>
                    <a:pt x="1277" y="7087"/>
                    <a:pt x="1326" y="6993"/>
                    <a:pt x="1270" y="6931"/>
                  </a:cubicBezTo>
                  <a:lnTo>
                    <a:pt x="967" y="6623"/>
                  </a:lnTo>
                  <a:cubicBezTo>
                    <a:pt x="381" y="6046"/>
                    <a:pt x="215" y="5166"/>
                    <a:pt x="546" y="4414"/>
                  </a:cubicBezTo>
                  <a:lnTo>
                    <a:pt x="2066" y="941"/>
                  </a:lnTo>
                  <a:cubicBezTo>
                    <a:pt x="2270" y="479"/>
                    <a:pt x="2727" y="191"/>
                    <a:pt x="3219" y="191"/>
                  </a:cubicBezTo>
                  <a:cubicBezTo>
                    <a:pt x="3292" y="191"/>
                    <a:pt x="3365" y="197"/>
                    <a:pt x="3439" y="210"/>
                  </a:cubicBezTo>
                  <a:cubicBezTo>
                    <a:pt x="4009" y="313"/>
                    <a:pt x="4438" y="791"/>
                    <a:pt x="4473" y="1370"/>
                  </a:cubicBezTo>
                  <a:lnTo>
                    <a:pt x="4702" y="5152"/>
                  </a:lnTo>
                  <a:cubicBezTo>
                    <a:pt x="4756" y="5974"/>
                    <a:pt x="4296" y="6742"/>
                    <a:pt x="3546" y="7083"/>
                  </a:cubicBezTo>
                  <a:lnTo>
                    <a:pt x="3152" y="7265"/>
                  </a:lnTo>
                  <a:cubicBezTo>
                    <a:pt x="3050" y="7303"/>
                    <a:pt x="3089" y="7447"/>
                    <a:pt x="3182" y="7447"/>
                  </a:cubicBezTo>
                  <a:cubicBezTo>
                    <a:pt x="3192" y="7447"/>
                    <a:pt x="3202" y="7446"/>
                    <a:pt x="3212" y="7442"/>
                  </a:cubicBezTo>
                  <a:cubicBezTo>
                    <a:pt x="3222" y="7438"/>
                    <a:pt x="3229" y="7433"/>
                    <a:pt x="3238" y="7428"/>
                  </a:cubicBezTo>
                  <a:lnTo>
                    <a:pt x="3630" y="7249"/>
                  </a:lnTo>
                  <a:cubicBezTo>
                    <a:pt x="4447" y="6873"/>
                    <a:pt x="4947" y="6030"/>
                    <a:pt x="4886" y="5131"/>
                  </a:cubicBezTo>
                  <a:lnTo>
                    <a:pt x="4646" y="1356"/>
                  </a:lnTo>
                  <a:cubicBezTo>
                    <a:pt x="4604" y="693"/>
                    <a:pt x="4114" y="142"/>
                    <a:pt x="3458" y="23"/>
                  </a:cubicBezTo>
                  <a:cubicBezTo>
                    <a:pt x="3373" y="8"/>
                    <a:pt x="3288" y="1"/>
                    <a:pt x="32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6546900" y="813675"/>
              <a:ext cx="78400" cy="37450"/>
            </a:xfrm>
            <a:custGeom>
              <a:rect b="b" l="l" r="r" t="t"/>
              <a:pathLst>
                <a:path extrusionOk="0" h="1498" w="3136">
                  <a:moveTo>
                    <a:pt x="1480" y="1"/>
                  </a:moveTo>
                  <a:cubicBezTo>
                    <a:pt x="885" y="1"/>
                    <a:pt x="325" y="318"/>
                    <a:pt x="22" y="848"/>
                  </a:cubicBezTo>
                  <a:cubicBezTo>
                    <a:pt x="1" y="895"/>
                    <a:pt x="22" y="949"/>
                    <a:pt x="68" y="970"/>
                  </a:cubicBezTo>
                  <a:lnTo>
                    <a:pt x="89" y="965"/>
                  </a:lnTo>
                  <a:cubicBezTo>
                    <a:pt x="99" y="968"/>
                    <a:pt x="108" y="969"/>
                    <a:pt x="117" y="969"/>
                  </a:cubicBezTo>
                  <a:cubicBezTo>
                    <a:pt x="152" y="969"/>
                    <a:pt x="184" y="949"/>
                    <a:pt x="199" y="916"/>
                  </a:cubicBezTo>
                  <a:cubicBezTo>
                    <a:pt x="473" y="462"/>
                    <a:pt x="962" y="193"/>
                    <a:pt x="1479" y="193"/>
                  </a:cubicBezTo>
                  <a:cubicBezTo>
                    <a:pt x="1566" y="193"/>
                    <a:pt x="1653" y="200"/>
                    <a:pt x="1740" y="216"/>
                  </a:cubicBezTo>
                  <a:cubicBezTo>
                    <a:pt x="2349" y="323"/>
                    <a:pt x="2830" y="795"/>
                    <a:pt x="2947" y="1404"/>
                  </a:cubicBezTo>
                  <a:cubicBezTo>
                    <a:pt x="2949" y="1455"/>
                    <a:pt x="2991" y="1497"/>
                    <a:pt x="3043" y="1497"/>
                  </a:cubicBezTo>
                  <a:cubicBezTo>
                    <a:pt x="3094" y="1495"/>
                    <a:pt x="3136" y="1451"/>
                    <a:pt x="3134" y="1399"/>
                  </a:cubicBezTo>
                  <a:cubicBezTo>
                    <a:pt x="3017" y="701"/>
                    <a:pt x="2471" y="150"/>
                    <a:pt x="1773" y="27"/>
                  </a:cubicBezTo>
                  <a:cubicBezTo>
                    <a:pt x="1675" y="9"/>
                    <a:pt x="1577" y="1"/>
                    <a:pt x="1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6591775" y="762425"/>
              <a:ext cx="30000" cy="38750"/>
            </a:xfrm>
            <a:custGeom>
              <a:rect b="b" l="l" r="r" t="t"/>
              <a:pathLst>
                <a:path extrusionOk="0" h="1550" w="1200">
                  <a:moveTo>
                    <a:pt x="1069" y="1"/>
                  </a:moveTo>
                  <a:cubicBezTo>
                    <a:pt x="1061" y="1"/>
                    <a:pt x="1053" y="2"/>
                    <a:pt x="1044" y="4"/>
                  </a:cubicBezTo>
                  <a:cubicBezTo>
                    <a:pt x="356" y="125"/>
                    <a:pt x="43" y="1306"/>
                    <a:pt x="13" y="1437"/>
                  </a:cubicBezTo>
                  <a:cubicBezTo>
                    <a:pt x="1" y="1484"/>
                    <a:pt x="27" y="1530"/>
                    <a:pt x="71" y="1547"/>
                  </a:cubicBezTo>
                  <a:cubicBezTo>
                    <a:pt x="78" y="1548"/>
                    <a:pt x="86" y="1549"/>
                    <a:pt x="93" y="1549"/>
                  </a:cubicBezTo>
                  <a:cubicBezTo>
                    <a:pt x="134" y="1549"/>
                    <a:pt x="171" y="1523"/>
                    <a:pt x="183" y="1481"/>
                  </a:cubicBezTo>
                  <a:cubicBezTo>
                    <a:pt x="293" y="1038"/>
                    <a:pt x="601" y="265"/>
                    <a:pt x="1077" y="188"/>
                  </a:cubicBezTo>
                  <a:cubicBezTo>
                    <a:pt x="1199" y="175"/>
                    <a:pt x="1177" y="1"/>
                    <a:pt x="10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6581625" y="971575"/>
              <a:ext cx="11750" cy="15925"/>
            </a:xfrm>
            <a:custGeom>
              <a:rect b="b" l="l" r="r" t="t"/>
              <a:pathLst>
                <a:path extrusionOk="0" h="637" w="470">
                  <a:moveTo>
                    <a:pt x="275" y="1"/>
                  </a:moveTo>
                  <a:cubicBezTo>
                    <a:pt x="169" y="1"/>
                    <a:pt x="60" y="124"/>
                    <a:pt x="31" y="285"/>
                  </a:cubicBezTo>
                  <a:cubicBezTo>
                    <a:pt x="1" y="460"/>
                    <a:pt x="68" y="616"/>
                    <a:pt x="180" y="635"/>
                  </a:cubicBezTo>
                  <a:cubicBezTo>
                    <a:pt x="188" y="636"/>
                    <a:pt x="196" y="637"/>
                    <a:pt x="204" y="637"/>
                  </a:cubicBezTo>
                  <a:cubicBezTo>
                    <a:pt x="310" y="637"/>
                    <a:pt x="414" y="520"/>
                    <a:pt x="442" y="352"/>
                  </a:cubicBezTo>
                  <a:cubicBezTo>
                    <a:pt x="470" y="170"/>
                    <a:pt x="407" y="21"/>
                    <a:pt x="295" y="2"/>
                  </a:cubicBezTo>
                  <a:cubicBezTo>
                    <a:pt x="288" y="1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6531975" y="962750"/>
              <a:ext cx="11750" cy="15950"/>
            </a:xfrm>
            <a:custGeom>
              <a:rect b="b" l="l" r="r" t="t"/>
              <a:pathLst>
                <a:path extrusionOk="0" h="638" w="470">
                  <a:moveTo>
                    <a:pt x="268" y="1"/>
                  </a:moveTo>
                  <a:cubicBezTo>
                    <a:pt x="163" y="1"/>
                    <a:pt x="59" y="126"/>
                    <a:pt x="30" y="287"/>
                  </a:cubicBezTo>
                  <a:cubicBezTo>
                    <a:pt x="0" y="458"/>
                    <a:pt x="68" y="614"/>
                    <a:pt x="184" y="635"/>
                  </a:cubicBezTo>
                  <a:cubicBezTo>
                    <a:pt x="192" y="636"/>
                    <a:pt x="200" y="637"/>
                    <a:pt x="208" y="637"/>
                  </a:cubicBezTo>
                  <a:cubicBezTo>
                    <a:pt x="314" y="637"/>
                    <a:pt x="415" y="520"/>
                    <a:pt x="441" y="350"/>
                  </a:cubicBezTo>
                  <a:cubicBezTo>
                    <a:pt x="469" y="171"/>
                    <a:pt x="404" y="24"/>
                    <a:pt x="289" y="3"/>
                  </a:cubicBezTo>
                  <a:cubicBezTo>
                    <a:pt x="282" y="1"/>
                    <a:pt x="27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717800" y="902325"/>
              <a:ext cx="25400" cy="36075"/>
            </a:xfrm>
            <a:custGeom>
              <a:rect b="b" l="l" r="r" t="t"/>
              <a:pathLst>
                <a:path extrusionOk="0" h="1443" w="1016">
                  <a:moveTo>
                    <a:pt x="552" y="0"/>
                  </a:moveTo>
                  <a:cubicBezTo>
                    <a:pt x="308" y="0"/>
                    <a:pt x="71" y="293"/>
                    <a:pt x="35" y="678"/>
                  </a:cubicBezTo>
                  <a:cubicBezTo>
                    <a:pt x="0" y="1077"/>
                    <a:pt x="185" y="1423"/>
                    <a:pt x="437" y="1441"/>
                  </a:cubicBezTo>
                  <a:cubicBezTo>
                    <a:pt x="444" y="1442"/>
                    <a:pt x="451" y="1442"/>
                    <a:pt x="459" y="1442"/>
                  </a:cubicBezTo>
                  <a:cubicBezTo>
                    <a:pt x="701" y="1442"/>
                    <a:pt x="937" y="1147"/>
                    <a:pt x="976" y="762"/>
                  </a:cubicBezTo>
                  <a:cubicBezTo>
                    <a:pt x="1016" y="368"/>
                    <a:pt x="827" y="22"/>
                    <a:pt x="574" y="1"/>
                  </a:cubicBezTo>
                  <a:cubicBezTo>
                    <a:pt x="567" y="0"/>
                    <a:pt x="55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728875" y="781725"/>
              <a:ext cx="23250" cy="137675"/>
            </a:xfrm>
            <a:custGeom>
              <a:rect b="b" l="l" r="r" t="t"/>
              <a:pathLst>
                <a:path extrusionOk="0" h="5507" w="930">
                  <a:moveTo>
                    <a:pt x="109" y="0"/>
                  </a:moveTo>
                  <a:cubicBezTo>
                    <a:pt x="99" y="0"/>
                    <a:pt x="88" y="2"/>
                    <a:pt x="78" y="7"/>
                  </a:cubicBezTo>
                  <a:lnTo>
                    <a:pt x="73" y="9"/>
                  </a:lnTo>
                  <a:cubicBezTo>
                    <a:pt x="24" y="28"/>
                    <a:pt x="1" y="84"/>
                    <a:pt x="22" y="130"/>
                  </a:cubicBezTo>
                  <a:cubicBezTo>
                    <a:pt x="26" y="140"/>
                    <a:pt x="31" y="149"/>
                    <a:pt x="38" y="156"/>
                  </a:cubicBezTo>
                  <a:cubicBezTo>
                    <a:pt x="701" y="1256"/>
                    <a:pt x="745" y="3912"/>
                    <a:pt x="334" y="5399"/>
                  </a:cubicBezTo>
                  <a:cubicBezTo>
                    <a:pt x="325" y="5441"/>
                    <a:pt x="344" y="5483"/>
                    <a:pt x="384" y="5502"/>
                  </a:cubicBezTo>
                  <a:lnTo>
                    <a:pt x="386" y="5504"/>
                  </a:lnTo>
                  <a:lnTo>
                    <a:pt x="402" y="5504"/>
                  </a:lnTo>
                  <a:cubicBezTo>
                    <a:pt x="408" y="5506"/>
                    <a:pt x="415" y="5506"/>
                    <a:pt x="421" y="5506"/>
                  </a:cubicBezTo>
                  <a:cubicBezTo>
                    <a:pt x="463" y="5506"/>
                    <a:pt x="502" y="5479"/>
                    <a:pt x="514" y="5437"/>
                  </a:cubicBezTo>
                  <a:cubicBezTo>
                    <a:pt x="930" y="3936"/>
                    <a:pt x="888" y="1193"/>
                    <a:pt x="194" y="60"/>
                  </a:cubicBezTo>
                  <a:cubicBezTo>
                    <a:pt x="180" y="24"/>
                    <a:pt x="146" y="0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710600" y="904350"/>
              <a:ext cx="25375" cy="30550"/>
            </a:xfrm>
            <a:custGeom>
              <a:rect b="b" l="l" r="r" t="t"/>
              <a:pathLst>
                <a:path extrusionOk="0" h="1222" w="1015">
                  <a:moveTo>
                    <a:pt x="537" y="1"/>
                  </a:moveTo>
                  <a:cubicBezTo>
                    <a:pt x="309" y="1"/>
                    <a:pt x="94" y="231"/>
                    <a:pt x="50" y="546"/>
                  </a:cubicBezTo>
                  <a:cubicBezTo>
                    <a:pt x="1" y="880"/>
                    <a:pt x="157" y="1183"/>
                    <a:pt x="400" y="1218"/>
                  </a:cubicBezTo>
                  <a:cubicBezTo>
                    <a:pt x="417" y="1221"/>
                    <a:pt x="433" y="1222"/>
                    <a:pt x="450" y="1222"/>
                  </a:cubicBezTo>
                  <a:cubicBezTo>
                    <a:pt x="675" y="1222"/>
                    <a:pt x="887" y="990"/>
                    <a:pt x="935" y="676"/>
                  </a:cubicBezTo>
                  <a:cubicBezTo>
                    <a:pt x="1014" y="394"/>
                    <a:pt x="860" y="100"/>
                    <a:pt x="585" y="4"/>
                  </a:cubicBezTo>
                  <a:cubicBezTo>
                    <a:pt x="569" y="2"/>
                    <a:pt x="553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6709850" y="900550"/>
              <a:ext cx="19700" cy="37975"/>
            </a:xfrm>
            <a:custGeom>
              <a:rect b="b" l="l" r="r" t="t"/>
              <a:pathLst>
                <a:path extrusionOk="0" h="1519" w="788">
                  <a:moveTo>
                    <a:pt x="464" y="1"/>
                  </a:moveTo>
                  <a:cubicBezTo>
                    <a:pt x="282" y="1"/>
                    <a:pt x="106" y="315"/>
                    <a:pt x="47" y="721"/>
                  </a:cubicBezTo>
                  <a:cubicBezTo>
                    <a:pt x="1" y="1137"/>
                    <a:pt x="113" y="1496"/>
                    <a:pt x="302" y="1517"/>
                  </a:cubicBezTo>
                  <a:cubicBezTo>
                    <a:pt x="308" y="1518"/>
                    <a:pt x="315" y="1518"/>
                    <a:pt x="322" y="1518"/>
                  </a:cubicBezTo>
                  <a:cubicBezTo>
                    <a:pt x="507" y="1518"/>
                    <a:pt x="691" y="1206"/>
                    <a:pt x="738" y="800"/>
                  </a:cubicBezTo>
                  <a:cubicBezTo>
                    <a:pt x="787" y="378"/>
                    <a:pt x="673" y="25"/>
                    <a:pt x="484" y="2"/>
                  </a:cubicBez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610525" y="754050"/>
              <a:ext cx="124675" cy="82650"/>
            </a:xfrm>
            <a:custGeom>
              <a:rect b="b" l="l" r="r" t="t"/>
              <a:pathLst>
                <a:path extrusionOk="0" h="3306" w="4987">
                  <a:moveTo>
                    <a:pt x="647" y="0"/>
                  </a:moveTo>
                  <a:lnTo>
                    <a:pt x="0" y="287"/>
                  </a:lnTo>
                  <a:lnTo>
                    <a:pt x="399" y="2899"/>
                  </a:lnTo>
                  <a:lnTo>
                    <a:pt x="1882" y="1835"/>
                  </a:lnTo>
                  <a:lnTo>
                    <a:pt x="2951" y="3306"/>
                  </a:lnTo>
                  <a:lnTo>
                    <a:pt x="4987" y="1214"/>
                  </a:lnTo>
                  <a:lnTo>
                    <a:pt x="4391" y="572"/>
                  </a:lnTo>
                  <a:lnTo>
                    <a:pt x="1959" y="1363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6610525" y="754050"/>
              <a:ext cx="124675" cy="82650"/>
            </a:xfrm>
            <a:custGeom>
              <a:rect b="b" l="l" r="r" t="t"/>
              <a:pathLst>
                <a:path extrusionOk="0" h="3306" w="4987">
                  <a:moveTo>
                    <a:pt x="647" y="0"/>
                  </a:moveTo>
                  <a:lnTo>
                    <a:pt x="138" y="226"/>
                  </a:lnTo>
                  <a:lnTo>
                    <a:pt x="0" y="287"/>
                  </a:lnTo>
                  <a:lnTo>
                    <a:pt x="399" y="2899"/>
                  </a:lnTo>
                  <a:lnTo>
                    <a:pt x="1882" y="1835"/>
                  </a:lnTo>
                  <a:lnTo>
                    <a:pt x="2951" y="3306"/>
                  </a:lnTo>
                  <a:lnTo>
                    <a:pt x="4987" y="1214"/>
                  </a:lnTo>
                  <a:lnTo>
                    <a:pt x="4391" y="572"/>
                  </a:lnTo>
                  <a:lnTo>
                    <a:pt x="4181" y="640"/>
                  </a:lnTo>
                  <a:lnTo>
                    <a:pt x="1959" y="1363"/>
                  </a:lnTo>
                  <a:lnTo>
                    <a:pt x="995" y="362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6604325" y="502225"/>
              <a:ext cx="54075" cy="44650"/>
            </a:xfrm>
            <a:custGeom>
              <a:rect b="b" l="l" r="r" t="t"/>
              <a:pathLst>
                <a:path extrusionOk="0" h="1786" w="2163">
                  <a:moveTo>
                    <a:pt x="1226" y="0"/>
                  </a:moveTo>
                  <a:cubicBezTo>
                    <a:pt x="0" y="0"/>
                    <a:pt x="50" y="1786"/>
                    <a:pt x="50" y="1786"/>
                  </a:cubicBezTo>
                  <a:lnTo>
                    <a:pt x="2163" y="261"/>
                  </a:lnTo>
                  <a:cubicBezTo>
                    <a:pt x="1788" y="77"/>
                    <a:pt x="1480" y="0"/>
                    <a:pt x="1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605725" y="502200"/>
              <a:ext cx="47950" cy="40475"/>
            </a:xfrm>
            <a:custGeom>
              <a:rect b="b" l="l" r="r" t="t"/>
              <a:pathLst>
                <a:path extrusionOk="0" h="1619" w="1918">
                  <a:moveTo>
                    <a:pt x="1170" y="1"/>
                  </a:moveTo>
                  <a:cubicBezTo>
                    <a:pt x="206" y="1"/>
                    <a:pt x="31" y="1105"/>
                    <a:pt x="1" y="1576"/>
                  </a:cubicBezTo>
                  <a:cubicBezTo>
                    <a:pt x="43" y="1586"/>
                    <a:pt x="85" y="1600"/>
                    <a:pt x="125" y="1618"/>
                  </a:cubicBezTo>
                  <a:cubicBezTo>
                    <a:pt x="146" y="1600"/>
                    <a:pt x="167" y="1581"/>
                    <a:pt x="190" y="1565"/>
                  </a:cubicBezTo>
                  <a:cubicBezTo>
                    <a:pt x="610" y="909"/>
                    <a:pt x="1180" y="398"/>
                    <a:pt x="1917" y="173"/>
                  </a:cubicBezTo>
                  <a:cubicBezTo>
                    <a:pt x="1626" y="52"/>
                    <a:pt x="1381" y="1"/>
                    <a:pt x="1170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582050" y="503325"/>
              <a:ext cx="171950" cy="215575"/>
            </a:xfrm>
            <a:custGeom>
              <a:rect b="b" l="l" r="r" t="t"/>
              <a:pathLst>
                <a:path extrusionOk="0" h="8623" w="6878">
                  <a:moveTo>
                    <a:pt x="3731" y="1"/>
                  </a:moveTo>
                  <a:cubicBezTo>
                    <a:pt x="3481" y="1"/>
                    <a:pt x="3229" y="32"/>
                    <a:pt x="2981" y="96"/>
                  </a:cubicBezTo>
                  <a:cubicBezTo>
                    <a:pt x="740" y="668"/>
                    <a:pt x="0" y="3843"/>
                    <a:pt x="194" y="5869"/>
                  </a:cubicBezTo>
                  <a:cubicBezTo>
                    <a:pt x="351" y="7466"/>
                    <a:pt x="1693" y="8622"/>
                    <a:pt x="3132" y="8622"/>
                  </a:cubicBezTo>
                  <a:cubicBezTo>
                    <a:pt x="3706" y="8622"/>
                    <a:pt x="4296" y="8438"/>
                    <a:pt x="4832" y="8024"/>
                  </a:cubicBezTo>
                  <a:cubicBezTo>
                    <a:pt x="6091" y="7062"/>
                    <a:pt x="6226" y="5780"/>
                    <a:pt x="6656" y="3625"/>
                  </a:cubicBezTo>
                  <a:lnTo>
                    <a:pt x="6658" y="3625"/>
                  </a:lnTo>
                  <a:cubicBezTo>
                    <a:pt x="6877" y="2610"/>
                    <a:pt x="6553" y="1552"/>
                    <a:pt x="5804" y="833"/>
                  </a:cubicBezTo>
                  <a:cubicBezTo>
                    <a:pt x="5239" y="292"/>
                    <a:pt x="4494" y="1"/>
                    <a:pt x="373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596050" y="538800"/>
              <a:ext cx="39425" cy="17825"/>
            </a:xfrm>
            <a:custGeom>
              <a:rect b="b" l="l" r="r" t="t"/>
              <a:pathLst>
                <a:path extrusionOk="0" h="713" w="1577">
                  <a:moveTo>
                    <a:pt x="843" y="0"/>
                  </a:moveTo>
                  <a:cubicBezTo>
                    <a:pt x="668" y="0"/>
                    <a:pt x="512" y="154"/>
                    <a:pt x="512" y="154"/>
                  </a:cubicBezTo>
                  <a:cubicBezTo>
                    <a:pt x="440" y="120"/>
                    <a:pt x="377" y="106"/>
                    <a:pt x="323" y="106"/>
                  </a:cubicBezTo>
                  <a:cubicBezTo>
                    <a:pt x="97" y="106"/>
                    <a:pt x="12" y="354"/>
                    <a:pt x="12" y="484"/>
                  </a:cubicBezTo>
                  <a:lnTo>
                    <a:pt x="10" y="486"/>
                  </a:lnTo>
                  <a:cubicBezTo>
                    <a:pt x="0" y="640"/>
                    <a:pt x="72" y="686"/>
                    <a:pt x="220" y="686"/>
                  </a:cubicBezTo>
                  <a:cubicBezTo>
                    <a:pt x="335" y="686"/>
                    <a:pt x="496" y="658"/>
                    <a:pt x="701" y="631"/>
                  </a:cubicBezTo>
                  <a:cubicBezTo>
                    <a:pt x="741" y="626"/>
                    <a:pt x="782" y="624"/>
                    <a:pt x="822" y="624"/>
                  </a:cubicBezTo>
                  <a:cubicBezTo>
                    <a:pt x="929" y="624"/>
                    <a:pt x="1036" y="639"/>
                    <a:pt x="1140" y="668"/>
                  </a:cubicBezTo>
                  <a:cubicBezTo>
                    <a:pt x="1232" y="691"/>
                    <a:pt x="1310" y="713"/>
                    <a:pt x="1372" y="713"/>
                  </a:cubicBezTo>
                  <a:cubicBezTo>
                    <a:pt x="1458" y="713"/>
                    <a:pt x="1514" y="670"/>
                    <a:pt x="1534" y="528"/>
                  </a:cubicBezTo>
                  <a:cubicBezTo>
                    <a:pt x="1576" y="231"/>
                    <a:pt x="1126" y="189"/>
                    <a:pt x="1126" y="189"/>
                  </a:cubicBezTo>
                  <a:cubicBezTo>
                    <a:pt x="1040" y="47"/>
                    <a:pt x="939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6596325" y="538800"/>
              <a:ext cx="38200" cy="17825"/>
            </a:xfrm>
            <a:custGeom>
              <a:rect b="b" l="l" r="r" t="t"/>
              <a:pathLst>
                <a:path extrusionOk="0" h="713" w="1528">
                  <a:moveTo>
                    <a:pt x="832" y="0"/>
                  </a:moveTo>
                  <a:cubicBezTo>
                    <a:pt x="727" y="0"/>
                    <a:pt x="629" y="56"/>
                    <a:pt x="566" y="101"/>
                  </a:cubicBezTo>
                  <a:cubicBezTo>
                    <a:pt x="543" y="117"/>
                    <a:pt x="522" y="136"/>
                    <a:pt x="501" y="154"/>
                  </a:cubicBezTo>
                  <a:cubicBezTo>
                    <a:pt x="461" y="136"/>
                    <a:pt x="419" y="122"/>
                    <a:pt x="377" y="112"/>
                  </a:cubicBezTo>
                  <a:cubicBezTo>
                    <a:pt x="356" y="108"/>
                    <a:pt x="332" y="108"/>
                    <a:pt x="311" y="108"/>
                  </a:cubicBezTo>
                  <a:cubicBezTo>
                    <a:pt x="85" y="108"/>
                    <a:pt x="1" y="353"/>
                    <a:pt x="1" y="484"/>
                  </a:cubicBezTo>
                  <a:lnTo>
                    <a:pt x="1" y="512"/>
                  </a:lnTo>
                  <a:cubicBezTo>
                    <a:pt x="1" y="645"/>
                    <a:pt x="71" y="687"/>
                    <a:pt x="211" y="687"/>
                  </a:cubicBezTo>
                  <a:cubicBezTo>
                    <a:pt x="328" y="687"/>
                    <a:pt x="487" y="659"/>
                    <a:pt x="692" y="631"/>
                  </a:cubicBezTo>
                  <a:cubicBezTo>
                    <a:pt x="732" y="626"/>
                    <a:pt x="771" y="624"/>
                    <a:pt x="811" y="624"/>
                  </a:cubicBezTo>
                  <a:cubicBezTo>
                    <a:pt x="918" y="626"/>
                    <a:pt x="1026" y="640"/>
                    <a:pt x="1129" y="668"/>
                  </a:cubicBezTo>
                  <a:cubicBezTo>
                    <a:pt x="1222" y="689"/>
                    <a:pt x="1299" y="712"/>
                    <a:pt x="1362" y="712"/>
                  </a:cubicBezTo>
                  <a:cubicBezTo>
                    <a:pt x="1448" y="712"/>
                    <a:pt x="1504" y="670"/>
                    <a:pt x="1525" y="528"/>
                  </a:cubicBezTo>
                  <a:cubicBezTo>
                    <a:pt x="1525" y="516"/>
                    <a:pt x="1528" y="505"/>
                    <a:pt x="1528" y="491"/>
                  </a:cubicBezTo>
                  <a:cubicBezTo>
                    <a:pt x="1528" y="229"/>
                    <a:pt x="1115" y="189"/>
                    <a:pt x="1115" y="189"/>
                  </a:cubicBezTo>
                  <a:cubicBezTo>
                    <a:pt x="1028" y="45"/>
                    <a:pt x="928" y="0"/>
                    <a:pt x="832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647050" y="546050"/>
              <a:ext cx="38375" cy="20500"/>
            </a:xfrm>
            <a:custGeom>
              <a:rect b="b" l="l" r="r" t="t"/>
              <a:pathLst>
                <a:path extrusionOk="0" h="820" w="1535">
                  <a:moveTo>
                    <a:pt x="744" y="1"/>
                  </a:moveTo>
                  <a:cubicBezTo>
                    <a:pt x="664" y="1"/>
                    <a:pt x="576" y="36"/>
                    <a:pt x="484" y="135"/>
                  </a:cubicBezTo>
                  <a:cubicBezTo>
                    <a:pt x="484" y="135"/>
                    <a:pt x="450" y="131"/>
                    <a:pt x="401" y="131"/>
                  </a:cubicBezTo>
                  <a:cubicBezTo>
                    <a:pt x="269" y="131"/>
                    <a:pt x="25" y="161"/>
                    <a:pt x="10" y="378"/>
                  </a:cubicBezTo>
                  <a:cubicBezTo>
                    <a:pt x="0" y="577"/>
                    <a:pt x="92" y="601"/>
                    <a:pt x="243" y="601"/>
                  </a:cubicBezTo>
                  <a:cubicBezTo>
                    <a:pt x="269" y="601"/>
                    <a:pt x="298" y="601"/>
                    <a:pt x="328" y="600"/>
                  </a:cubicBezTo>
                  <a:cubicBezTo>
                    <a:pt x="356" y="599"/>
                    <a:pt x="386" y="599"/>
                    <a:pt x="417" y="599"/>
                  </a:cubicBezTo>
                  <a:cubicBezTo>
                    <a:pt x="534" y="599"/>
                    <a:pt x="668" y="607"/>
                    <a:pt x="808" y="661"/>
                  </a:cubicBezTo>
                  <a:cubicBezTo>
                    <a:pt x="1053" y="751"/>
                    <a:pt x="1233" y="820"/>
                    <a:pt x="1350" y="820"/>
                  </a:cubicBezTo>
                  <a:cubicBezTo>
                    <a:pt x="1448" y="820"/>
                    <a:pt x="1502" y="772"/>
                    <a:pt x="1513" y="649"/>
                  </a:cubicBezTo>
                  <a:cubicBezTo>
                    <a:pt x="1534" y="508"/>
                    <a:pt x="1498" y="208"/>
                    <a:pt x="1212" y="208"/>
                  </a:cubicBezTo>
                  <a:cubicBezTo>
                    <a:pt x="1175" y="208"/>
                    <a:pt x="1134" y="213"/>
                    <a:pt x="1089" y="224"/>
                  </a:cubicBezTo>
                  <a:cubicBezTo>
                    <a:pt x="1089" y="224"/>
                    <a:pt x="944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6647300" y="546025"/>
              <a:ext cx="37725" cy="20575"/>
            </a:xfrm>
            <a:custGeom>
              <a:rect b="b" l="l" r="r" t="t"/>
              <a:pathLst>
                <a:path extrusionOk="0" h="823" w="1509">
                  <a:moveTo>
                    <a:pt x="733" y="1"/>
                  </a:moveTo>
                  <a:cubicBezTo>
                    <a:pt x="654" y="1"/>
                    <a:pt x="565" y="36"/>
                    <a:pt x="474" y="136"/>
                  </a:cubicBezTo>
                  <a:cubicBezTo>
                    <a:pt x="446" y="132"/>
                    <a:pt x="420" y="132"/>
                    <a:pt x="395" y="132"/>
                  </a:cubicBezTo>
                  <a:cubicBezTo>
                    <a:pt x="264" y="132"/>
                    <a:pt x="14" y="160"/>
                    <a:pt x="0" y="379"/>
                  </a:cubicBezTo>
                  <a:lnTo>
                    <a:pt x="0" y="409"/>
                  </a:lnTo>
                  <a:cubicBezTo>
                    <a:pt x="0" y="580"/>
                    <a:pt x="91" y="603"/>
                    <a:pt x="236" y="603"/>
                  </a:cubicBezTo>
                  <a:lnTo>
                    <a:pt x="320" y="603"/>
                  </a:lnTo>
                  <a:cubicBezTo>
                    <a:pt x="348" y="603"/>
                    <a:pt x="378" y="601"/>
                    <a:pt x="411" y="601"/>
                  </a:cubicBezTo>
                  <a:cubicBezTo>
                    <a:pt x="418" y="601"/>
                    <a:pt x="424" y="601"/>
                    <a:pt x="431" y="601"/>
                  </a:cubicBezTo>
                  <a:cubicBezTo>
                    <a:pt x="557" y="601"/>
                    <a:pt x="681" y="622"/>
                    <a:pt x="801" y="664"/>
                  </a:cubicBezTo>
                  <a:cubicBezTo>
                    <a:pt x="1044" y="755"/>
                    <a:pt x="1223" y="823"/>
                    <a:pt x="1340" y="823"/>
                  </a:cubicBezTo>
                  <a:cubicBezTo>
                    <a:pt x="1438" y="823"/>
                    <a:pt x="1492" y="776"/>
                    <a:pt x="1503" y="652"/>
                  </a:cubicBezTo>
                  <a:cubicBezTo>
                    <a:pt x="1508" y="629"/>
                    <a:pt x="1508" y="605"/>
                    <a:pt x="1508" y="582"/>
                  </a:cubicBezTo>
                  <a:cubicBezTo>
                    <a:pt x="1508" y="430"/>
                    <a:pt x="1447" y="211"/>
                    <a:pt x="1202" y="211"/>
                  </a:cubicBezTo>
                  <a:cubicBezTo>
                    <a:pt x="1160" y="211"/>
                    <a:pt x="1121" y="218"/>
                    <a:pt x="1079" y="227"/>
                  </a:cubicBezTo>
                  <a:cubicBezTo>
                    <a:pt x="1079" y="227"/>
                    <a:pt x="934" y="3"/>
                    <a:pt x="733" y="3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6585200" y="618350"/>
              <a:ext cx="147325" cy="115975"/>
            </a:xfrm>
            <a:custGeom>
              <a:rect b="b" l="l" r="r" t="t"/>
              <a:pathLst>
                <a:path extrusionOk="0" h="4639" w="5893">
                  <a:moveTo>
                    <a:pt x="5185" y="0"/>
                  </a:moveTo>
                  <a:lnTo>
                    <a:pt x="4875" y="598"/>
                  </a:lnTo>
                  <a:cubicBezTo>
                    <a:pt x="4527" y="1271"/>
                    <a:pt x="4023" y="1344"/>
                    <a:pt x="3820" y="1344"/>
                  </a:cubicBezTo>
                  <a:cubicBezTo>
                    <a:pt x="3764" y="1344"/>
                    <a:pt x="3731" y="1338"/>
                    <a:pt x="3731" y="1338"/>
                  </a:cubicBezTo>
                  <a:cubicBezTo>
                    <a:pt x="2823" y="1050"/>
                    <a:pt x="2019" y="966"/>
                    <a:pt x="1393" y="966"/>
                  </a:cubicBezTo>
                  <a:cubicBezTo>
                    <a:pt x="528" y="966"/>
                    <a:pt x="0" y="1126"/>
                    <a:pt x="0" y="1126"/>
                  </a:cubicBezTo>
                  <a:cubicBezTo>
                    <a:pt x="51" y="2853"/>
                    <a:pt x="607" y="3047"/>
                    <a:pt x="598" y="3073"/>
                  </a:cubicBezTo>
                  <a:cubicBezTo>
                    <a:pt x="990" y="4093"/>
                    <a:pt x="1571" y="4135"/>
                    <a:pt x="1571" y="4135"/>
                  </a:cubicBezTo>
                  <a:cubicBezTo>
                    <a:pt x="1999" y="4525"/>
                    <a:pt x="2347" y="4638"/>
                    <a:pt x="2607" y="4638"/>
                  </a:cubicBezTo>
                  <a:cubicBezTo>
                    <a:pt x="2969" y="4638"/>
                    <a:pt x="3161" y="4417"/>
                    <a:pt x="3161" y="4417"/>
                  </a:cubicBezTo>
                  <a:cubicBezTo>
                    <a:pt x="3300" y="4458"/>
                    <a:pt x="3433" y="4475"/>
                    <a:pt x="3558" y="4475"/>
                  </a:cubicBezTo>
                  <a:cubicBezTo>
                    <a:pt x="4311" y="4475"/>
                    <a:pt x="4800" y="3852"/>
                    <a:pt x="4800" y="3852"/>
                  </a:cubicBezTo>
                  <a:cubicBezTo>
                    <a:pt x="5325" y="3808"/>
                    <a:pt x="5892" y="2024"/>
                    <a:pt x="5892" y="2024"/>
                  </a:cubicBezTo>
                  <a:lnTo>
                    <a:pt x="5668" y="222"/>
                  </a:lnTo>
                  <a:lnTo>
                    <a:pt x="5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6585250" y="621275"/>
              <a:ext cx="147325" cy="113000"/>
            </a:xfrm>
            <a:custGeom>
              <a:rect b="b" l="l" r="r" t="t"/>
              <a:pathLst>
                <a:path extrusionOk="0" h="4520" w="5893">
                  <a:moveTo>
                    <a:pt x="5122" y="0"/>
                  </a:moveTo>
                  <a:lnTo>
                    <a:pt x="4873" y="481"/>
                  </a:lnTo>
                  <a:cubicBezTo>
                    <a:pt x="4525" y="1156"/>
                    <a:pt x="4018" y="1228"/>
                    <a:pt x="3817" y="1228"/>
                  </a:cubicBezTo>
                  <a:cubicBezTo>
                    <a:pt x="3787" y="1228"/>
                    <a:pt x="3759" y="1226"/>
                    <a:pt x="3729" y="1221"/>
                  </a:cubicBezTo>
                  <a:cubicBezTo>
                    <a:pt x="2975" y="978"/>
                    <a:pt x="2188" y="852"/>
                    <a:pt x="1394" y="850"/>
                  </a:cubicBezTo>
                  <a:cubicBezTo>
                    <a:pt x="528" y="850"/>
                    <a:pt x="0" y="1011"/>
                    <a:pt x="0" y="1011"/>
                  </a:cubicBezTo>
                  <a:cubicBezTo>
                    <a:pt x="52" y="2722"/>
                    <a:pt x="598" y="2928"/>
                    <a:pt x="598" y="2956"/>
                  </a:cubicBezTo>
                  <a:cubicBezTo>
                    <a:pt x="990" y="3973"/>
                    <a:pt x="1572" y="4018"/>
                    <a:pt x="1572" y="4018"/>
                  </a:cubicBezTo>
                  <a:cubicBezTo>
                    <a:pt x="1999" y="4408"/>
                    <a:pt x="2347" y="4520"/>
                    <a:pt x="2608" y="4520"/>
                  </a:cubicBezTo>
                  <a:cubicBezTo>
                    <a:pt x="2970" y="4520"/>
                    <a:pt x="3161" y="4300"/>
                    <a:pt x="3161" y="4300"/>
                  </a:cubicBezTo>
                  <a:cubicBezTo>
                    <a:pt x="3290" y="4338"/>
                    <a:pt x="3425" y="4359"/>
                    <a:pt x="3558" y="4359"/>
                  </a:cubicBezTo>
                  <a:cubicBezTo>
                    <a:pt x="4310" y="4359"/>
                    <a:pt x="4800" y="3735"/>
                    <a:pt x="4800" y="3735"/>
                  </a:cubicBezTo>
                  <a:cubicBezTo>
                    <a:pt x="5325" y="3691"/>
                    <a:pt x="5893" y="1907"/>
                    <a:pt x="5893" y="1907"/>
                  </a:cubicBezTo>
                  <a:lnTo>
                    <a:pt x="5757" y="822"/>
                  </a:lnTo>
                  <a:cubicBezTo>
                    <a:pt x="5484" y="700"/>
                    <a:pt x="5276" y="465"/>
                    <a:pt x="5188" y="177"/>
                  </a:cubicBezTo>
                  <a:cubicBezTo>
                    <a:pt x="5164" y="119"/>
                    <a:pt x="5143" y="61"/>
                    <a:pt x="5125" y="0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6624475" y="651825"/>
              <a:ext cx="11700" cy="15950"/>
            </a:xfrm>
            <a:custGeom>
              <a:rect b="b" l="l" r="r" t="t"/>
              <a:pathLst>
                <a:path extrusionOk="0" h="638" w="468">
                  <a:moveTo>
                    <a:pt x="247" y="0"/>
                  </a:moveTo>
                  <a:cubicBezTo>
                    <a:pt x="143" y="0"/>
                    <a:pt x="47" y="124"/>
                    <a:pt x="24" y="286"/>
                  </a:cubicBezTo>
                  <a:cubicBezTo>
                    <a:pt x="0" y="464"/>
                    <a:pt x="70" y="608"/>
                    <a:pt x="187" y="634"/>
                  </a:cubicBezTo>
                  <a:cubicBezTo>
                    <a:pt x="197" y="636"/>
                    <a:pt x="206" y="637"/>
                    <a:pt x="216" y="637"/>
                  </a:cubicBezTo>
                  <a:cubicBezTo>
                    <a:pt x="320" y="637"/>
                    <a:pt x="420" y="514"/>
                    <a:pt x="441" y="351"/>
                  </a:cubicBezTo>
                  <a:cubicBezTo>
                    <a:pt x="467" y="183"/>
                    <a:pt x="392" y="29"/>
                    <a:pt x="276" y="4"/>
                  </a:cubicBezTo>
                  <a:cubicBezTo>
                    <a:pt x="266" y="1"/>
                    <a:pt x="256" y="0"/>
                    <a:pt x="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6600825" y="592600"/>
              <a:ext cx="31900" cy="39725"/>
            </a:xfrm>
            <a:custGeom>
              <a:rect b="b" l="l" r="r" t="t"/>
              <a:pathLst>
                <a:path extrusionOk="0" h="1589" w="1276">
                  <a:moveTo>
                    <a:pt x="1275" y="1"/>
                  </a:moveTo>
                  <a:cubicBezTo>
                    <a:pt x="923" y="454"/>
                    <a:pt x="491" y="837"/>
                    <a:pt x="1" y="1133"/>
                  </a:cubicBezTo>
                  <a:cubicBezTo>
                    <a:pt x="148" y="1376"/>
                    <a:pt x="393" y="1544"/>
                    <a:pt x="675" y="1588"/>
                  </a:cubicBezTo>
                  <a:lnTo>
                    <a:pt x="1275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6583975" y="561850"/>
              <a:ext cx="45125" cy="45150"/>
            </a:xfrm>
            <a:custGeom>
              <a:rect b="b" l="l" r="r" t="t"/>
              <a:pathLst>
                <a:path extrusionOk="0" h="1806" w="1805">
                  <a:moveTo>
                    <a:pt x="899" y="1"/>
                  </a:moveTo>
                  <a:cubicBezTo>
                    <a:pt x="402" y="1"/>
                    <a:pt x="0" y="404"/>
                    <a:pt x="0" y="904"/>
                  </a:cubicBezTo>
                  <a:cubicBezTo>
                    <a:pt x="0" y="1401"/>
                    <a:pt x="402" y="1805"/>
                    <a:pt x="899" y="1805"/>
                  </a:cubicBezTo>
                  <a:cubicBezTo>
                    <a:pt x="900" y="1805"/>
                    <a:pt x="902" y="1805"/>
                    <a:pt x="903" y="1805"/>
                  </a:cubicBezTo>
                  <a:cubicBezTo>
                    <a:pt x="1401" y="1805"/>
                    <a:pt x="1802" y="1402"/>
                    <a:pt x="1805" y="906"/>
                  </a:cubicBezTo>
                  <a:lnTo>
                    <a:pt x="1805" y="902"/>
                  </a:lnTo>
                  <a:cubicBezTo>
                    <a:pt x="1802" y="402"/>
                    <a:pt x="1398" y="1"/>
                    <a:pt x="89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644725" y="572700"/>
              <a:ext cx="42850" cy="42875"/>
            </a:xfrm>
            <a:custGeom>
              <a:rect b="b" l="l" r="r" t="t"/>
              <a:pathLst>
                <a:path extrusionOk="0" h="1715" w="1714">
                  <a:moveTo>
                    <a:pt x="857" y="1"/>
                  </a:moveTo>
                  <a:cubicBezTo>
                    <a:pt x="383" y="1"/>
                    <a:pt x="0" y="386"/>
                    <a:pt x="0" y="857"/>
                  </a:cubicBezTo>
                  <a:cubicBezTo>
                    <a:pt x="0" y="1331"/>
                    <a:pt x="383" y="1714"/>
                    <a:pt x="857" y="1714"/>
                  </a:cubicBezTo>
                  <a:cubicBezTo>
                    <a:pt x="858" y="1714"/>
                    <a:pt x="860" y="1714"/>
                    <a:pt x="861" y="1714"/>
                  </a:cubicBezTo>
                  <a:cubicBezTo>
                    <a:pt x="1331" y="1714"/>
                    <a:pt x="1714" y="1330"/>
                    <a:pt x="1714" y="860"/>
                  </a:cubicBezTo>
                  <a:lnTo>
                    <a:pt x="1714" y="857"/>
                  </a:lnTo>
                  <a:cubicBezTo>
                    <a:pt x="1714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6583275" y="563200"/>
              <a:ext cx="45125" cy="44600"/>
            </a:xfrm>
            <a:custGeom>
              <a:rect b="b" l="l" r="r" t="t"/>
              <a:pathLst>
                <a:path extrusionOk="0" h="1784" w="1805">
                  <a:moveTo>
                    <a:pt x="918" y="0"/>
                  </a:moveTo>
                  <a:cubicBezTo>
                    <a:pt x="894" y="0"/>
                    <a:pt x="871" y="0"/>
                    <a:pt x="847" y="3"/>
                  </a:cubicBezTo>
                  <a:cubicBezTo>
                    <a:pt x="369" y="40"/>
                    <a:pt x="0" y="439"/>
                    <a:pt x="0" y="918"/>
                  </a:cubicBezTo>
                  <a:cubicBezTo>
                    <a:pt x="0" y="939"/>
                    <a:pt x="0" y="960"/>
                    <a:pt x="2" y="981"/>
                  </a:cubicBezTo>
                  <a:cubicBezTo>
                    <a:pt x="28" y="1347"/>
                    <a:pt x="271" y="1662"/>
                    <a:pt x="616" y="1784"/>
                  </a:cubicBezTo>
                  <a:cubicBezTo>
                    <a:pt x="532" y="1753"/>
                    <a:pt x="453" y="1711"/>
                    <a:pt x="383" y="1658"/>
                  </a:cubicBezTo>
                  <a:lnTo>
                    <a:pt x="1569" y="287"/>
                  </a:lnTo>
                  <a:cubicBezTo>
                    <a:pt x="1681" y="399"/>
                    <a:pt x="1763" y="539"/>
                    <a:pt x="1805" y="694"/>
                  </a:cubicBezTo>
                  <a:cubicBezTo>
                    <a:pt x="1702" y="285"/>
                    <a:pt x="1338" y="0"/>
                    <a:pt x="918" y="0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6641925" y="572875"/>
              <a:ext cx="45725" cy="40425"/>
            </a:xfrm>
            <a:custGeom>
              <a:rect b="b" l="l" r="r" t="t"/>
              <a:pathLst>
                <a:path extrusionOk="0" h="1617" w="1829">
                  <a:moveTo>
                    <a:pt x="911" y="1"/>
                  </a:moveTo>
                  <a:cubicBezTo>
                    <a:pt x="911" y="1"/>
                    <a:pt x="911" y="1"/>
                    <a:pt x="911" y="1"/>
                  </a:cubicBezTo>
                  <a:lnTo>
                    <a:pt x="911" y="1"/>
                  </a:lnTo>
                  <a:cubicBezTo>
                    <a:pt x="912" y="1"/>
                    <a:pt x="912" y="1"/>
                    <a:pt x="913" y="1"/>
                  </a:cubicBezTo>
                  <a:close/>
                  <a:moveTo>
                    <a:pt x="1792" y="664"/>
                  </a:moveTo>
                  <a:cubicBezTo>
                    <a:pt x="1809" y="724"/>
                    <a:pt x="1821" y="786"/>
                    <a:pt x="1826" y="850"/>
                  </a:cubicBezTo>
                  <a:lnTo>
                    <a:pt x="1826" y="853"/>
                  </a:lnTo>
                  <a:cubicBezTo>
                    <a:pt x="1826" y="855"/>
                    <a:pt x="1826" y="858"/>
                    <a:pt x="1827" y="860"/>
                  </a:cubicBezTo>
                  <a:lnTo>
                    <a:pt x="1827" y="860"/>
                  </a:lnTo>
                  <a:cubicBezTo>
                    <a:pt x="1826" y="856"/>
                    <a:pt x="1826" y="852"/>
                    <a:pt x="1826" y="848"/>
                  </a:cubicBezTo>
                  <a:cubicBezTo>
                    <a:pt x="1821" y="785"/>
                    <a:pt x="1809" y="724"/>
                    <a:pt x="1792" y="664"/>
                  </a:cubicBezTo>
                  <a:close/>
                  <a:moveTo>
                    <a:pt x="1827" y="860"/>
                  </a:moveTo>
                  <a:cubicBezTo>
                    <a:pt x="1828" y="891"/>
                    <a:pt x="1828" y="920"/>
                    <a:pt x="1828" y="951"/>
                  </a:cubicBezTo>
                  <a:lnTo>
                    <a:pt x="1828" y="916"/>
                  </a:lnTo>
                  <a:cubicBezTo>
                    <a:pt x="1828" y="897"/>
                    <a:pt x="1828" y="879"/>
                    <a:pt x="1827" y="860"/>
                  </a:cubicBezTo>
                  <a:close/>
                  <a:moveTo>
                    <a:pt x="911" y="1"/>
                  </a:moveTo>
                  <a:lnTo>
                    <a:pt x="911" y="1"/>
                  </a:lnTo>
                  <a:cubicBezTo>
                    <a:pt x="888" y="1"/>
                    <a:pt x="866" y="1"/>
                    <a:pt x="843" y="3"/>
                  </a:cubicBezTo>
                  <a:cubicBezTo>
                    <a:pt x="369" y="40"/>
                    <a:pt x="0" y="435"/>
                    <a:pt x="0" y="914"/>
                  </a:cubicBezTo>
                  <a:cubicBezTo>
                    <a:pt x="0" y="935"/>
                    <a:pt x="0" y="956"/>
                    <a:pt x="3" y="977"/>
                  </a:cubicBezTo>
                  <a:cubicBezTo>
                    <a:pt x="19" y="1226"/>
                    <a:pt x="136" y="1457"/>
                    <a:pt x="329" y="1616"/>
                  </a:cubicBezTo>
                  <a:lnTo>
                    <a:pt x="1518" y="232"/>
                  </a:lnTo>
                  <a:cubicBezTo>
                    <a:pt x="1648" y="349"/>
                    <a:pt x="1743" y="499"/>
                    <a:pt x="1792" y="664"/>
                  </a:cubicBezTo>
                  <a:lnTo>
                    <a:pt x="1792" y="664"/>
                  </a:lnTo>
                  <a:cubicBezTo>
                    <a:pt x="1681" y="279"/>
                    <a:pt x="1327" y="1"/>
                    <a:pt x="911" y="1"/>
                  </a:cubicBez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6598675" y="580475"/>
              <a:ext cx="31425" cy="28625"/>
            </a:xfrm>
            <a:custGeom>
              <a:rect b="b" l="l" r="r" t="t"/>
              <a:pathLst>
                <a:path extrusionOk="0" h="1145" w="1257">
                  <a:moveTo>
                    <a:pt x="1191" y="0"/>
                  </a:moveTo>
                  <a:cubicBezTo>
                    <a:pt x="1203" y="52"/>
                    <a:pt x="1212" y="103"/>
                    <a:pt x="1217" y="157"/>
                  </a:cubicBezTo>
                  <a:lnTo>
                    <a:pt x="1217" y="161"/>
                  </a:lnTo>
                  <a:cubicBezTo>
                    <a:pt x="1217" y="182"/>
                    <a:pt x="1219" y="203"/>
                    <a:pt x="1219" y="224"/>
                  </a:cubicBezTo>
                  <a:cubicBezTo>
                    <a:pt x="1219" y="705"/>
                    <a:pt x="845" y="1107"/>
                    <a:pt x="367" y="1139"/>
                  </a:cubicBezTo>
                  <a:cubicBezTo>
                    <a:pt x="344" y="1142"/>
                    <a:pt x="323" y="1142"/>
                    <a:pt x="299" y="1142"/>
                  </a:cubicBezTo>
                  <a:cubicBezTo>
                    <a:pt x="199" y="1142"/>
                    <a:pt x="96" y="1125"/>
                    <a:pt x="0" y="1093"/>
                  </a:cubicBezTo>
                  <a:lnTo>
                    <a:pt x="0" y="1093"/>
                  </a:lnTo>
                  <a:cubicBezTo>
                    <a:pt x="98" y="1128"/>
                    <a:pt x="201" y="1144"/>
                    <a:pt x="306" y="1144"/>
                  </a:cubicBezTo>
                  <a:cubicBezTo>
                    <a:pt x="327" y="1144"/>
                    <a:pt x="348" y="1144"/>
                    <a:pt x="372" y="1142"/>
                  </a:cubicBezTo>
                  <a:cubicBezTo>
                    <a:pt x="876" y="1107"/>
                    <a:pt x="1256" y="668"/>
                    <a:pt x="1219" y="164"/>
                  </a:cubicBezTo>
                  <a:lnTo>
                    <a:pt x="1219" y="161"/>
                  </a:lnTo>
                  <a:cubicBezTo>
                    <a:pt x="1214" y="105"/>
                    <a:pt x="1205" y="54"/>
                    <a:pt x="1191" y="0"/>
                  </a:cubicBez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6592825" y="570325"/>
              <a:ext cx="36325" cy="38700"/>
            </a:xfrm>
            <a:custGeom>
              <a:rect b="b" l="l" r="r" t="t"/>
              <a:pathLst>
                <a:path extrusionOk="0" h="1548" w="1453">
                  <a:moveTo>
                    <a:pt x="1187" y="0"/>
                  </a:moveTo>
                  <a:lnTo>
                    <a:pt x="1" y="1373"/>
                  </a:lnTo>
                  <a:cubicBezTo>
                    <a:pt x="155" y="1487"/>
                    <a:pt x="342" y="1548"/>
                    <a:pt x="536" y="1548"/>
                  </a:cubicBezTo>
                  <a:cubicBezTo>
                    <a:pt x="557" y="1548"/>
                    <a:pt x="578" y="1548"/>
                    <a:pt x="601" y="1545"/>
                  </a:cubicBezTo>
                  <a:cubicBezTo>
                    <a:pt x="1079" y="1510"/>
                    <a:pt x="1451" y="1111"/>
                    <a:pt x="1453" y="633"/>
                  </a:cubicBezTo>
                  <a:cubicBezTo>
                    <a:pt x="1453" y="609"/>
                    <a:pt x="1453" y="588"/>
                    <a:pt x="1451" y="567"/>
                  </a:cubicBezTo>
                  <a:lnTo>
                    <a:pt x="1451" y="563"/>
                  </a:lnTo>
                  <a:cubicBezTo>
                    <a:pt x="1434" y="348"/>
                    <a:pt x="1341" y="149"/>
                    <a:pt x="1187" y="0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6650025" y="596625"/>
              <a:ext cx="37625" cy="22150"/>
            </a:xfrm>
            <a:custGeom>
              <a:rect b="b" l="l" r="r" t="t"/>
              <a:pathLst>
                <a:path extrusionOk="0" h="886" w="1505">
                  <a:moveTo>
                    <a:pt x="1504" y="1"/>
                  </a:moveTo>
                  <a:cubicBezTo>
                    <a:pt x="1499" y="101"/>
                    <a:pt x="1478" y="202"/>
                    <a:pt x="1443" y="293"/>
                  </a:cubicBezTo>
                  <a:lnTo>
                    <a:pt x="1453" y="272"/>
                  </a:lnTo>
                  <a:cubicBezTo>
                    <a:pt x="1483" y="185"/>
                    <a:pt x="1499" y="94"/>
                    <a:pt x="1504" y="3"/>
                  </a:cubicBezTo>
                  <a:lnTo>
                    <a:pt x="1504" y="1"/>
                  </a:lnTo>
                  <a:close/>
                  <a:moveTo>
                    <a:pt x="1427" y="332"/>
                  </a:moveTo>
                  <a:cubicBezTo>
                    <a:pt x="1289" y="643"/>
                    <a:pt x="991" y="853"/>
                    <a:pt x="652" y="876"/>
                  </a:cubicBezTo>
                  <a:cubicBezTo>
                    <a:pt x="631" y="876"/>
                    <a:pt x="610" y="879"/>
                    <a:pt x="589" y="879"/>
                  </a:cubicBezTo>
                  <a:cubicBezTo>
                    <a:pt x="377" y="879"/>
                    <a:pt x="169" y="804"/>
                    <a:pt x="5" y="666"/>
                  </a:cubicBezTo>
                  <a:lnTo>
                    <a:pt x="1" y="671"/>
                  </a:lnTo>
                  <a:cubicBezTo>
                    <a:pt x="164" y="811"/>
                    <a:pt x="372" y="886"/>
                    <a:pt x="587" y="886"/>
                  </a:cubicBezTo>
                  <a:cubicBezTo>
                    <a:pt x="610" y="886"/>
                    <a:pt x="633" y="886"/>
                    <a:pt x="659" y="883"/>
                  </a:cubicBezTo>
                  <a:cubicBezTo>
                    <a:pt x="998" y="858"/>
                    <a:pt x="1294" y="645"/>
                    <a:pt x="1429" y="332"/>
                  </a:cubicBez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6650150" y="578650"/>
              <a:ext cx="37500" cy="39950"/>
            </a:xfrm>
            <a:custGeom>
              <a:rect b="b" l="l" r="r" t="t"/>
              <a:pathLst>
                <a:path extrusionOk="0" h="1598" w="1500">
                  <a:moveTo>
                    <a:pt x="1189" y="1"/>
                  </a:moveTo>
                  <a:lnTo>
                    <a:pt x="0" y="1385"/>
                  </a:lnTo>
                  <a:cubicBezTo>
                    <a:pt x="164" y="1523"/>
                    <a:pt x="369" y="1598"/>
                    <a:pt x="584" y="1598"/>
                  </a:cubicBezTo>
                  <a:cubicBezTo>
                    <a:pt x="603" y="1598"/>
                    <a:pt x="626" y="1598"/>
                    <a:pt x="647" y="1595"/>
                  </a:cubicBezTo>
                  <a:cubicBezTo>
                    <a:pt x="986" y="1572"/>
                    <a:pt x="1284" y="1362"/>
                    <a:pt x="1420" y="1051"/>
                  </a:cubicBezTo>
                  <a:lnTo>
                    <a:pt x="1438" y="1012"/>
                  </a:lnTo>
                  <a:cubicBezTo>
                    <a:pt x="1473" y="918"/>
                    <a:pt x="1494" y="820"/>
                    <a:pt x="1499" y="720"/>
                  </a:cubicBezTo>
                  <a:cubicBezTo>
                    <a:pt x="1499" y="687"/>
                    <a:pt x="1499" y="652"/>
                    <a:pt x="1497" y="617"/>
                  </a:cubicBezTo>
                  <a:cubicBezTo>
                    <a:pt x="1478" y="379"/>
                    <a:pt x="1366" y="160"/>
                    <a:pt x="1189" y="1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6577725" y="561275"/>
              <a:ext cx="54300" cy="49825"/>
            </a:xfrm>
            <a:custGeom>
              <a:rect b="b" l="l" r="r" t="t"/>
              <a:pathLst>
                <a:path extrusionOk="0" h="1993" w="2172">
                  <a:moveTo>
                    <a:pt x="1131" y="157"/>
                  </a:moveTo>
                  <a:cubicBezTo>
                    <a:pt x="1569" y="157"/>
                    <a:pt x="1939" y="492"/>
                    <a:pt x="1975" y="934"/>
                  </a:cubicBezTo>
                  <a:lnTo>
                    <a:pt x="1975" y="955"/>
                  </a:lnTo>
                  <a:cubicBezTo>
                    <a:pt x="1996" y="1298"/>
                    <a:pt x="1810" y="1620"/>
                    <a:pt x="1501" y="1770"/>
                  </a:cubicBezTo>
                  <a:cubicBezTo>
                    <a:pt x="1382" y="1827"/>
                    <a:pt x="1255" y="1855"/>
                    <a:pt x="1128" y="1855"/>
                  </a:cubicBezTo>
                  <a:cubicBezTo>
                    <a:pt x="925" y="1855"/>
                    <a:pt x="724" y="1782"/>
                    <a:pt x="565" y="1641"/>
                  </a:cubicBezTo>
                  <a:cubicBezTo>
                    <a:pt x="0" y="1139"/>
                    <a:pt x="322" y="206"/>
                    <a:pt x="1079" y="159"/>
                  </a:cubicBezTo>
                  <a:cubicBezTo>
                    <a:pt x="1096" y="158"/>
                    <a:pt x="1114" y="157"/>
                    <a:pt x="1131" y="157"/>
                  </a:cubicBezTo>
                  <a:close/>
                  <a:moveTo>
                    <a:pt x="1137" y="1"/>
                  </a:moveTo>
                  <a:cubicBezTo>
                    <a:pt x="851" y="1"/>
                    <a:pt x="573" y="123"/>
                    <a:pt x="381" y="348"/>
                  </a:cubicBezTo>
                  <a:cubicBezTo>
                    <a:pt x="119" y="654"/>
                    <a:pt x="66" y="1088"/>
                    <a:pt x="248" y="1448"/>
                  </a:cubicBezTo>
                  <a:cubicBezTo>
                    <a:pt x="420" y="1784"/>
                    <a:pt x="765" y="1992"/>
                    <a:pt x="1138" y="1992"/>
                  </a:cubicBezTo>
                  <a:cubicBezTo>
                    <a:pt x="1163" y="1992"/>
                    <a:pt x="1189" y="1991"/>
                    <a:pt x="1214" y="1989"/>
                  </a:cubicBezTo>
                  <a:lnTo>
                    <a:pt x="1217" y="1989"/>
                  </a:lnTo>
                  <a:cubicBezTo>
                    <a:pt x="1763" y="1947"/>
                    <a:pt x="2171" y="1471"/>
                    <a:pt x="2129" y="922"/>
                  </a:cubicBezTo>
                  <a:lnTo>
                    <a:pt x="2129" y="920"/>
                  </a:lnTo>
                  <a:cubicBezTo>
                    <a:pt x="2099" y="518"/>
                    <a:pt x="1828" y="175"/>
                    <a:pt x="1445" y="49"/>
                  </a:cubicBezTo>
                  <a:cubicBezTo>
                    <a:pt x="1344" y="16"/>
                    <a:pt x="1240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6636200" y="570975"/>
              <a:ext cx="54250" cy="49800"/>
            </a:xfrm>
            <a:custGeom>
              <a:rect b="b" l="l" r="r" t="t"/>
              <a:pathLst>
                <a:path extrusionOk="0" h="1992" w="2170">
                  <a:moveTo>
                    <a:pt x="1131" y="68"/>
                  </a:moveTo>
                  <a:cubicBezTo>
                    <a:pt x="1569" y="68"/>
                    <a:pt x="1940" y="404"/>
                    <a:pt x="1978" y="845"/>
                  </a:cubicBezTo>
                  <a:lnTo>
                    <a:pt x="1978" y="866"/>
                  </a:lnTo>
                  <a:cubicBezTo>
                    <a:pt x="1999" y="1209"/>
                    <a:pt x="1810" y="1531"/>
                    <a:pt x="1502" y="1681"/>
                  </a:cubicBezTo>
                  <a:cubicBezTo>
                    <a:pt x="1383" y="1739"/>
                    <a:pt x="1255" y="1767"/>
                    <a:pt x="1129" y="1767"/>
                  </a:cubicBezTo>
                  <a:cubicBezTo>
                    <a:pt x="925" y="1767"/>
                    <a:pt x="724" y="1693"/>
                    <a:pt x="565" y="1552"/>
                  </a:cubicBezTo>
                  <a:cubicBezTo>
                    <a:pt x="0" y="1050"/>
                    <a:pt x="323" y="114"/>
                    <a:pt x="1079" y="70"/>
                  </a:cubicBezTo>
                  <a:lnTo>
                    <a:pt x="1074" y="70"/>
                  </a:lnTo>
                  <a:cubicBezTo>
                    <a:pt x="1093" y="68"/>
                    <a:pt x="1112" y="68"/>
                    <a:pt x="1131" y="68"/>
                  </a:cubicBezTo>
                  <a:close/>
                  <a:moveTo>
                    <a:pt x="1140" y="0"/>
                  </a:moveTo>
                  <a:cubicBezTo>
                    <a:pt x="853" y="0"/>
                    <a:pt x="574" y="124"/>
                    <a:pt x="381" y="350"/>
                  </a:cubicBezTo>
                  <a:cubicBezTo>
                    <a:pt x="120" y="658"/>
                    <a:pt x="68" y="1090"/>
                    <a:pt x="253" y="1449"/>
                  </a:cubicBezTo>
                  <a:cubicBezTo>
                    <a:pt x="422" y="1785"/>
                    <a:pt x="765" y="1992"/>
                    <a:pt x="1136" y="1992"/>
                  </a:cubicBezTo>
                  <a:cubicBezTo>
                    <a:pt x="1163" y="1992"/>
                    <a:pt x="1190" y="1991"/>
                    <a:pt x="1217" y="1989"/>
                  </a:cubicBezTo>
                  <a:cubicBezTo>
                    <a:pt x="1763" y="1944"/>
                    <a:pt x="2169" y="1468"/>
                    <a:pt x="2132" y="922"/>
                  </a:cubicBezTo>
                  <a:lnTo>
                    <a:pt x="2132" y="917"/>
                  </a:lnTo>
                  <a:cubicBezTo>
                    <a:pt x="2099" y="516"/>
                    <a:pt x="1828" y="172"/>
                    <a:pt x="1446" y="49"/>
                  </a:cubicBezTo>
                  <a:cubicBezTo>
                    <a:pt x="1345" y="16"/>
                    <a:pt x="1242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6627800" y="584900"/>
              <a:ext cx="15125" cy="7275"/>
            </a:xfrm>
            <a:custGeom>
              <a:rect b="b" l="l" r="r" t="t"/>
              <a:pathLst>
                <a:path extrusionOk="0" h="291" w="605">
                  <a:moveTo>
                    <a:pt x="252" y="1"/>
                  </a:moveTo>
                  <a:cubicBezTo>
                    <a:pt x="164" y="1"/>
                    <a:pt x="76" y="28"/>
                    <a:pt x="0" y="85"/>
                  </a:cubicBezTo>
                  <a:lnTo>
                    <a:pt x="96" y="211"/>
                  </a:lnTo>
                  <a:cubicBezTo>
                    <a:pt x="103" y="204"/>
                    <a:pt x="112" y="199"/>
                    <a:pt x="119" y="194"/>
                  </a:cubicBezTo>
                  <a:cubicBezTo>
                    <a:pt x="162" y="169"/>
                    <a:pt x="208" y="157"/>
                    <a:pt x="254" y="157"/>
                  </a:cubicBezTo>
                  <a:cubicBezTo>
                    <a:pt x="345" y="157"/>
                    <a:pt x="434" y="205"/>
                    <a:pt x="484" y="290"/>
                  </a:cubicBezTo>
                  <a:lnTo>
                    <a:pt x="605" y="190"/>
                  </a:lnTo>
                  <a:lnTo>
                    <a:pt x="593" y="173"/>
                  </a:lnTo>
                  <a:cubicBezTo>
                    <a:pt x="510" y="61"/>
                    <a:pt x="381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6685625" y="601300"/>
              <a:ext cx="48650" cy="24550"/>
            </a:xfrm>
            <a:custGeom>
              <a:rect b="b" l="l" r="r" t="t"/>
              <a:pathLst>
                <a:path extrusionOk="0" h="982" w="1946">
                  <a:moveTo>
                    <a:pt x="66" y="1"/>
                  </a:moveTo>
                  <a:lnTo>
                    <a:pt x="1" y="145"/>
                  </a:lnTo>
                  <a:lnTo>
                    <a:pt x="1882" y="981"/>
                  </a:lnTo>
                  <a:lnTo>
                    <a:pt x="1945" y="83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6707275" y="539925"/>
              <a:ext cx="81925" cy="103975"/>
            </a:xfrm>
            <a:custGeom>
              <a:rect b="b" l="l" r="r" t="t"/>
              <a:pathLst>
                <a:path extrusionOk="0" h="4159" w="3277">
                  <a:moveTo>
                    <a:pt x="1363" y="0"/>
                  </a:moveTo>
                  <a:cubicBezTo>
                    <a:pt x="1058" y="0"/>
                    <a:pt x="787" y="219"/>
                    <a:pt x="732" y="530"/>
                  </a:cubicBezTo>
                  <a:cubicBezTo>
                    <a:pt x="274" y="824"/>
                    <a:pt x="1" y="1330"/>
                    <a:pt x="3" y="1872"/>
                  </a:cubicBezTo>
                  <a:cubicBezTo>
                    <a:pt x="15" y="2407"/>
                    <a:pt x="115" y="2934"/>
                    <a:pt x="304" y="3431"/>
                  </a:cubicBezTo>
                  <a:lnTo>
                    <a:pt x="304" y="3434"/>
                  </a:lnTo>
                  <a:cubicBezTo>
                    <a:pt x="416" y="3800"/>
                    <a:pt x="722" y="4076"/>
                    <a:pt x="1100" y="4148"/>
                  </a:cubicBezTo>
                  <a:cubicBezTo>
                    <a:pt x="1137" y="4155"/>
                    <a:pt x="1173" y="4159"/>
                    <a:pt x="1208" y="4159"/>
                  </a:cubicBezTo>
                  <a:cubicBezTo>
                    <a:pt x="1537" y="4159"/>
                    <a:pt x="1817" y="3867"/>
                    <a:pt x="2093" y="3658"/>
                  </a:cubicBezTo>
                  <a:cubicBezTo>
                    <a:pt x="2436" y="3420"/>
                    <a:pt x="2732" y="3119"/>
                    <a:pt x="2963" y="2768"/>
                  </a:cubicBezTo>
                  <a:cubicBezTo>
                    <a:pt x="3199" y="2418"/>
                    <a:pt x="3276" y="1984"/>
                    <a:pt x="3178" y="1573"/>
                  </a:cubicBezTo>
                  <a:cubicBezTo>
                    <a:pt x="3106" y="1172"/>
                    <a:pt x="2774" y="866"/>
                    <a:pt x="2368" y="828"/>
                  </a:cubicBezTo>
                  <a:cubicBezTo>
                    <a:pt x="2191" y="492"/>
                    <a:pt x="1918" y="215"/>
                    <a:pt x="1579" y="37"/>
                  </a:cubicBezTo>
                  <a:cubicBezTo>
                    <a:pt x="1549" y="25"/>
                    <a:pt x="1516" y="16"/>
                    <a:pt x="1481" y="11"/>
                  </a:cubicBezTo>
                  <a:cubicBezTo>
                    <a:pt x="1441" y="4"/>
                    <a:pt x="1402" y="0"/>
                    <a:pt x="13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6707350" y="539900"/>
              <a:ext cx="81850" cy="103975"/>
            </a:xfrm>
            <a:custGeom>
              <a:rect b="b" l="l" r="r" t="t"/>
              <a:pathLst>
                <a:path extrusionOk="0" h="4159" w="3274">
                  <a:moveTo>
                    <a:pt x="1361" y="1"/>
                  </a:moveTo>
                  <a:cubicBezTo>
                    <a:pt x="1340" y="1"/>
                    <a:pt x="1319" y="3"/>
                    <a:pt x="1298" y="5"/>
                  </a:cubicBezTo>
                  <a:cubicBezTo>
                    <a:pt x="1011" y="33"/>
                    <a:pt x="780" y="248"/>
                    <a:pt x="729" y="531"/>
                  </a:cubicBezTo>
                  <a:cubicBezTo>
                    <a:pt x="273" y="822"/>
                    <a:pt x="0" y="1327"/>
                    <a:pt x="0" y="1868"/>
                  </a:cubicBezTo>
                  <a:lnTo>
                    <a:pt x="0" y="1873"/>
                  </a:lnTo>
                  <a:cubicBezTo>
                    <a:pt x="12" y="2408"/>
                    <a:pt x="112" y="2933"/>
                    <a:pt x="301" y="3432"/>
                  </a:cubicBezTo>
                  <a:cubicBezTo>
                    <a:pt x="413" y="3799"/>
                    <a:pt x="719" y="4074"/>
                    <a:pt x="1095" y="4149"/>
                  </a:cubicBezTo>
                  <a:cubicBezTo>
                    <a:pt x="1130" y="4156"/>
                    <a:pt x="1167" y="4158"/>
                    <a:pt x="1202" y="4158"/>
                  </a:cubicBezTo>
                  <a:cubicBezTo>
                    <a:pt x="1532" y="4158"/>
                    <a:pt x="1812" y="3867"/>
                    <a:pt x="2090" y="3657"/>
                  </a:cubicBezTo>
                  <a:cubicBezTo>
                    <a:pt x="2433" y="3418"/>
                    <a:pt x="2729" y="3117"/>
                    <a:pt x="2963" y="2772"/>
                  </a:cubicBezTo>
                  <a:cubicBezTo>
                    <a:pt x="3196" y="2419"/>
                    <a:pt x="3273" y="1985"/>
                    <a:pt x="3177" y="1574"/>
                  </a:cubicBezTo>
                  <a:cubicBezTo>
                    <a:pt x="3103" y="1173"/>
                    <a:pt x="2771" y="869"/>
                    <a:pt x="2365" y="829"/>
                  </a:cubicBezTo>
                  <a:cubicBezTo>
                    <a:pt x="2188" y="493"/>
                    <a:pt x="1915" y="216"/>
                    <a:pt x="1576" y="38"/>
                  </a:cubicBezTo>
                  <a:cubicBezTo>
                    <a:pt x="1546" y="26"/>
                    <a:pt x="1513" y="19"/>
                    <a:pt x="1478" y="12"/>
                  </a:cubicBezTo>
                  <a:cubicBezTo>
                    <a:pt x="1441" y="5"/>
                    <a:pt x="1401" y="1"/>
                    <a:pt x="1361" y="1"/>
                  </a:cubicBez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6709100" y="611150"/>
              <a:ext cx="69700" cy="57900"/>
            </a:xfrm>
            <a:custGeom>
              <a:rect b="b" l="l" r="r" t="t"/>
              <a:pathLst>
                <a:path extrusionOk="0" h="2316" w="2788">
                  <a:moveTo>
                    <a:pt x="1729" y="1"/>
                  </a:moveTo>
                  <a:cubicBezTo>
                    <a:pt x="1132" y="1"/>
                    <a:pt x="553" y="589"/>
                    <a:pt x="308" y="1068"/>
                  </a:cubicBezTo>
                  <a:cubicBezTo>
                    <a:pt x="1" y="1661"/>
                    <a:pt x="194" y="2316"/>
                    <a:pt x="859" y="2316"/>
                  </a:cubicBezTo>
                  <a:cubicBezTo>
                    <a:pt x="885" y="2316"/>
                    <a:pt x="913" y="2314"/>
                    <a:pt x="941" y="2312"/>
                  </a:cubicBezTo>
                  <a:cubicBezTo>
                    <a:pt x="1490" y="2263"/>
                    <a:pt x="1999" y="2002"/>
                    <a:pt x="2356" y="1579"/>
                  </a:cubicBezTo>
                  <a:cubicBezTo>
                    <a:pt x="2788" y="1052"/>
                    <a:pt x="2690" y="274"/>
                    <a:pt x="2006" y="46"/>
                  </a:cubicBezTo>
                  <a:cubicBezTo>
                    <a:pt x="1914" y="15"/>
                    <a:pt x="1821" y="1"/>
                    <a:pt x="17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6469350" y="961850"/>
              <a:ext cx="148775" cy="95575"/>
            </a:xfrm>
            <a:custGeom>
              <a:rect b="b" l="l" r="r" t="t"/>
              <a:pathLst>
                <a:path extrusionOk="0" h="3823" w="5951">
                  <a:moveTo>
                    <a:pt x="1405" y="0"/>
                  </a:moveTo>
                  <a:cubicBezTo>
                    <a:pt x="1226" y="0"/>
                    <a:pt x="1047" y="49"/>
                    <a:pt x="887" y="148"/>
                  </a:cubicBezTo>
                  <a:lnTo>
                    <a:pt x="605" y="326"/>
                  </a:lnTo>
                  <a:lnTo>
                    <a:pt x="572" y="347"/>
                  </a:lnTo>
                  <a:cubicBezTo>
                    <a:pt x="119" y="653"/>
                    <a:pt x="0" y="1267"/>
                    <a:pt x="306" y="1719"/>
                  </a:cubicBezTo>
                  <a:lnTo>
                    <a:pt x="920" y="2632"/>
                  </a:lnTo>
                  <a:cubicBezTo>
                    <a:pt x="1104" y="2905"/>
                    <a:pt x="1412" y="3069"/>
                    <a:pt x="1742" y="3069"/>
                  </a:cubicBezTo>
                  <a:cubicBezTo>
                    <a:pt x="1751" y="3069"/>
                    <a:pt x="1761" y="3069"/>
                    <a:pt x="1770" y="3069"/>
                  </a:cubicBezTo>
                  <a:lnTo>
                    <a:pt x="3334" y="3003"/>
                  </a:lnTo>
                  <a:cubicBezTo>
                    <a:pt x="3344" y="3003"/>
                    <a:pt x="3354" y="3003"/>
                    <a:pt x="3365" y="3003"/>
                  </a:cubicBezTo>
                  <a:cubicBezTo>
                    <a:pt x="3509" y="3003"/>
                    <a:pt x="3654" y="3033"/>
                    <a:pt x="3787" y="3094"/>
                  </a:cubicBezTo>
                  <a:lnTo>
                    <a:pt x="5355" y="3823"/>
                  </a:lnTo>
                  <a:lnTo>
                    <a:pt x="5951" y="2268"/>
                  </a:lnTo>
                  <a:lnTo>
                    <a:pt x="3689" y="1558"/>
                  </a:lnTo>
                  <a:lnTo>
                    <a:pt x="3635" y="1320"/>
                  </a:lnTo>
                  <a:cubicBezTo>
                    <a:pt x="3539" y="907"/>
                    <a:pt x="3191" y="601"/>
                    <a:pt x="2771" y="562"/>
                  </a:cubicBezTo>
                  <a:lnTo>
                    <a:pt x="2680" y="562"/>
                  </a:lnTo>
                  <a:cubicBezTo>
                    <a:pt x="2458" y="536"/>
                    <a:pt x="2251" y="435"/>
                    <a:pt x="2092" y="279"/>
                  </a:cubicBezTo>
                  <a:cubicBezTo>
                    <a:pt x="1903" y="95"/>
                    <a:pt x="1655" y="0"/>
                    <a:pt x="140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6567325" y="996125"/>
              <a:ext cx="59625" cy="69475"/>
            </a:xfrm>
            <a:custGeom>
              <a:rect b="b" l="l" r="r" t="t"/>
              <a:pathLst>
                <a:path extrusionOk="0" h="2779" w="2385">
                  <a:moveTo>
                    <a:pt x="715" y="1"/>
                  </a:moveTo>
                  <a:lnTo>
                    <a:pt x="1" y="2158"/>
                  </a:lnTo>
                  <a:lnTo>
                    <a:pt x="1602" y="2779"/>
                  </a:lnTo>
                  <a:lnTo>
                    <a:pt x="2384" y="55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6593425" y="798575"/>
              <a:ext cx="280450" cy="336700"/>
            </a:xfrm>
            <a:custGeom>
              <a:rect b="b" l="l" r="r" t="t"/>
              <a:pathLst>
                <a:path extrusionOk="0" h="13468" w="11218">
                  <a:moveTo>
                    <a:pt x="8106" y="0"/>
                  </a:moveTo>
                  <a:cubicBezTo>
                    <a:pt x="7966" y="269"/>
                    <a:pt x="7861" y="556"/>
                    <a:pt x="7788" y="850"/>
                  </a:cubicBezTo>
                  <a:lnTo>
                    <a:pt x="5942" y="8727"/>
                  </a:lnTo>
                  <a:cubicBezTo>
                    <a:pt x="5937" y="8745"/>
                    <a:pt x="5932" y="8764"/>
                    <a:pt x="5925" y="8785"/>
                  </a:cubicBezTo>
                  <a:cubicBezTo>
                    <a:pt x="5829" y="9078"/>
                    <a:pt x="5555" y="9265"/>
                    <a:pt x="5262" y="9265"/>
                  </a:cubicBezTo>
                  <a:cubicBezTo>
                    <a:pt x="5191" y="9265"/>
                    <a:pt x="5119" y="9254"/>
                    <a:pt x="5047" y="9231"/>
                  </a:cubicBezTo>
                  <a:lnTo>
                    <a:pt x="908" y="7884"/>
                  </a:lnTo>
                  <a:lnTo>
                    <a:pt x="0" y="10895"/>
                  </a:lnTo>
                  <a:lnTo>
                    <a:pt x="6208" y="13337"/>
                  </a:lnTo>
                  <a:cubicBezTo>
                    <a:pt x="6433" y="13426"/>
                    <a:pt x="6665" y="13468"/>
                    <a:pt x="6893" y="13468"/>
                  </a:cubicBezTo>
                  <a:cubicBezTo>
                    <a:pt x="7634" y="13468"/>
                    <a:pt x="8335" y="13025"/>
                    <a:pt x="8631" y="12296"/>
                  </a:cubicBezTo>
                  <a:cubicBezTo>
                    <a:pt x="9436" y="10316"/>
                    <a:pt x="11106" y="5953"/>
                    <a:pt x="11164" y="3628"/>
                  </a:cubicBezTo>
                  <a:cubicBezTo>
                    <a:pt x="11218" y="1399"/>
                    <a:pt x="8983" y="89"/>
                    <a:pt x="8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6605550" y="798575"/>
              <a:ext cx="266975" cy="336700"/>
            </a:xfrm>
            <a:custGeom>
              <a:rect b="b" l="l" r="r" t="t"/>
              <a:pathLst>
                <a:path extrusionOk="0" h="13468" w="10679">
                  <a:moveTo>
                    <a:pt x="7618" y="0"/>
                  </a:moveTo>
                  <a:cubicBezTo>
                    <a:pt x="7619" y="0"/>
                    <a:pt x="7620" y="0"/>
                    <a:pt x="7621" y="1"/>
                  </a:cubicBezTo>
                  <a:lnTo>
                    <a:pt x="7621" y="1"/>
                  </a:lnTo>
                  <a:lnTo>
                    <a:pt x="7621" y="0"/>
                  </a:lnTo>
                  <a:close/>
                  <a:moveTo>
                    <a:pt x="7621" y="1"/>
                  </a:moveTo>
                  <a:lnTo>
                    <a:pt x="7621" y="3"/>
                  </a:lnTo>
                  <a:cubicBezTo>
                    <a:pt x="7481" y="271"/>
                    <a:pt x="7376" y="556"/>
                    <a:pt x="7306" y="850"/>
                  </a:cubicBezTo>
                  <a:lnTo>
                    <a:pt x="5648" y="7912"/>
                  </a:lnTo>
                  <a:lnTo>
                    <a:pt x="6400" y="8421"/>
                  </a:lnTo>
                  <a:cubicBezTo>
                    <a:pt x="6850" y="8727"/>
                    <a:pt x="6969" y="9343"/>
                    <a:pt x="6661" y="9796"/>
                  </a:cubicBezTo>
                  <a:cubicBezTo>
                    <a:pt x="6657" y="9803"/>
                    <a:pt x="6650" y="9812"/>
                    <a:pt x="6645" y="9819"/>
                  </a:cubicBezTo>
                  <a:lnTo>
                    <a:pt x="6444" y="10104"/>
                  </a:lnTo>
                  <a:cubicBezTo>
                    <a:pt x="6253" y="10363"/>
                    <a:pt x="5955" y="10507"/>
                    <a:pt x="5649" y="10507"/>
                  </a:cubicBezTo>
                  <a:cubicBezTo>
                    <a:pt x="5524" y="10507"/>
                    <a:pt x="5398" y="10483"/>
                    <a:pt x="5277" y="10433"/>
                  </a:cubicBezTo>
                  <a:cubicBezTo>
                    <a:pt x="5158" y="10386"/>
                    <a:pt x="5032" y="10362"/>
                    <a:pt x="4905" y="10362"/>
                  </a:cubicBezTo>
                  <a:cubicBezTo>
                    <a:pt x="4812" y="10362"/>
                    <a:pt x="4720" y="10375"/>
                    <a:pt x="4630" y="10400"/>
                  </a:cubicBezTo>
                  <a:lnTo>
                    <a:pt x="4544" y="10426"/>
                  </a:lnTo>
                  <a:cubicBezTo>
                    <a:pt x="4452" y="10453"/>
                    <a:pt x="4359" y="10466"/>
                    <a:pt x="4267" y="10466"/>
                  </a:cubicBezTo>
                  <a:cubicBezTo>
                    <a:pt x="3951" y="10466"/>
                    <a:pt x="3646" y="10313"/>
                    <a:pt x="3458" y="10046"/>
                  </a:cubicBezTo>
                  <a:lnTo>
                    <a:pt x="3318" y="9847"/>
                  </a:lnTo>
                  <a:lnTo>
                    <a:pt x="2447" y="9917"/>
                  </a:lnTo>
                  <a:lnTo>
                    <a:pt x="2461" y="10506"/>
                  </a:lnTo>
                  <a:lnTo>
                    <a:pt x="1229" y="10599"/>
                  </a:lnTo>
                  <a:lnTo>
                    <a:pt x="1229" y="10993"/>
                  </a:lnTo>
                  <a:lnTo>
                    <a:pt x="1" y="11089"/>
                  </a:lnTo>
                  <a:lnTo>
                    <a:pt x="5720" y="13337"/>
                  </a:lnTo>
                  <a:cubicBezTo>
                    <a:pt x="5946" y="13426"/>
                    <a:pt x="6177" y="13468"/>
                    <a:pt x="6406" y="13468"/>
                  </a:cubicBezTo>
                  <a:cubicBezTo>
                    <a:pt x="7148" y="13468"/>
                    <a:pt x="7850" y="13025"/>
                    <a:pt x="8146" y="12296"/>
                  </a:cubicBezTo>
                  <a:cubicBezTo>
                    <a:pt x="8949" y="10316"/>
                    <a:pt x="10618" y="5953"/>
                    <a:pt x="10679" y="3628"/>
                  </a:cubicBezTo>
                  <a:lnTo>
                    <a:pt x="10679" y="3551"/>
                  </a:lnTo>
                  <a:cubicBezTo>
                    <a:pt x="10679" y="1370"/>
                    <a:pt x="8491" y="89"/>
                    <a:pt x="7621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6636325" y="1002200"/>
              <a:ext cx="8425" cy="3000"/>
            </a:xfrm>
            <a:custGeom>
              <a:rect b="b" l="l" r="r" t="t"/>
              <a:pathLst>
                <a:path extrusionOk="0" h="120" w="337">
                  <a:moveTo>
                    <a:pt x="0" y="0"/>
                  </a:moveTo>
                  <a:lnTo>
                    <a:pt x="0" y="119"/>
                  </a:lnTo>
                  <a:lnTo>
                    <a:pt x="336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6628900" y="989450"/>
              <a:ext cx="150825" cy="71875"/>
            </a:xfrm>
            <a:custGeom>
              <a:rect b="b" l="l" r="r" t="t"/>
              <a:pathLst>
                <a:path extrusionOk="0" h="2875" w="6033">
                  <a:moveTo>
                    <a:pt x="4000" y="1"/>
                  </a:moveTo>
                  <a:cubicBezTo>
                    <a:pt x="3862" y="1"/>
                    <a:pt x="3723" y="30"/>
                    <a:pt x="3593" y="88"/>
                  </a:cubicBezTo>
                  <a:lnTo>
                    <a:pt x="2179" y="734"/>
                  </a:lnTo>
                  <a:cubicBezTo>
                    <a:pt x="2051" y="791"/>
                    <a:pt x="1911" y="820"/>
                    <a:pt x="1770" y="820"/>
                  </a:cubicBezTo>
                  <a:cubicBezTo>
                    <a:pt x="1755" y="820"/>
                    <a:pt x="1739" y="819"/>
                    <a:pt x="1724" y="819"/>
                  </a:cubicBezTo>
                  <a:lnTo>
                    <a:pt x="3" y="734"/>
                  </a:lnTo>
                  <a:lnTo>
                    <a:pt x="1" y="734"/>
                  </a:lnTo>
                  <a:lnTo>
                    <a:pt x="12" y="2406"/>
                  </a:lnTo>
                  <a:lnTo>
                    <a:pt x="2384" y="2215"/>
                  </a:lnTo>
                  <a:lnTo>
                    <a:pt x="2524" y="2413"/>
                  </a:lnTo>
                  <a:cubicBezTo>
                    <a:pt x="2713" y="2681"/>
                    <a:pt x="3017" y="2832"/>
                    <a:pt x="3333" y="2832"/>
                  </a:cubicBezTo>
                  <a:cubicBezTo>
                    <a:pt x="3425" y="2832"/>
                    <a:pt x="3517" y="2820"/>
                    <a:pt x="3607" y="2794"/>
                  </a:cubicBezTo>
                  <a:lnTo>
                    <a:pt x="3696" y="2768"/>
                  </a:lnTo>
                  <a:cubicBezTo>
                    <a:pt x="3786" y="2742"/>
                    <a:pt x="3878" y="2729"/>
                    <a:pt x="3970" y="2729"/>
                  </a:cubicBezTo>
                  <a:cubicBezTo>
                    <a:pt x="4096" y="2729"/>
                    <a:pt x="4222" y="2753"/>
                    <a:pt x="4340" y="2801"/>
                  </a:cubicBezTo>
                  <a:cubicBezTo>
                    <a:pt x="4462" y="2851"/>
                    <a:pt x="4589" y="2875"/>
                    <a:pt x="4714" y="2875"/>
                  </a:cubicBezTo>
                  <a:cubicBezTo>
                    <a:pt x="5021" y="2875"/>
                    <a:pt x="5319" y="2730"/>
                    <a:pt x="5508" y="2471"/>
                  </a:cubicBezTo>
                  <a:lnTo>
                    <a:pt x="5709" y="2187"/>
                  </a:lnTo>
                  <a:cubicBezTo>
                    <a:pt x="5716" y="2180"/>
                    <a:pt x="5720" y="2170"/>
                    <a:pt x="5727" y="2163"/>
                  </a:cubicBezTo>
                  <a:cubicBezTo>
                    <a:pt x="6033" y="1710"/>
                    <a:pt x="5916" y="1094"/>
                    <a:pt x="5463" y="788"/>
                  </a:cubicBezTo>
                  <a:lnTo>
                    <a:pt x="4551" y="170"/>
                  </a:lnTo>
                  <a:cubicBezTo>
                    <a:pt x="4386" y="58"/>
                    <a:pt x="4193" y="1"/>
                    <a:pt x="400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6621725" y="1004425"/>
              <a:ext cx="45425" cy="60075"/>
            </a:xfrm>
            <a:custGeom>
              <a:rect b="b" l="l" r="r" t="t"/>
              <a:pathLst>
                <a:path extrusionOk="0" h="2403" w="1817">
                  <a:moveTo>
                    <a:pt x="1758" y="0"/>
                  </a:moveTo>
                  <a:lnTo>
                    <a:pt x="0" y="44"/>
                  </a:lnTo>
                  <a:lnTo>
                    <a:pt x="101" y="2402"/>
                  </a:lnTo>
                  <a:lnTo>
                    <a:pt x="1817" y="2272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6636325" y="1004425"/>
              <a:ext cx="30825" cy="59125"/>
            </a:xfrm>
            <a:custGeom>
              <a:rect b="b" l="l" r="r" t="t"/>
              <a:pathLst>
                <a:path extrusionOk="0" h="2365" w="1233">
                  <a:moveTo>
                    <a:pt x="1174" y="0"/>
                  </a:moveTo>
                  <a:lnTo>
                    <a:pt x="0" y="30"/>
                  </a:lnTo>
                  <a:lnTo>
                    <a:pt x="0" y="2365"/>
                  </a:lnTo>
                  <a:lnTo>
                    <a:pt x="1233" y="2272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6419675" y="994725"/>
              <a:ext cx="216675" cy="91850"/>
            </a:xfrm>
            <a:custGeom>
              <a:rect b="b" l="l" r="r" t="t"/>
              <a:pathLst>
                <a:path extrusionOk="0" h="3674" w="8667">
                  <a:moveTo>
                    <a:pt x="8666" y="1"/>
                  </a:moveTo>
                  <a:lnTo>
                    <a:pt x="4315" y="85"/>
                  </a:lnTo>
                  <a:cubicBezTo>
                    <a:pt x="4098" y="73"/>
                    <a:pt x="3892" y="67"/>
                    <a:pt x="3696" y="67"/>
                  </a:cubicBezTo>
                  <a:cubicBezTo>
                    <a:pt x="84" y="67"/>
                    <a:pt x="0" y="1969"/>
                    <a:pt x="0" y="1969"/>
                  </a:cubicBezTo>
                  <a:cubicBezTo>
                    <a:pt x="92" y="2941"/>
                    <a:pt x="910" y="3673"/>
                    <a:pt x="1872" y="3673"/>
                  </a:cubicBezTo>
                  <a:cubicBezTo>
                    <a:pt x="1919" y="3673"/>
                    <a:pt x="1967" y="3672"/>
                    <a:pt x="2015" y="3668"/>
                  </a:cubicBezTo>
                  <a:lnTo>
                    <a:pt x="8666" y="314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6419675" y="994725"/>
              <a:ext cx="216675" cy="91825"/>
            </a:xfrm>
            <a:custGeom>
              <a:rect b="b" l="l" r="r" t="t"/>
              <a:pathLst>
                <a:path extrusionOk="0" h="3673" w="8667">
                  <a:moveTo>
                    <a:pt x="8664" y="1"/>
                  </a:moveTo>
                  <a:lnTo>
                    <a:pt x="8664" y="1"/>
                  </a:lnTo>
                  <a:lnTo>
                    <a:pt x="8664" y="1"/>
                  </a:lnTo>
                  <a:lnTo>
                    <a:pt x="8666" y="1"/>
                  </a:lnTo>
                  <a:close/>
                  <a:moveTo>
                    <a:pt x="8664" y="1"/>
                  </a:moveTo>
                  <a:lnTo>
                    <a:pt x="5631" y="59"/>
                  </a:lnTo>
                  <a:lnTo>
                    <a:pt x="4315" y="85"/>
                  </a:lnTo>
                  <a:cubicBezTo>
                    <a:pt x="4097" y="73"/>
                    <a:pt x="3892" y="66"/>
                    <a:pt x="3696" y="66"/>
                  </a:cubicBezTo>
                  <a:cubicBezTo>
                    <a:pt x="3103" y="66"/>
                    <a:pt x="2606" y="117"/>
                    <a:pt x="2188" y="204"/>
                  </a:cubicBezTo>
                  <a:cubicBezTo>
                    <a:pt x="61" y="640"/>
                    <a:pt x="0" y="1966"/>
                    <a:pt x="0" y="1969"/>
                  </a:cubicBezTo>
                  <a:cubicBezTo>
                    <a:pt x="89" y="2933"/>
                    <a:pt x="899" y="3670"/>
                    <a:pt x="1868" y="3673"/>
                  </a:cubicBezTo>
                  <a:cubicBezTo>
                    <a:pt x="1915" y="3673"/>
                    <a:pt x="1964" y="3670"/>
                    <a:pt x="2013" y="3666"/>
                  </a:cubicBezTo>
                  <a:lnTo>
                    <a:pt x="8664" y="3145"/>
                  </a:lnTo>
                  <a:lnTo>
                    <a:pt x="8664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6782925" y="1432750"/>
              <a:ext cx="93925" cy="41275"/>
            </a:xfrm>
            <a:custGeom>
              <a:rect b="b" l="l" r="r" t="t"/>
              <a:pathLst>
                <a:path extrusionOk="0" h="1651" w="3757">
                  <a:moveTo>
                    <a:pt x="122" y="0"/>
                  </a:moveTo>
                  <a:lnTo>
                    <a:pt x="73" y="334"/>
                  </a:lnTo>
                  <a:cubicBezTo>
                    <a:pt x="0" y="840"/>
                    <a:pt x="351" y="1307"/>
                    <a:pt x="857" y="1382"/>
                  </a:cubicBezTo>
                  <a:lnTo>
                    <a:pt x="2652" y="1639"/>
                  </a:lnTo>
                  <a:lnTo>
                    <a:pt x="2652" y="1641"/>
                  </a:lnTo>
                  <a:lnTo>
                    <a:pt x="2662" y="1641"/>
                  </a:lnTo>
                  <a:cubicBezTo>
                    <a:pt x="2706" y="1648"/>
                    <a:pt x="2750" y="1651"/>
                    <a:pt x="2793" y="1651"/>
                  </a:cubicBezTo>
                  <a:cubicBezTo>
                    <a:pt x="3245" y="1651"/>
                    <a:pt x="3642" y="1317"/>
                    <a:pt x="3708" y="857"/>
                  </a:cubicBezTo>
                  <a:lnTo>
                    <a:pt x="3757" y="5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6782925" y="1432750"/>
              <a:ext cx="93925" cy="41225"/>
            </a:xfrm>
            <a:custGeom>
              <a:rect b="b" l="l" r="r" t="t"/>
              <a:pathLst>
                <a:path extrusionOk="0" h="1649" w="3757">
                  <a:moveTo>
                    <a:pt x="122" y="0"/>
                  </a:moveTo>
                  <a:lnTo>
                    <a:pt x="73" y="334"/>
                  </a:lnTo>
                  <a:cubicBezTo>
                    <a:pt x="0" y="840"/>
                    <a:pt x="351" y="1310"/>
                    <a:pt x="857" y="1382"/>
                  </a:cubicBezTo>
                  <a:lnTo>
                    <a:pt x="2652" y="1639"/>
                  </a:lnTo>
                  <a:lnTo>
                    <a:pt x="2662" y="1639"/>
                  </a:lnTo>
                  <a:cubicBezTo>
                    <a:pt x="2707" y="1646"/>
                    <a:pt x="2752" y="1649"/>
                    <a:pt x="2797" y="1649"/>
                  </a:cubicBezTo>
                  <a:cubicBezTo>
                    <a:pt x="3247" y="1649"/>
                    <a:pt x="3642" y="1315"/>
                    <a:pt x="3708" y="854"/>
                  </a:cubicBezTo>
                  <a:lnTo>
                    <a:pt x="3757" y="5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35"/>
          <p:cNvGrpSpPr/>
          <p:nvPr/>
        </p:nvGrpSpPr>
        <p:grpSpPr>
          <a:xfrm>
            <a:off x="7730700" y="2027842"/>
            <a:ext cx="867801" cy="2579890"/>
            <a:chOff x="7104100" y="777613"/>
            <a:chExt cx="619150" cy="1840675"/>
          </a:xfrm>
        </p:grpSpPr>
        <p:sp>
          <p:nvSpPr>
            <p:cNvPr id="1821" name="Google Shape;1821;p35"/>
            <p:cNvSpPr/>
            <p:nvPr/>
          </p:nvSpPr>
          <p:spPr>
            <a:xfrm flipH="1">
              <a:off x="7152550" y="1348588"/>
              <a:ext cx="455475" cy="1131725"/>
            </a:xfrm>
            <a:custGeom>
              <a:rect b="b" l="l" r="r" t="t"/>
              <a:pathLst>
                <a:path extrusionOk="0" h="45269" w="18219">
                  <a:moveTo>
                    <a:pt x="5213" y="0"/>
                  </a:moveTo>
                  <a:cubicBezTo>
                    <a:pt x="4961" y="1592"/>
                    <a:pt x="4807" y="3198"/>
                    <a:pt x="4758" y="4809"/>
                  </a:cubicBezTo>
                  <a:lnTo>
                    <a:pt x="4524" y="7641"/>
                  </a:lnTo>
                  <a:lnTo>
                    <a:pt x="2113" y="25038"/>
                  </a:lnTo>
                  <a:lnTo>
                    <a:pt x="0" y="44209"/>
                  </a:lnTo>
                  <a:lnTo>
                    <a:pt x="3" y="44206"/>
                  </a:lnTo>
                  <a:lnTo>
                    <a:pt x="2923" y="44556"/>
                  </a:lnTo>
                  <a:cubicBezTo>
                    <a:pt x="5433" y="37144"/>
                    <a:pt x="7123" y="29658"/>
                    <a:pt x="8299" y="24552"/>
                  </a:cubicBezTo>
                  <a:cubicBezTo>
                    <a:pt x="8944" y="21795"/>
                    <a:pt x="9432" y="19351"/>
                    <a:pt x="9784" y="17196"/>
                  </a:cubicBezTo>
                  <a:lnTo>
                    <a:pt x="10067" y="25117"/>
                  </a:lnTo>
                  <a:lnTo>
                    <a:pt x="11668" y="45269"/>
                  </a:lnTo>
                  <a:lnTo>
                    <a:pt x="14596" y="45112"/>
                  </a:lnTo>
                  <a:cubicBezTo>
                    <a:pt x="18219" y="9677"/>
                    <a:pt x="13820" y="1006"/>
                    <a:pt x="13820" y="1006"/>
                  </a:cubicBezTo>
                  <a:lnTo>
                    <a:pt x="5213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 flipH="1">
              <a:off x="7533125" y="2437888"/>
              <a:ext cx="190125" cy="172450"/>
            </a:xfrm>
            <a:custGeom>
              <a:rect b="b" l="l" r="r" t="t"/>
              <a:pathLst>
                <a:path extrusionOk="0" h="6898" w="7605">
                  <a:moveTo>
                    <a:pt x="4837" y="1"/>
                  </a:moveTo>
                  <a:cubicBezTo>
                    <a:pt x="4652" y="1"/>
                    <a:pt x="4482" y="123"/>
                    <a:pt x="4432" y="310"/>
                  </a:cubicBezTo>
                  <a:cubicBezTo>
                    <a:pt x="4427" y="331"/>
                    <a:pt x="4422" y="352"/>
                    <a:pt x="4420" y="373"/>
                  </a:cubicBezTo>
                  <a:lnTo>
                    <a:pt x="3932" y="4031"/>
                  </a:lnTo>
                  <a:cubicBezTo>
                    <a:pt x="3909" y="4187"/>
                    <a:pt x="3799" y="4320"/>
                    <a:pt x="3647" y="4370"/>
                  </a:cubicBezTo>
                  <a:cubicBezTo>
                    <a:pt x="3257" y="4505"/>
                    <a:pt x="2466" y="5007"/>
                    <a:pt x="2149" y="5063"/>
                  </a:cubicBezTo>
                  <a:cubicBezTo>
                    <a:pt x="1577" y="5131"/>
                    <a:pt x="1002" y="5168"/>
                    <a:pt x="428" y="5177"/>
                  </a:cubicBezTo>
                  <a:cubicBezTo>
                    <a:pt x="216" y="5182"/>
                    <a:pt x="41" y="5345"/>
                    <a:pt x="22" y="5555"/>
                  </a:cubicBezTo>
                  <a:cubicBezTo>
                    <a:pt x="1" y="5766"/>
                    <a:pt x="143" y="5959"/>
                    <a:pt x="351" y="6004"/>
                  </a:cubicBezTo>
                  <a:lnTo>
                    <a:pt x="5727" y="6888"/>
                  </a:lnTo>
                  <a:cubicBezTo>
                    <a:pt x="5757" y="6895"/>
                    <a:pt x="5786" y="6898"/>
                    <a:pt x="5814" y="6898"/>
                  </a:cubicBezTo>
                  <a:cubicBezTo>
                    <a:pt x="6003" y="6898"/>
                    <a:pt x="6173" y="6769"/>
                    <a:pt x="6220" y="6578"/>
                  </a:cubicBezTo>
                  <a:lnTo>
                    <a:pt x="7553" y="1132"/>
                  </a:lnTo>
                  <a:cubicBezTo>
                    <a:pt x="7604" y="910"/>
                    <a:pt x="7471" y="686"/>
                    <a:pt x="7252" y="627"/>
                  </a:cubicBezTo>
                  <a:lnTo>
                    <a:pt x="4948" y="16"/>
                  </a:lnTo>
                  <a:cubicBezTo>
                    <a:pt x="4911" y="6"/>
                    <a:pt x="4873" y="1"/>
                    <a:pt x="48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 flipH="1">
              <a:off x="7239800" y="2450388"/>
              <a:ext cx="154575" cy="167900"/>
            </a:xfrm>
            <a:custGeom>
              <a:rect b="b" l="l" r="r" t="t"/>
              <a:pathLst>
                <a:path extrusionOk="0" h="6716" w="6183">
                  <a:moveTo>
                    <a:pt x="3355" y="1"/>
                  </a:moveTo>
                  <a:cubicBezTo>
                    <a:pt x="3133" y="1"/>
                    <a:pt x="2949" y="174"/>
                    <a:pt x="2938" y="398"/>
                  </a:cubicBezTo>
                  <a:cubicBezTo>
                    <a:pt x="2935" y="424"/>
                    <a:pt x="2938" y="449"/>
                    <a:pt x="2940" y="473"/>
                  </a:cubicBezTo>
                  <a:lnTo>
                    <a:pt x="3152" y="4150"/>
                  </a:lnTo>
                  <a:cubicBezTo>
                    <a:pt x="3173" y="4306"/>
                    <a:pt x="3103" y="4460"/>
                    <a:pt x="2973" y="4549"/>
                  </a:cubicBezTo>
                  <a:cubicBezTo>
                    <a:pt x="2632" y="4782"/>
                    <a:pt x="2221" y="5207"/>
                    <a:pt x="1929" y="5345"/>
                  </a:cubicBezTo>
                  <a:cubicBezTo>
                    <a:pt x="1395" y="5557"/>
                    <a:pt x="848" y="5739"/>
                    <a:pt x="295" y="5896"/>
                  </a:cubicBezTo>
                  <a:cubicBezTo>
                    <a:pt x="118" y="5959"/>
                    <a:pt x="1" y="6129"/>
                    <a:pt x="12" y="6318"/>
                  </a:cubicBezTo>
                  <a:cubicBezTo>
                    <a:pt x="22" y="6541"/>
                    <a:pt x="208" y="6716"/>
                    <a:pt x="429" y="6716"/>
                  </a:cubicBezTo>
                  <a:cubicBezTo>
                    <a:pt x="435" y="6716"/>
                    <a:pt x="441" y="6716"/>
                    <a:pt x="447" y="6715"/>
                  </a:cubicBezTo>
                  <a:lnTo>
                    <a:pt x="451" y="6715"/>
                  </a:lnTo>
                  <a:lnTo>
                    <a:pt x="5503" y="6454"/>
                  </a:lnTo>
                  <a:cubicBezTo>
                    <a:pt x="5730" y="6442"/>
                    <a:pt x="5907" y="6253"/>
                    <a:pt x="5900" y="6027"/>
                  </a:cubicBezTo>
                  <a:lnTo>
                    <a:pt x="6183" y="410"/>
                  </a:lnTo>
                  <a:cubicBezTo>
                    <a:pt x="6178" y="183"/>
                    <a:pt x="5991" y="1"/>
                    <a:pt x="5765" y="1"/>
                  </a:cubicBezTo>
                  <a:lnTo>
                    <a:pt x="3376" y="1"/>
                  </a:lnTo>
                  <a:cubicBezTo>
                    <a:pt x="3369" y="1"/>
                    <a:pt x="3362" y="1"/>
                    <a:pt x="335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 flipH="1">
              <a:off x="7281525" y="966313"/>
              <a:ext cx="135750" cy="169050"/>
            </a:xfrm>
            <a:custGeom>
              <a:rect b="b" l="l" r="r" t="t"/>
              <a:pathLst>
                <a:path extrusionOk="0" h="6762" w="5430">
                  <a:moveTo>
                    <a:pt x="4122" y="0"/>
                  </a:moveTo>
                  <a:lnTo>
                    <a:pt x="1519" y="633"/>
                  </a:lnTo>
                  <a:cubicBezTo>
                    <a:pt x="1601" y="997"/>
                    <a:pt x="1657" y="1366"/>
                    <a:pt x="1685" y="1739"/>
                  </a:cubicBezTo>
                  <a:cubicBezTo>
                    <a:pt x="1697" y="1928"/>
                    <a:pt x="1697" y="2117"/>
                    <a:pt x="1685" y="2304"/>
                  </a:cubicBezTo>
                  <a:cubicBezTo>
                    <a:pt x="1685" y="2641"/>
                    <a:pt x="1395" y="3128"/>
                    <a:pt x="701" y="3128"/>
                  </a:cubicBezTo>
                  <a:cubicBezTo>
                    <a:pt x="653" y="3128"/>
                    <a:pt x="604" y="3126"/>
                    <a:pt x="553" y="3121"/>
                  </a:cubicBezTo>
                  <a:lnTo>
                    <a:pt x="553" y="3121"/>
                  </a:lnTo>
                  <a:cubicBezTo>
                    <a:pt x="0" y="3246"/>
                    <a:pt x="832" y="6760"/>
                    <a:pt x="1224" y="6760"/>
                  </a:cubicBezTo>
                  <a:cubicBezTo>
                    <a:pt x="1229" y="6760"/>
                    <a:pt x="1233" y="6759"/>
                    <a:pt x="1237" y="6758"/>
                  </a:cubicBezTo>
                  <a:cubicBezTo>
                    <a:pt x="1243" y="6761"/>
                    <a:pt x="1250" y="6762"/>
                    <a:pt x="1258" y="6762"/>
                  </a:cubicBezTo>
                  <a:cubicBezTo>
                    <a:pt x="1713" y="6762"/>
                    <a:pt x="5430" y="3568"/>
                    <a:pt x="4790" y="3338"/>
                  </a:cubicBezTo>
                  <a:cubicBezTo>
                    <a:pt x="3501" y="3147"/>
                    <a:pt x="3702" y="1924"/>
                    <a:pt x="3795" y="1305"/>
                  </a:cubicBezTo>
                  <a:cubicBezTo>
                    <a:pt x="3842" y="857"/>
                    <a:pt x="3952" y="418"/>
                    <a:pt x="412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 flipH="1">
              <a:off x="7172225" y="1028513"/>
              <a:ext cx="375925" cy="792400"/>
            </a:xfrm>
            <a:custGeom>
              <a:rect b="b" l="l" r="r" t="t"/>
              <a:pathLst>
                <a:path extrusionOk="0" h="31696" w="15037">
                  <a:moveTo>
                    <a:pt x="5594" y="1"/>
                  </a:moveTo>
                  <a:cubicBezTo>
                    <a:pt x="5330" y="1"/>
                    <a:pt x="4870" y="470"/>
                    <a:pt x="4870" y="470"/>
                  </a:cubicBezTo>
                  <a:lnTo>
                    <a:pt x="2223" y="615"/>
                  </a:lnTo>
                  <a:cubicBezTo>
                    <a:pt x="558" y="3778"/>
                    <a:pt x="2223" y="10401"/>
                    <a:pt x="2223" y="10401"/>
                  </a:cubicBezTo>
                  <a:cubicBezTo>
                    <a:pt x="2223" y="10606"/>
                    <a:pt x="2192" y="10814"/>
                    <a:pt x="2176" y="11027"/>
                  </a:cubicBezTo>
                  <a:cubicBezTo>
                    <a:pt x="1579" y="18462"/>
                    <a:pt x="0" y="29997"/>
                    <a:pt x="0" y="29997"/>
                  </a:cubicBezTo>
                  <a:cubicBezTo>
                    <a:pt x="3679" y="31348"/>
                    <a:pt x="7313" y="31696"/>
                    <a:pt x="10078" y="31696"/>
                  </a:cubicBezTo>
                  <a:cubicBezTo>
                    <a:pt x="13005" y="31696"/>
                    <a:pt x="14958" y="31306"/>
                    <a:pt x="14958" y="31306"/>
                  </a:cubicBezTo>
                  <a:cubicBezTo>
                    <a:pt x="15037" y="27237"/>
                    <a:pt x="13543" y="15633"/>
                    <a:pt x="13543" y="15633"/>
                  </a:cubicBezTo>
                  <a:cubicBezTo>
                    <a:pt x="13522" y="15187"/>
                    <a:pt x="13496" y="14752"/>
                    <a:pt x="13473" y="14314"/>
                  </a:cubicBezTo>
                  <a:cubicBezTo>
                    <a:pt x="13456" y="14071"/>
                    <a:pt x="13449" y="13826"/>
                    <a:pt x="13459" y="13583"/>
                  </a:cubicBezTo>
                  <a:cubicBezTo>
                    <a:pt x="13433" y="10298"/>
                    <a:pt x="13828" y="5585"/>
                    <a:pt x="14610" y="2396"/>
                  </a:cubicBezTo>
                  <a:cubicBezTo>
                    <a:pt x="13678" y="1499"/>
                    <a:pt x="12441" y="986"/>
                    <a:pt x="11148" y="965"/>
                  </a:cubicBezTo>
                  <a:lnTo>
                    <a:pt x="10713" y="458"/>
                  </a:lnTo>
                  <a:lnTo>
                    <a:pt x="7265" y="2209"/>
                  </a:lnTo>
                  <a:lnTo>
                    <a:pt x="5739" y="89"/>
                  </a:lnTo>
                  <a:cubicBezTo>
                    <a:pt x="5707" y="26"/>
                    <a:pt x="5656" y="1"/>
                    <a:pt x="55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 flipH="1">
              <a:off x="7174075" y="1028513"/>
              <a:ext cx="374075" cy="792350"/>
            </a:xfrm>
            <a:custGeom>
              <a:rect b="b" l="l" r="r" t="t"/>
              <a:pathLst>
                <a:path extrusionOk="0" h="31694" w="14963">
                  <a:moveTo>
                    <a:pt x="2757" y="16155"/>
                  </a:moveTo>
                  <a:lnTo>
                    <a:pt x="12614" y="16711"/>
                  </a:lnTo>
                  <a:lnTo>
                    <a:pt x="12709" y="17640"/>
                  </a:lnTo>
                  <a:lnTo>
                    <a:pt x="12709" y="17640"/>
                  </a:lnTo>
                  <a:lnTo>
                    <a:pt x="2687" y="17040"/>
                  </a:lnTo>
                  <a:lnTo>
                    <a:pt x="2757" y="16155"/>
                  </a:lnTo>
                  <a:close/>
                  <a:moveTo>
                    <a:pt x="5605" y="0"/>
                  </a:moveTo>
                  <a:cubicBezTo>
                    <a:pt x="5601" y="0"/>
                    <a:pt x="5597" y="0"/>
                    <a:pt x="5594" y="1"/>
                  </a:cubicBezTo>
                  <a:lnTo>
                    <a:pt x="5594" y="3"/>
                  </a:lnTo>
                  <a:cubicBezTo>
                    <a:pt x="5330" y="3"/>
                    <a:pt x="4870" y="470"/>
                    <a:pt x="4870" y="470"/>
                  </a:cubicBezTo>
                  <a:lnTo>
                    <a:pt x="2510" y="598"/>
                  </a:lnTo>
                  <a:cubicBezTo>
                    <a:pt x="2629" y="612"/>
                    <a:pt x="2746" y="638"/>
                    <a:pt x="2860" y="675"/>
                  </a:cubicBezTo>
                  <a:cubicBezTo>
                    <a:pt x="3252" y="2811"/>
                    <a:pt x="3301" y="4996"/>
                    <a:pt x="3012" y="7149"/>
                  </a:cubicBezTo>
                  <a:cubicBezTo>
                    <a:pt x="3306" y="6911"/>
                    <a:pt x="3575" y="6675"/>
                    <a:pt x="3752" y="6486"/>
                  </a:cubicBezTo>
                  <a:cubicBezTo>
                    <a:pt x="4160" y="6052"/>
                    <a:pt x="4086" y="4464"/>
                    <a:pt x="6864" y="4186"/>
                  </a:cubicBezTo>
                  <a:cubicBezTo>
                    <a:pt x="7466" y="4495"/>
                    <a:pt x="7786" y="5167"/>
                    <a:pt x="7646" y="5828"/>
                  </a:cubicBezTo>
                  <a:cubicBezTo>
                    <a:pt x="7592" y="5986"/>
                    <a:pt x="6269" y="6862"/>
                    <a:pt x="5970" y="7100"/>
                  </a:cubicBezTo>
                  <a:lnTo>
                    <a:pt x="6054" y="10707"/>
                  </a:lnTo>
                  <a:cubicBezTo>
                    <a:pt x="6056" y="10709"/>
                    <a:pt x="6056" y="10714"/>
                    <a:pt x="6054" y="10716"/>
                  </a:cubicBezTo>
                  <a:cubicBezTo>
                    <a:pt x="6054" y="10891"/>
                    <a:pt x="5914" y="11036"/>
                    <a:pt x="5739" y="11041"/>
                  </a:cubicBezTo>
                  <a:lnTo>
                    <a:pt x="5620" y="11041"/>
                  </a:lnTo>
                  <a:cubicBezTo>
                    <a:pt x="5440" y="11041"/>
                    <a:pt x="5293" y="10898"/>
                    <a:pt x="5288" y="10721"/>
                  </a:cubicBezTo>
                  <a:lnTo>
                    <a:pt x="5209" y="7457"/>
                  </a:lnTo>
                  <a:cubicBezTo>
                    <a:pt x="5132" y="7476"/>
                    <a:pt x="5052" y="7492"/>
                    <a:pt x="4971" y="7501"/>
                  </a:cubicBezTo>
                  <a:cubicBezTo>
                    <a:pt x="4777" y="7882"/>
                    <a:pt x="4590" y="8290"/>
                    <a:pt x="4399" y="8692"/>
                  </a:cubicBezTo>
                  <a:cubicBezTo>
                    <a:pt x="4471" y="8874"/>
                    <a:pt x="4508" y="9068"/>
                    <a:pt x="4508" y="9266"/>
                  </a:cubicBezTo>
                  <a:cubicBezTo>
                    <a:pt x="4508" y="9535"/>
                    <a:pt x="4436" y="9794"/>
                    <a:pt x="4270" y="9988"/>
                  </a:cubicBezTo>
                  <a:cubicBezTo>
                    <a:pt x="3437" y="10966"/>
                    <a:pt x="2718" y="11552"/>
                    <a:pt x="2106" y="11869"/>
                  </a:cubicBezTo>
                  <a:cubicBezTo>
                    <a:pt x="1464" y="19300"/>
                    <a:pt x="0" y="29994"/>
                    <a:pt x="0" y="29994"/>
                  </a:cubicBezTo>
                  <a:cubicBezTo>
                    <a:pt x="3680" y="31346"/>
                    <a:pt x="7312" y="31694"/>
                    <a:pt x="10078" y="31694"/>
                  </a:cubicBezTo>
                  <a:cubicBezTo>
                    <a:pt x="13006" y="31694"/>
                    <a:pt x="14958" y="31304"/>
                    <a:pt x="14958" y="31304"/>
                  </a:cubicBezTo>
                  <a:cubicBezTo>
                    <a:pt x="14960" y="31199"/>
                    <a:pt x="14962" y="31089"/>
                    <a:pt x="14962" y="30973"/>
                  </a:cubicBezTo>
                  <a:cubicBezTo>
                    <a:pt x="14962" y="26642"/>
                    <a:pt x="13543" y="15630"/>
                    <a:pt x="13543" y="15630"/>
                  </a:cubicBezTo>
                  <a:cubicBezTo>
                    <a:pt x="13522" y="15187"/>
                    <a:pt x="13496" y="14750"/>
                    <a:pt x="13473" y="14311"/>
                  </a:cubicBezTo>
                  <a:cubicBezTo>
                    <a:pt x="13466" y="14208"/>
                    <a:pt x="13461" y="14103"/>
                    <a:pt x="13459" y="14001"/>
                  </a:cubicBezTo>
                  <a:cubicBezTo>
                    <a:pt x="12051" y="13482"/>
                    <a:pt x="10774" y="12616"/>
                    <a:pt x="10774" y="12616"/>
                  </a:cubicBezTo>
                  <a:lnTo>
                    <a:pt x="10592" y="10744"/>
                  </a:lnTo>
                  <a:lnTo>
                    <a:pt x="13522" y="10805"/>
                  </a:lnTo>
                  <a:lnTo>
                    <a:pt x="13529" y="10681"/>
                  </a:lnTo>
                  <a:cubicBezTo>
                    <a:pt x="13333" y="9771"/>
                    <a:pt x="13078" y="8767"/>
                    <a:pt x="12896" y="7891"/>
                  </a:cubicBezTo>
                  <a:lnTo>
                    <a:pt x="12896" y="7891"/>
                  </a:lnTo>
                  <a:cubicBezTo>
                    <a:pt x="12929" y="7996"/>
                    <a:pt x="12962" y="8101"/>
                    <a:pt x="12999" y="8204"/>
                  </a:cubicBezTo>
                  <a:lnTo>
                    <a:pt x="12523" y="6010"/>
                  </a:lnTo>
                  <a:cubicBezTo>
                    <a:pt x="12653" y="4614"/>
                    <a:pt x="13986" y="2912"/>
                    <a:pt x="14544" y="2333"/>
                  </a:cubicBezTo>
                  <a:cubicBezTo>
                    <a:pt x="13618" y="1471"/>
                    <a:pt x="12408" y="986"/>
                    <a:pt x="11148" y="962"/>
                  </a:cubicBezTo>
                  <a:lnTo>
                    <a:pt x="10713" y="456"/>
                  </a:lnTo>
                  <a:lnTo>
                    <a:pt x="9964" y="836"/>
                  </a:lnTo>
                  <a:lnTo>
                    <a:pt x="7265" y="2207"/>
                  </a:lnTo>
                  <a:lnTo>
                    <a:pt x="6124" y="626"/>
                  </a:lnTo>
                  <a:lnTo>
                    <a:pt x="5736" y="89"/>
                  </a:lnTo>
                  <a:cubicBezTo>
                    <a:pt x="5712" y="34"/>
                    <a:pt x="5661" y="0"/>
                    <a:pt x="5605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 flipH="1">
              <a:off x="7432225" y="1043213"/>
              <a:ext cx="144575" cy="289975"/>
            </a:xfrm>
            <a:custGeom>
              <a:rect b="b" l="l" r="r" t="t"/>
              <a:pathLst>
                <a:path extrusionOk="0" h="11599" w="5783">
                  <a:moveTo>
                    <a:pt x="3437" y="1"/>
                  </a:moveTo>
                  <a:cubicBezTo>
                    <a:pt x="3026" y="1"/>
                    <a:pt x="2621" y="140"/>
                    <a:pt x="2293" y="405"/>
                  </a:cubicBezTo>
                  <a:cubicBezTo>
                    <a:pt x="1891" y="834"/>
                    <a:pt x="1585" y="1346"/>
                    <a:pt x="1396" y="1901"/>
                  </a:cubicBezTo>
                  <a:cubicBezTo>
                    <a:pt x="350" y="4532"/>
                    <a:pt x="0" y="7390"/>
                    <a:pt x="381" y="10193"/>
                  </a:cubicBezTo>
                  <a:cubicBezTo>
                    <a:pt x="426" y="10526"/>
                    <a:pt x="965" y="11599"/>
                    <a:pt x="2106" y="11599"/>
                  </a:cubicBezTo>
                  <a:cubicBezTo>
                    <a:pt x="2903" y="11599"/>
                    <a:pt x="3994" y="11074"/>
                    <a:pt x="5416" y="9404"/>
                  </a:cubicBezTo>
                  <a:cubicBezTo>
                    <a:pt x="5783" y="8977"/>
                    <a:pt x="5699" y="8242"/>
                    <a:pt x="5374" y="7784"/>
                  </a:cubicBezTo>
                  <a:cubicBezTo>
                    <a:pt x="5136" y="7485"/>
                    <a:pt x="4791" y="7296"/>
                    <a:pt x="4412" y="7259"/>
                  </a:cubicBezTo>
                  <a:cubicBezTo>
                    <a:pt x="4317" y="7244"/>
                    <a:pt x="4222" y="7237"/>
                    <a:pt x="4127" y="7237"/>
                  </a:cubicBezTo>
                  <a:cubicBezTo>
                    <a:pt x="4103" y="7237"/>
                    <a:pt x="4079" y="7237"/>
                    <a:pt x="4055" y="7238"/>
                  </a:cubicBezTo>
                  <a:cubicBezTo>
                    <a:pt x="4454" y="4871"/>
                    <a:pt x="4438" y="2452"/>
                    <a:pt x="4006" y="92"/>
                  </a:cubicBezTo>
                  <a:cubicBezTo>
                    <a:pt x="3820" y="31"/>
                    <a:pt x="3628" y="1"/>
                    <a:pt x="34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 flipH="1">
              <a:off x="7435425" y="1043113"/>
              <a:ext cx="141375" cy="290075"/>
            </a:xfrm>
            <a:custGeom>
              <a:rect b="b" l="l" r="r" t="t"/>
              <a:pathLst>
                <a:path extrusionOk="0" h="11603" w="5655">
                  <a:moveTo>
                    <a:pt x="3439" y="0"/>
                  </a:moveTo>
                  <a:lnTo>
                    <a:pt x="3437" y="3"/>
                  </a:lnTo>
                  <a:cubicBezTo>
                    <a:pt x="3021" y="3"/>
                    <a:pt x="2617" y="145"/>
                    <a:pt x="2293" y="406"/>
                  </a:cubicBezTo>
                  <a:cubicBezTo>
                    <a:pt x="1891" y="836"/>
                    <a:pt x="1585" y="1347"/>
                    <a:pt x="1394" y="1903"/>
                  </a:cubicBezTo>
                  <a:cubicBezTo>
                    <a:pt x="350" y="4534"/>
                    <a:pt x="0" y="7391"/>
                    <a:pt x="378" y="10197"/>
                  </a:cubicBezTo>
                  <a:cubicBezTo>
                    <a:pt x="425" y="10529"/>
                    <a:pt x="962" y="11603"/>
                    <a:pt x="2104" y="11603"/>
                  </a:cubicBezTo>
                  <a:cubicBezTo>
                    <a:pt x="2902" y="11603"/>
                    <a:pt x="3992" y="11078"/>
                    <a:pt x="5416" y="9406"/>
                  </a:cubicBezTo>
                  <a:cubicBezTo>
                    <a:pt x="5582" y="9212"/>
                    <a:pt x="5654" y="8953"/>
                    <a:pt x="5654" y="8685"/>
                  </a:cubicBezTo>
                  <a:cubicBezTo>
                    <a:pt x="5654" y="8486"/>
                    <a:pt x="5617" y="8292"/>
                    <a:pt x="5547" y="8110"/>
                  </a:cubicBezTo>
                  <a:cubicBezTo>
                    <a:pt x="5229" y="8783"/>
                    <a:pt x="4907" y="9439"/>
                    <a:pt x="4545" y="9913"/>
                  </a:cubicBezTo>
                  <a:cubicBezTo>
                    <a:pt x="4300" y="10232"/>
                    <a:pt x="3717" y="10429"/>
                    <a:pt x="3191" y="10429"/>
                  </a:cubicBezTo>
                  <a:cubicBezTo>
                    <a:pt x="2876" y="10429"/>
                    <a:pt x="2580" y="10356"/>
                    <a:pt x="2395" y="10195"/>
                  </a:cubicBezTo>
                  <a:cubicBezTo>
                    <a:pt x="2003" y="9861"/>
                    <a:pt x="1924" y="8650"/>
                    <a:pt x="2503" y="7807"/>
                  </a:cubicBezTo>
                  <a:cubicBezTo>
                    <a:pt x="2503" y="7807"/>
                    <a:pt x="3411" y="7172"/>
                    <a:pt x="4158" y="6565"/>
                  </a:cubicBezTo>
                  <a:cubicBezTo>
                    <a:pt x="4447" y="4412"/>
                    <a:pt x="4398" y="2227"/>
                    <a:pt x="4006" y="91"/>
                  </a:cubicBezTo>
                  <a:cubicBezTo>
                    <a:pt x="3824" y="31"/>
                    <a:pt x="3630" y="0"/>
                    <a:pt x="3439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 flipH="1">
              <a:off x="7353500" y="1133213"/>
              <a:ext cx="175225" cy="170650"/>
            </a:xfrm>
            <a:custGeom>
              <a:rect b="b" l="l" r="r" t="t"/>
              <a:pathLst>
                <a:path extrusionOk="0" h="6826" w="7009">
                  <a:moveTo>
                    <a:pt x="6087" y="1"/>
                  </a:moveTo>
                  <a:cubicBezTo>
                    <a:pt x="3309" y="276"/>
                    <a:pt x="3383" y="1864"/>
                    <a:pt x="2975" y="2300"/>
                  </a:cubicBezTo>
                  <a:cubicBezTo>
                    <a:pt x="2347" y="2968"/>
                    <a:pt x="577" y="4205"/>
                    <a:pt x="577" y="4205"/>
                  </a:cubicBezTo>
                  <a:cubicBezTo>
                    <a:pt x="1" y="5046"/>
                    <a:pt x="80" y="6260"/>
                    <a:pt x="470" y="6593"/>
                  </a:cubicBezTo>
                  <a:cubicBezTo>
                    <a:pt x="656" y="6754"/>
                    <a:pt x="951" y="6825"/>
                    <a:pt x="1268" y="6825"/>
                  </a:cubicBezTo>
                  <a:cubicBezTo>
                    <a:pt x="1792" y="6825"/>
                    <a:pt x="2376" y="6629"/>
                    <a:pt x="2620" y="6309"/>
                  </a:cubicBezTo>
                  <a:cubicBezTo>
                    <a:pt x="3201" y="5555"/>
                    <a:pt x="3673" y="4331"/>
                    <a:pt x="4194" y="3316"/>
                  </a:cubicBezTo>
                  <a:cubicBezTo>
                    <a:pt x="4546" y="3269"/>
                    <a:pt x="4882" y="3138"/>
                    <a:pt x="5169" y="2931"/>
                  </a:cubicBezTo>
                  <a:cubicBezTo>
                    <a:pt x="5414" y="2725"/>
                    <a:pt x="6813" y="1805"/>
                    <a:pt x="6867" y="1642"/>
                  </a:cubicBezTo>
                  <a:cubicBezTo>
                    <a:pt x="7009" y="981"/>
                    <a:pt x="6689" y="307"/>
                    <a:pt x="608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 flipH="1">
              <a:off x="7374850" y="1010363"/>
              <a:ext cx="725" cy="13575"/>
            </a:xfrm>
            <a:custGeom>
              <a:rect b="b" l="l" r="r" t="t"/>
              <a:pathLst>
                <a:path extrusionOk="0" h="543" w="29">
                  <a:moveTo>
                    <a:pt x="3" y="1"/>
                  </a:moveTo>
                  <a:lnTo>
                    <a:pt x="3" y="3"/>
                  </a:lnTo>
                  <a:lnTo>
                    <a:pt x="3" y="3"/>
                  </a:lnTo>
                  <a:cubicBezTo>
                    <a:pt x="3" y="2"/>
                    <a:pt x="3" y="1"/>
                    <a:pt x="3" y="1"/>
                  </a:cubicBezTo>
                  <a:close/>
                  <a:moveTo>
                    <a:pt x="3" y="3"/>
                  </a:moveTo>
                  <a:cubicBezTo>
                    <a:pt x="15" y="184"/>
                    <a:pt x="14" y="363"/>
                    <a:pt x="1" y="542"/>
                  </a:cubicBezTo>
                  <a:lnTo>
                    <a:pt x="15" y="542"/>
                  </a:lnTo>
                  <a:cubicBezTo>
                    <a:pt x="29" y="362"/>
                    <a:pt x="29" y="183"/>
                    <a:pt x="17" y="3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 flipH="1">
              <a:off x="7321800" y="993488"/>
              <a:ext cx="53425" cy="30450"/>
            </a:xfrm>
            <a:custGeom>
              <a:rect b="b" l="l" r="r" t="t"/>
              <a:pathLst>
                <a:path extrusionOk="0" h="1218" w="2137">
                  <a:moveTo>
                    <a:pt x="2137" y="1"/>
                  </a:moveTo>
                  <a:lnTo>
                    <a:pt x="2137" y="1"/>
                  </a:lnTo>
                  <a:cubicBezTo>
                    <a:pt x="1964" y="122"/>
                    <a:pt x="1782" y="227"/>
                    <a:pt x="1590" y="316"/>
                  </a:cubicBezTo>
                  <a:cubicBezTo>
                    <a:pt x="1362" y="430"/>
                    <a:pt x="1119" y="517"/>
                    <a:pt x="869" y="573"/>
                  </a:cubicBezTo>
                  <a:cubicBezTo>
                    <a:pt x="584" y="638"/>
                    <a:pt x="295" y="673"/>
                    <a:pt x="3" y="676"/>
                  </a:cubicBezTo>
                  <a:cubicBezTo>
                    <a:pt x="15" y="855"/>
                    <a:pt x="15" y="1037"/>
                    <a:pt x="1" y="1217"/>
                  </a:cubicBezTo>
                  <a:cubicBezTo>
                    <a:pt x="811" y="1182"/>
                    <a:pt x="1569" y="820"/>
                    <a:pt x="2109" y="216"/>
                  </a:cubicBezTo>
                  <a:cubicBezTo>
                    <a:pt x="2116" y="143"/>
                    <a:pt x="2125" y="73"/>
                    <a:pt x="2137" y="1"/>
                  </a:cubicBez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 flipH="1">
              <a:off x="7243300" y="1134788"/>
              <a:ext cx="84875" cy="47300"/>
            </a:xfrm>
            <a:custGeom>
              <a:rect b="b" l="l" r="r" t="t"/>
              <a:pathLst>
                <a:path extrusionOk="0" h="1892" w="3395">
                  <a:moveTo>
                    <a:pt x="478" y="0"/>
                  </a:moveTo>
                  <a:cubicBezTo>
                    <a:pt x="363" y="0"/>
                    <a:pt x="263" y="80"/>
                    <a:pt x="236" y="192"/>
                  </a:cubicBezTo>
                  <a:lnTo>
                    <a:pt x="0" y="1469"/>
                  </a:lnTo>
                  <a:lnTo>
                    <a:pt x="0" y="1500"/>
                  </a:lnTo>
                  <a:cubicBezTo>
                    <a:pt x="0" y="1605"/>
                    <a:pt x="82" y="1689"/>
                    <a:pt x="185" y="1691"/>
                  </a:cubicBezTo>
                  <a:lnTo>
                    <a:pt x="2904" y="1892"/>
                  </a:lnTo>
                  <a:cubicBezTo>
                    <a:pt x="2908" y="1892"/>
                    <a:pt x="2911" y="1892"/>
                    <a:pt x="2914" y="1892"/>
                  </a:cubicBezTo>
                  <a:cubicBezTo>
                    <a:pt x="3029" y="1892"/>
                    <a:pt x="3131" y="1814"/>
                    <a:pt x="3159" y="1700"/>
                  </a:cubicBezTo>
                  <a:lnTo>
                    <a:pt x="3395" y="419"/>
                  </a:lnTo>
                  <a:lnTo>
                    <a:pt x="3395" y="388"/>
                  </a:lnTo>
                  <a:cubicBezTo>
                    <a:pt x="3395" y="286"/>
                    <a:pt x="3313" y="202"/>
                    <a:pt x="3210" y="199"/>
                  </a:cubicBezTo>
                  <a:lnTo>
                    <a:pt x="493" y="1"/>
                  </a:lnTo>
                  <a:cubicBezTo>
                    <a:pt x="488" y="1"/>
                    <a:pt x="483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 flipH="1">
              <a:off x="7342225" y="808513"/>
              <a:ext cx="98075" cy="149525"/>
            </a:xfrm>
            <a:custGeom>
              <a:rect b="b" l="l" r="r" t="t"/>
              <a:pathLst>
                <a:path extrusionOk="0" h="5981" w="3923">
                  <a:moveTo>
                    <a:pt x="3573" y="1"/>
                  </a:moveTo>
                  <a:cubicBezTo>
                    <a:pt x="2746" y="1"/>
                    <a:pt x="711" y="191"/>
                    <a:pt x="330" y="2033"/>
                  </a:cubicBezTo>
                  <a:cubicBezTo>
                    <a:pt x="1" y="3448"/>
                    <a:pt x="411" y="4935"/>
                    <a:pt x="1418" y="5981"/>
                  </a:cubicBezTo>
                  <a:lnTo>
                    <a:pt x="3923" y="14"/>
                  </a:lnTo>
                  <a:cubicBezTo>
                    <a:pt x="3923" y="14"/>
                    <a:pt x="3789" y="1"/>
                    <a:pt x="3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 flipH="1">
              <a:off x="7262975" y="821688"/>
              <a:ext cx="171725" cy="188725"/>
            </a:xfrm>
            <a:custGeom>
              <a:rect b="b" l="l" r="r" t="t"/>
              <a:pathLst>
                <a:path extrusionOk="0" h="7549" w="6869">
                  <a:moveTo>
                    <a:pt x="3152" y="0"/>
                  </a:moveTo>
                  <a:cubicBezTo>
                    <a:pt x="1019" y="0"/>
                    <a:pt x="323" y="1132"/>
                    <a:pt x="173" y="3334"/>
                  </a:cubicBezTo>
                  <a:cubicBezTo>
                    <a:pt x="1" y="5748"/>
                    <a:pt x="450" y="7548"/>
                    <a:pt x="2375" y="7548"/>
                  </a:cubicBezTo>
                  <a:cubicBezTo>
                    <a:pt x="2638" y="7548"/>
                    <a:pt x="2928" y="7515"/>
                    <a:pt x="3248" y="7445"/>
                  </a:cubicBezTo>
                  <a:cubicBezTo>
                    <a:pt x="6869" y="6647"/>
                    <a:pt x="6691" y="7"/>
                    <a:pt x="315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 flipH="1">
              <a:off x="7397200" y="899363"/>
              <a:ext cx="19050" cy="27275"/>
            </a:xfrm>
            <a:custGeom>
              <a:rect b="b" l="l" r="r" t="t"/>
              <a:pathLst>
                <a:path extrusionOk="0" h="1091" w="762">
                  <a:moveTo>
                    <a:pt x="761" y="0"/>
                  </a:moveTo>
                  <a:lnTo>
                    <a:pt x="761" y="0"/>
                  </a:lnTo>
                  <a:cubicBezTo>
                    <a:pt x="537" y="283"/>
                    <a:pt x="283" y="540"/>
                    <a:pt x="0" y="764"/>
                  </a:cubicBezTo>
                  <a:cubicBezTo>
                    <a:pt x="96" y="960"/>
                    <a:pt x="295" y="1086"/>
                    <a:pt x="514" y="109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D4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 flipH="1">
              <a:off x="7333825" y="862288"/>
              <a:ext cx="26000" cy="16075"/>
            </a:xfrm>
            <a:custGeom>
              <a:rect b="b" l="l" r="r" t="t"/>
              <a:pathLst>
                <a:path extrusionOk="0" h="643" w="1040">
                  <a:moveTo>
                    <a:pt x="83" y="1"/>
                  </a:moveTo>
                  <a:cubicBezTo>
                    <a:pt x="42" y="1"/>
                    <a:pt x="8" y="30"/>
                    <a:pt x="3" y="71"/>
                  </a:cubicBezTo>
                  <a:lnTo>
                    <a:pt x="3" y="80"/>
                  </a:lnTo>
                  <a:cubicBezTo>
                    <a:pt x="1" y="125"/>
                    <a:pt x="36" y="164"/>
                    <a:pt x="80" y="167"/>
                  </a:cubicBezTo>
                  <a:lnTo>
                    <a:pt x="83" y="167"/>
                  </a:lnTo>
                  <a:cubicBezTo>
                    <a:pt x="400" y="183"/>
                    <a:pt x="692" y="344"/>
                    <a:pt x="876" y="606"/>
                  </a:cubicBezTo>
                  <a:cubicBezTo>
                    <a:pt x="890" y="629"/>
                    <a:pt x="916" y="643"/>
                    <a:pt x="944" y="643"/>
                  </a:cubicBezTo>
                  <a:cubicBezTo>
                    <a:pt x="960" y="643"/>
                    <a:pt x="977" y="638"/>
                    <a:pt x="991" y="627"/>
                  </a:cubicBezTo>
                  <a:cubicBezTo>
                    <a:pt x="1030" y="601"/>
                    <a:pt x="1040" y="552"/>
                    <a:pt x="1016" y="512"/>
                  </a:cubicBezTo>
                  <a:lnTo>
                    <a:pt x="1014" y="510"/>
                  </a:lnTo>
                  <a:cubicBezTo>
                    <a:pt x="802" y="209"/>
                    <a:pt x="461" y="20"/>
                    <a:pt x="92" y="1"/>
                  </a:cubicBezTo>
                  <a:cubicBezTo>
                    <a:pt x="89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 flipH="1">
              <a:off x="7393000" y="851663"/>
              <a:ext cx="26350" cy="6900"/>
            </a:xfrm>
            <a:custGeom>
              <a:rect b="b" l="l" r="r" t="t"/>
              <a:pathLst>
                <a:path extrusionOk="0" h="276" w="1054">
                  <a:moveTo>
                    <a:pt x="555" y="1"/>
                  </a:moveTo>
                  <a:cubicBezTo>
                    <a:pt x="383" y="1"/>
                    <a:pt x="211" y="42"/>
                    <a:pt x="54" y="125"/>
                  </a:cubicBezTo>
                  <a:cubicBezTo>
                    <a:pt x="15" y="148"/>
                    <a:pt x="1" y="197"/>
                    <a:pt x="19" y="239"/>
                  </a:cubicBezTo>
                  <a:cubicBezTo>
                    <a:pt x="36" y="261"/>
                    <a:pt x="61" y="272"/>
                    <a:pt x="87" y="272"/>
                  </a:cubicBezTo>
                  <a:cubicBezTo>
                    <a:pt x="89" y="272"/>
                    <a:pt x="92" y="272"/>
                    <a:pt x="94" y="272"/>
                  </a:cubicBezTo>
                  <a:cubicBezTo>
                    <a:pt x="101" y="274"/>
                    <a:pt x="107" y="275"/>
                    <a:pt x="114" y="275"/>
                  </a:cubicBezTo>
                  <a:cubicBezTo>
                    <a:pt x="120" y="275"/>
                    <a:pt x="127" y="274"/>
                    <a:pt x="134" y="272"/>
                  </a:cubicBezTo>
                  <a:cubicBezTo>
                    <a:pt x="266" y="203"/>
                    <a:pt x="411" y="167"/>
                    <a:pt x="557" y="167"/>
                  </a:cubicBezTo>
                  <a:cubicBezTo>
                    <a:pt x="682" y="167"/>
                    <a:pt x="806" y="193"/>
                    <a:pt x="923" y="246"/>
                  </a:cubicBezTo>
                  <a:cubicBezTo>
                    <a:pt x="934" y="251"/>
                    <a:pt x="945" y="253"/>
                    <a:pt x="957" y="253"/>
                  </a:cubicBezTo>
                  <a:cubicBezTo>
                    <a:pt x="988" y="253"/>
                    <a:pt x="1019" y="235"/>
                    <a:pt x="1032" y="204"/>
                  </a:cubicBezTo>
                  <a:cubicBezTo>
                    <a:pt x="1053" y="165"/>
                    <a:pt x="1037" y="113"/>
                    <a:pt x="995" y="94"/>
                  </a:cubicBezTo>
                  <a:lnTo>
                    <a:pt x="993" y="94"/>
                  </a:lnTo>
                  <a:cubicBezTo>
                    <a:pt x="853" y="32"/>
                    <a:pt x="704" y="1"/>
                    <a:pt x="5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 flipH="1">
              <a:off x="7235950" y="800263"/>
              <a:ext cx="204125" cy="171975"/>
            </a:xfrm>
            <a:custGeom>
              <a:rect b="b" l="l" r="r" t="t"/>
              <a:pathLst>
                <a:path extrusionOk="0" h="6879" w="8165">
                  <a:moveTo>
                    <a:pt x="3804" y="1"/>
                  </a:moveTo>
                  <a:cubicBezTo>
                    <a:pt x="3758" y="1"/>
                    <a:pt x="3711" y="2"/>
                    <a:pt x="3664" y="3"/>
                  </a:cubicBezTo>
                  <a:cubicBezTo>
                    <a:pt x="1" y="96"/>
                    <a:pt x="409" y="3892"/>
                    <a:pt x="409" y="3892"/>
                  </a:cubicBezTo>
                  <a:cubicBezTo>
                    <a:pt x="527" y="1528"/>
                    <a:pt x="1870" y="1000"/>
                    <a:pt x="3048" y="1000"/>
                  </a:cubicBezTo>
                  <a:cubicBezTo>
                    <a:pt x="3999" y="1000"/>
                    <a:pt x="4843" y="1345"/>
                    <a:pt x="4843" y="1345"/>
                  </a:cubicBezTo>
                  <a:cubicBezTo>
                    <a:pt x="4696" y="2708"/>
                    <a:pt x="5692" y="4459"/>
                    <a:pt x="5692" y="4459"/>
                  </a:cubicBezTo>
                  <a:cubicBezTo>
                    <a:pt x="6275" y="5498"/>
                    <a:pt x="5514" y="6760"/>
                    <a:pt x="5421" y="6870"/>
                  </a:cubicBezTo>
                  <a:lnTo>
                    <a:pt x="5421" y="6870"/>
                  </a:lnTo>
                  <a:cubicBezTo>
                    <a:pt x="7289" y="5281"/>
                    <a:pt x="8165" y="1"/>
                    <a:pt x="3804" y="1"/>
                  </a:cubicBezTo>
                  <a:close/>
                  <a:moveTo>
                    <a:pt x="5421" y="6870"/>
                  </a:moveTo>
                  <a:lnTo>
                    <a:pt x="5421" y="6870"/>
                  </a:lnTo>
                  <a:cubicBezTo>
                    <a:pt x="5418" y="6873"/>
                    <a:pt x="5415" y="6875"/>
                    <a:pt x="5412" y="6878"/>
                  </a:cubicBezTo>
                  <a:cubicBezTo>
                    <a:pt x="5412" y="6878"/>
                    <a:pt x="5413" y="6878"/>
                    <a:pt x="5413" y="6878"/>
                  </a:cubicBezTo>
                  <a:cubicBezTo>
                    <a:pt x="5414" y="6878"/>
                    <a:pt x="5417" y="6875"/>
                    <a:pt x="5421" y="68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 flipH="1">
              <a:off x="7275225" y="904663"/>
              <a:ext cx="160825" cy="105575"/>
            </a:xfrm>
            <a:custGeom>
              <a:rect b="b" l="l" r="r" t="t"/>
              <a:pathLst>
                <a:path extrusionOk="0" h="4223" w="6433">
                  <a:moveTo>
                    <a:pt x="5775" y="0"/>
                  </a:moveTo>
                  <a:cubicBezTo>
                    <a:pt x="5482" y="0"/>
                    <a:pt x="5170" y="220"/>
                    <a:pt x="4880" y="661"/>
                  </a:cubicBezTo>
                  <a:lnTo>
                    <a:pt x="4880" y="577"/>
                  </a:lnTo>
                  <a:cubicBezTo>
                    <a:pt x="3600" y="427"/>
                    <a:pt x="2263" y="253"/>
                    <a:pt x="1317" y="253"/>
                  </a:cubicBezTo>
                  <a:cubicBezTo>
                    <a:pt x="675" y="253"/>
                    <a:pt x="213" y="334"/>
                    <a:pt x="71" y="556"/>
                  </a:cubicBezTo>
                  <a:lnTo>
                    <a:pt x="71" y="554"/>
                  </a:lnTo>
                  <a:lnTo>
                    <a:pt x="71" y="554"/>
                  </a:lnTo>
                  <a:cubicBezTo>
                    <a:pt x="1" y="1987"/>
                    <a:pt x="211" y="3129"/>
                    <a:pt x="937" y="3738"/>
                  </a:cubicBezTo>
                  <a:cubicBezTo>
                    <a:pt x="1344" y="4068"/>
                    <a:pt x="1889" y="4223"/>
                    <a:pt x="2467" y="4223"/>
                  </a:cubicBezTo>
                  <a:cubicBezTo>
                    <a:pt x="3340" y="4223"/>
                    <a:pt x="4288" y="3870"/>
                    <a:pt x="4950" y="3241"/>
                  </a:cubicBezTo>
                  <a:cubicBezTo>
                    <a:pt x="4969" y="3178"/>
                    <a:pt x="4980" y="3113"/>
                    <a:pt x="4985" y="3047"/>
                  </a:cubicBezTo>
                  <a:cubicBezTo>
                    <a:pt x="5629" y="2695"/>
                    <a:pt x="6043" y="1773"/>
                    <a:pt x="6433" y="804"/>
                  </a:cubicBezTo>
                  <a:lnTo>
                    <a:pt x="6433" y="804"/>
                  </a:lnTo>
                  <a:cubicBezTo>
                    <a:pt x="6015" y="1633"/>
                    <a:pt x="5608" y="2422"/>
                    <a:pt x="5020" y="2784"/>
                  </a:cubicBezTo>
                  <a:cubicBezTo>
                    <a:pt x="5090" y="2123"/>
                    <a:pt x="5055" y="1453"/>
                    <a:pt x="4910" y="804"/>
                  </a:cubicBezTo>
                  <a:cubicBezTo>
                    <a:pt x="5173" y="377"/>
                    <a:pt x="5467" y="107"/>
                    <a:pt x="5798" y="107"/>
                  </a:cubicBezTo>
                  <a:cubicBezTo>
                    <a:pt x="5984" y="107"/>
                    <a:pt x="6181" y="191"/>
                    <a:pt x="6391" y="379"/>
                  </a:cubicBezTo>
                  <a:cubicBezTo>
                    <a:pt x="6208" y="126"/>
                    <a:pt x="5997" y="0"/>
                    <a:pt x="577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 flipH="1">
              <a:off x="7357350" y="889013"/>
              <a:ext cx="11575" cy="15750"/>
            </a:xfrm>
            <a:custGeom>
              <a:rect b="b" l="l" r="r" t="t"/>
              <a:pathLst>
                <a:path extrusionOk="0" h="630" w="463">
                  <a:moveTo>
                    <a:pt x="259" y="1"/>
                  </a:moveTo>
                  <a:cubicBezTo>
                    <a:pt x="154" y="1"/>
                    <a:pt x="51" y="116"/>
                    <a:pt x="19" y="277"/>
                  </a:cubicBezTo>
                  <a:cubicBezTo>
                    <a:pt x="1" y="449"/>
                    <a:pt x="52" y="603"/>
                    <a:pt x="166" y="627"/>
                  </a:cubicBezTo>
                  <a:cubicBezTo>
                    <a:pt x="175" y="628"/>
                    <a:pt x="184" y="629"/>
                    <a:pt x="192" y="629"/>
                  </a:cubicBezTo>
                  <a:cubicBezTo>
                    <a:pt x="298" y="629"/>
                    <a:pt x="402" y="514"/>
                    <a:pt x="433" y="358"/>
                  </a:cubicBezTo>
                  <a:cubicBezTo>
                    <a:pt x="463" y="188"/>
                    <a:pt x="402" y="27"/>
                    <a:pt x="288" y="4"/>
                  </a:cubicBezTo>
                  <a:cubicBezTo>
                    <a:pt x="278" y="2"/>
                    <a:pt x="269" y="1"/>
                    <a:pt x="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 flipH="1">
              <a:off x="7360550" y="884013"/>
              <a:ext cx="8600" cy="6250"/>
            </a:xfrm>
            <a:custGeom>
              <a:rect b="b" l="l" r="r" t="t"/>
              <a:pathLst>
                <a:path extrusionOk="0" h="250" w="344">
                  <a:moveTo>
                    <a:pt x="0" y="0"/>
                  </a:moveTo>
                  <a:cubicBezTo>
                    <a:pt x="0" y="0"/>
                    <a:pt x="85" y="249"/>
                    <a:pt x="243" y="249"/>
                  </a:cubicBezTo>
                  <a:cubicBezTo>
                    <a:pt x="274" y="249"/>
                    <a:pt x="307" y="240"/>
                    <a:pt x="343" y="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 flipH="1">
              <a:off x="7404675" y="882388"/>
              <a:ext cx="12400" cy="15900"/>
            </a:xfrm>
            <a:custGeom>
              <a:rect b="b" l="l" r="r" t="t"/>
              <a:pathLst>
                <a:path extrusionOk="0" h="636" w="496">
                  <a:moveTo>
                    <a:pt x="272" y="0"/>
                  </a:moveTo>
                  <a:cubicBezTo>
                    <a:pt x="163" y="0"/>
                    <a:pt x="52" y="113"/>
                    <a:pt x="19" y="283"/>
                  </a:cubicBezTo>
                  <a:cubicBezTo>
                    <a:pt x="1" y="455"/>
                    <a:pt x="50" y="614"/>
                    <a:pt x="164" y="633"/>
                  </a:cubicBezTo>
                  <a:cubicBezTo>
                    <a:pt x="173" y="634"/>
                    <a:pt x="182" y="635"/>
                    <a:pt x="190" y="635"/>
                  </a:cubicBezTo>
                  <a:cubicBezTo>
                    <a:pt x="295" y="635"/>
                    <a:pt x="401" y="522"/>
                    <a:pt x="447" y="350"/>
                  </a:cubicBezTo>
                  <a:cubicBezTo>
                    <a:pt x="496" y="163"/>
                    <a:pt x="412" y="23"/>
                    <a:pt x="297" y="2"/>
                  </a:cubicBezTo>
                  <a:cubicBezTo>
                    <a:pt x="289" y="1"/>
                    <a:pt x="281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 flipH="1">
              <a:off x="7408700" y="877588"/>
              <a:ext cx="8650" cy="6275"/>
            </a:xfrm>
            <a:custGeom>
              <a:rect b="b" l="l" r="r" t="t"/>
              <a:pathLst>
                <a:path extrusionOk="0" h="251" w="346">
                  <a:moveTo>
                    <a:pt x="0" y="1"/>
                  </a:moveTo>
                  <a:cubicBezTo>
                    <a:pt x="0" y="1"/>
                    <a:pt x="88" y="250"/>
                    <a:pt x="247" y="250"/>
                  </a:cubicBezTo>
                  <a:cubicBezTo>
                    <a:pt x="278" y="250"/>
                    <a:pt x="310" y="241"/>
                    <a:pt x="346" y="2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 flipH="1">
              <a:off x="7263550" y="902388"/>
              <a:ext cx="46450" cy="50600"/>
            </a:xfrm>
            <a:custGeom>
              <a:rect b="b" l="l" r="r" t="t"/>
              <a:pathLst>
                <a:path extrusionOk="0" h="2024" w="1858">
                  <a:moveTo>
                    <a:pt x="991" y="1"/>
                  </a:moveTo>
                  <a:cubicBezTo>
                    <a:pt x="984" y="1"/>
                    <a:pt x="977" y="1"/>
                    <a:pt x="970" y="1"/>
                  </a:cubicBezTo>
                  <a:cubicBezTo>
                    <a:pt x="412" y="31"/>
                    <a:pt x="90" y="748"/>
                    <a:pt x="44" y="1236"/>
                  </a:cubicBezTo>
                  <a:cubicBezTo>
                    <a:pt x="1" y="1664"/>
                    <a:pt x="224" y="2023"/>
                    <a:pt x="576" y="2023"/>
                  </a:cubicBezTo>
                  <a:cubicBezTo>
                    <a:pt x="665" y="2023"/>
                    <a:pt x="762" y="2000"/>
                    <a:pt x="865" y="1950"/>
                  </a:cubicBezTo>
                  <a:cubicBezTo>
                    <a:pt x="1253" y="1754"/>
                    <a:pt x="1545" y="1408"/>
                    <a:pt x="1675" y="995"/>
                  </a:cubicBezTo>
                  <a:lnTo>
                    <a:pt x="1675" y="993"/>
                  </a:lnTo>
                  <a:cubicBezTo>
                    <a:pt x="1857" y="512"/>
                    <a:pt x="1501" y="1"/>
                    <a:pt x="99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 flipH="1">
              <a:off x="7235375" y="777663"/>
              <a:ext cx="212675" cy="190125"/>
            </a:xfrm>
            <a:custGeom>
              <a:rect b="b" l="l" r="r" t="t"/>
              <a:pathLst>
                <a:path extrusionOk="0" h="7605" w="8507">
                  <a:moveTo>
                    <a:pt x="4527" y="0"/>
                  </a:moveTo>
                  <a:cubicBezTo>
                    <a:pt x="2104" y="0"/>
                    <a:pt x="2047" y="1042"/>
                    <a:pt x="2047" y="1042"/>
                  </a:cubicBezTo>
                  <a:cubicBezTo>
                    <a:pt x="0" y="2618"/>
                    <a:pt x="591" y="4719"/>
                    <a:pt x="591" y="4719"/>
                  </a:cubicBezTo>
                  <a:cubicBezTo>
                    <a:pt x="591" y="4719"/>
                    <a:pt x="470" y="2458"/>
                    <a:pt x="2730" y="2458"/>
                  </a:cubicBezTo>
                  <a:cubicBezTo>
                    <a:pt x="2927" y="2458"/>
                    <a:pt x="3143" y="2475"/>
                    <a:pt x="3378" y="2513"/>
                  </a:cubicBezTo>
                  <a:cubicBezTo>
                    <a:pt x="5689" y="2662"/>
                    <a:pt x="6770" y="4829"/>
                    <a:pt x="6443" y="6281"/>
                  </a:cubicBezTo>
                  <a:lnTo>
                    <a:pt x="6446" y="6283"/>
                  </a:lnTo>
                  <a:cubicBezTo>
                    <a:pt x="6345" y="6696"/>
                    <a:pt x="6294" y="7254"/>
                    <a:pt x="6039" y="7604"/>
                  </a:cubicBezTo>
                  <a:cubicBezTo>
                    <a:pt x="6039" y="7604"/>
                    <a:pt x="6973" y="7553"/>
                    <a:pt x="6856" y="7117"/>
                  </a:cubicBezTo>
                  <a:cubicBezTo>
                    <a:pt x="6856" y="7117"/>
                    <a:pt x="8507" y="5461"/>
                    <a:pt x="8369" y="3556"/>
                  </a:cubicBezTo>
                  <a:cubicBezTo>
                    <a:pt x="8292" y="2403"/>
                    <a:pt x="7725" y="288"/>
                    <a:pt x="5745" y="73"/>
                  </a:cubicBezTo>
                  <a:cubicBezTo>
                    <a:pt x="5284" y="22"/>
                    <a:pt x="4880" y="0"/>
                    <a:pt x="45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 flipH="1">
              <a:off x="7238625" y="777613"/>
              <a:ext cx="196650" cy="190125"/>
            </a:xfrm>
            <a:custGeom>
              <a:rect b="b" l="l" r="r" t="t"/>
              <a:pathLst>
                <a:path extrusionOk="0" h="7605" w="7866">
                  <a:moveTo>
                    <a:pt x="4016" y="1"/>
                  </a:moveTo>
                  <a:lnTo>
                    <a:pt x="4016" y="3"/>
                  </a:lnTo>
                  <a:cubicBezTo>
                    <a:pt x="1595" y="3"/>
                    <a:pt x="1536" y="1039"/>
                    <a:pt x="1536" y="1042"/>
                  </a:cubicBezTo>
                  <a:cubicBezTo>
                    <a:pt x="238" y="2041"/>
                    <a:pt x="0" y="3253"/>
                    <a:pt x="0" y="4004"/>
                  </a:cubicBezTo>
                  <a:cubicBezTo>
                    <a:pt x="0" y="4439"/>
                    <a:pt x="80" y="4721"/>
                    <a:pt x="80" y="4721"/>
                  </a:cubicBezTo>
                  <a:lnTo>
                    <a:pt x="80" y="4663"/>
                  </a:lnTo>
                  <a:cubicBezTo>
                    <a:pt x="80" y="4305"/>
                    <a:pt x="180" y="2459"/>
                    <a:pt x="2220" y="2459"/>
                  </a:cubicBezTo>
                  <a:cubicBezTo>
                    <a:pt x="2438" y="2461"/>
                    <a:pt x="2652" y="2480"/>
                    <a:pt x="2867" y="2515"/>
                  </a:cubicBezTo>
                  <a:cubicBezTo>
                    <a:pt x="4907" y="2648"/>
                    <a:pt x="5991" y="4352"/>
                    <a:pt x="5991" y="5748"/>
                  </a:cubicBezTo>
                  <a:cubicBezTo>
                    <a:pt x="5991" y="5928"/>
                    <a:pt x="5972" y="6108"/>
                    <a:pt x="5932" y="6283"/>
                  </a:cubicBezTo>
                  <a:cubicBezTo>
                    <a:pt x="5834" y="6696"/>
                    <a:pt x="5783" y="7254"/>
                    <a:pt x="5528" y="7604"/>
                  </a:cubicBezTo>
                  <a:cubicBezTo>
                    <a:pt x="5528" y="7604"/>
                    <a:pt x="6355" y="7560"/>
                    <a:pt x="6357" y="7191"/>
                  </a:cubicBezTo>
                  <a:cubicBezTo>
                    <a:pt x="6355" y="7165"/>
                    <a:pt x="6353" y="7142"/>
                    <a:pt x="6345" y="7119"/>
                  </a:cubicBezTo>
                  <a:cubicBezTo>
                    <a:pt x="6345" y="7119"/>
                    <a:pt x="7863" y="5596"/>
                    <a:pt x="7865" y="3792"/>
                  </a:cubicBezTo>
                  <a:cubicBezTo>
                    <a:pt x="7865" y="3712"/>
                    <a:pt x="7863" y="3635"/>
                    <a:pt x="7856" y="3558"/>
                  </a:cubicBezTo>
                  <a:cubicBezTo>
                    <a:pt x="7781" y="2403"/>
                    <a:pt x="7214" y="290"/>
                    <a:pt x="5234" y="75"/>
                  </a:cubicBezTo>
                  <a:cubicBezTo>
                    <a:pt x="4828" y="29"/>
                    <a:pt x="4422" y="3"/>
                    <a:pt x="4016" y="1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 flipH="1">
              <a:off x="7104100" y="1085838"/>
              <a:ext cx="179250" cy="302225"/>
            </a:xfrm>
            <a:custGeom>
              <a:rect b="b" l="l" r="r" t="t"/>
              <a:pathLst>
                <a:path extrusionOk="0" h="12089" w="7170">
                  <a:moveTo>
                    <a:pt x="3992" y="0"/>
                  </a:moveTo>
                  <a:cubicBezTo>
                    <a:pt x="3464" y="535"/>
                    <a:pt x="2066" y="2288"/>
                    <a:pt x="1931" y="3719"/>
                  </a:cubicBezTo>
                  <a:lnTo>
                    <a:pt x="2972" y="8516"/>
                  </a:lnTo>
                  <a:lnTo>
                    <a:pt x="0" y="8453"/>
                  </a:lnTo>
                  <a:lnTo>
                    <a:pt x="182" y="10326"/>
                  </a:lnTo>
                  <a:cubicBezTo>
                    <a:pt x="182" y="10326"/>
                    <a:pt x="2787" y="12088"/>
                    <a:pt x="4650" y="12088"/>
                  </a:cubicBezTo>
                  <a:cubicBezTo>
                    <a:pt x="5484" y="12088"/>
                    <a:pt x="6170" y="11735"/>
                    <a:pt x="6406" y="10711"/>
                  </a:cubicBezTo>
                  <a:cubicBezTo>
                    <a:pt x="7169" y="7401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 flipH="1">
              <a:off x="7120225" y="1085838"/>
              <a:ext cx="163075" cy="302225"/>
            </a:xfrm>
            <a:custGeom>
              <a:rect b="b" l="l" r="r" t="t"/>
              <a:pathLst>
                <a:path extrusionOk="0" h="12089" w="6523">
                  <a:moveTo>
                    <a:pt x="3990" y="0"/>
                  </a:moveTo>
                  <a:lnTo>
                    <a:pt x="3950" y="42"/>
                  </a:lnTo>
                  <a:cubicBezTo>
                    <a:pt x="3392" y="621"/>
                    <a:pt x="2059" y="2323"/>
                    <a:pt x="1929" y="3719"/>
                  </a:cubicBezTo>
                  <a:lnTo>
                    <a:pt x="2405" y="5913"/>
                  </a:lnTo>
                  <a:cubicBezTo>
                    <a:pt x="2743" y="6910"/>
                    <a:pt x="3185" y="7870"/>
                    <a:pt x="3717" y="8778"/>
                  </a:cubicBezTo>
                  <a:cubicBezTo>
                    <a:pt x="3486" y="8647"/>
                    <a:pt x="3229" y="8561"/>
                    <a:pt x="2965" y="8530"/>
                  </a:cubicBezTo>
                  <a:cubicBezTo>
                    <a:pt x="2965" y="8526"/>
                    <a:pt x="2963" y="8521"/>
                    <a:pt x="2961" y="8516"/>
                  </a:cubicBezTo>
                  <a:lnTo>
                    <a:pt x="0" y="8453"/>
                  </a:lnTo>
                  <a:lnTo>
                    <a:pt x="180" y="10326"/>
                  </a:lnTo>
                  <a:cubicBezTo>
                    <a:pt x="180" y="10326"/>
                    <a:pt x="2785" y="12088"/>
                    <a:pt x="4648" y="12088"/>
                  </a:cubicBezTo>
                  <a:cubicBezTo>
                    <a:pt x="5482" y="12088"/>
                    <a:pt x="6168" y="11736"/>
                    <a:pt x="6404" y="10711"/>
                  </a:cubicBezTo>
                  <a:cubicBezTo>
                    <a:pt x="6486" y="10356"/>
                    <a:pt x="6523" y="9952"/>
                    <a:pt x="6523" y="9518"/>
                  </a:cubicBezTo>
                  <a:cubicBezTo>
                    <a:pt x="6523" y="589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 flipH="1">
              <a:off x="7242650" y="1259463"/>
              <a:ext cx="200850" cy="110675"/>
            </a:xfrm>
            <a:custGeom>
              <a:rect b="b" l="l" r="r" t="t"/>
              <a:pathLst>
                <a:path extrusionOk="0" h="4427" w="8034">
                  <a:moveTo>
                    <a:pt x="1517" y="1"/>
                  </a:moveTo>
                  <a:cubicBezTo>
                    <a:pt x="923" y="1"/>
                    <a:pt x="352" y="51"/>
                    <a:pt x="236" y="171"/>
                  </a:cubicBezTo>
                  <a:cubicBezTo>
                    <a:pt x="0" y="414"/>
                    <a:pt x="313" y="1761"/>
                    <a:pt x="773" y="2006"/>
                  </a:cubicBezTo>
                  <a:cubicBezTo>
                    <a:pt x="1193" y="2229"/>
                    <a:pt x="3273" y="2596"/>
                    <a:pt x="3802" y="2596"/>
                  </a:cubicBezTo>
                  <a:cubicBezTo>
                    <a:pt x="3854" y="2596"/>
                    <a:pt x="3892" y="2592"/>
                    <a:pt x="3910" y="2585"/>
                  </a:cubicBezTo>
                  <a:lnTo>
                    <a:pt x="8033" y="4427"/>
                  </a:lnTo>
                  <a:lnTo>
                    <a:pt x="7916" y="1070"/>
                  </a:lnTo>
                  <a:lnTo>
                    <a:pt x="4118" y="857"/>
                  </a:lnTo>
                  <a:cubicBezTo>
                    <a:pt x="4118" y="857"/>
                    <a:pt x="3236" y="311"/>
                    <a:pt x="2953" y="140"/>
                  </a:cubicBezTo>
                  <a:cubicBezTo>
                    <a:pt x="2764" y="54"/>
                    <a:pt x="2129" y="1"/>
                    <a:pt x="151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 flipH="1">
              <a:off x="7209050" y="1294838"/>
              <a:ext cx="900" cy="3875"/>
            </a:xfrm>
            <a:custGeom>
              <a:rect b="b" l="l" r="r" t="t"/>
              <a:pathLst>
                <a:path extrusionOk="0" h="155" w="36">
                  <a:moveTo>
                    <a:pt x="1" y="0"/>
                  </a:moveTo>
                  <a:lnTo>
                    <a:pt x="1" y="2"/>
                  </a:lnTo>
                  <a:cubicBezTo>
                    <a:pt x="1" y="12"/>
                    <a:pt x="1" y="21"/>
                    <a:pt x="1" y="30"/>
                  </a:cubicBezTo>
                  <a:cubicBezTo>
                    <a:pt x="10" y="72"/>
                    <a:pt x="17" y="114"/>
                    <a:pt x="27" y="154"/>
                  </a:cubicBezTo>
                  <a:lnTo>
                    <a:pt x="36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 flipH="1">
              <a:off x="7209925" y="1225838"/>
              <a:ext cx="15825" cy="69775"/>
            </a:xfrm>
            <a:custGeom>
              <a:rect b="b" l="l" r="r" t="t"/>
              <a:pathLst>
                <a:path extrusionOk="0" h="2791" w="633">
                  <a:moveTo>
                    <a:pt x="0" y="1"/>
                  </a:moveTo>
                  <a:lnTo>
                    <a:pt x="0" y="1"/>
                  </a:lnTo>
                  <a:cubicBezTo>
                    <a:pt x="182" y="876"/>
                    <a:pt x="437" y="1880"/>
                    <a:pt x="633" y="2790"/>
                  </a:cubicBezTo>
                  <a:cubicBezTo>
                    <a:pt x="633" y="2781"/>
                    <a:pt x="633" y="2772"/>
                    <a:pt x="633" y="2762"/>
                  </a:cubicBezTo>
                  <a:lnTo>
                    <a:pt x="103" y="313"/>
                  </a:lnTo>
                  <a:cubicBezTo>
                    <a:pt x="68" y="211"/>
                    <a:pt x="33" y="106"/>
                    <a:pt x="0" y="1"/>
                  </a:cubicBez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 flipH="1">
              <a:off x="7190375" y="1233663"/>
              <a:ext cx="32875" cy="71625"/>
            </a:xfrm>
            <a:custGeom>
              <a:rect b="b" l="l" r="r" t="t"/>
              <a:pathLst>
                <a:path extrusionOk="0" h="2865" w="1315">
                  <a:moveTo>
                    <a:pt x="1" y="0"/>
                  </a:moveTo>
                  <a:cubicBezTo>
                    <a:pt x="3" y="7"/>
                    <a:pt x="5" y="13"/>
                    <a:pt x="7" y="19"/>
                  </a:cubicBezTo>
                  <a:lnTo>
                    <a:pt x="7" y="19"/>
                  </a:lnTo>
                  <a:lnTo>
                    <a:pt x="3" y="0"/>
                  </a:lnTo>
                  <a:close/>
                  <a:moveTo>
                    <a:pt x="7" y="19"/>
                  </a:moveTo>
                  <a:lnTo>
                    <a:pt x="568" y="2603"/>
                  </a:lnTo>
                  <a:lnTo>
                    <a:pt x="559" y="2603"/>
                  </a:lnTo>
                  <a:cubicBezTo>
                    <a:pt x="559" y="2608"/>
                    <a:pt x="561" y="2613"/>
                    <a:pt x="561" y="2617"/>
                  </a:cubicBezTo>
                  <a:cubicBezTo>
                    <a:pt x="827" y="2650"/>
                    <a:pt x="1081" y="2734"/>
                    <a:pt x="1315" y="2865"/>
                  </a:cubicBezTo>
                  <a:cubicBezTo>
                    <a:pt x="784" y="1962"/>
                    <a:pt x="347" y="1009"/>
                    <a:pt x="7" y="19"/>
                  </a:cubicBez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 flipH="1">
              <a:off x="7230400" y="1432388"/>
              <a:ext cx="250575" cy="37150"/>
            </a:xfrm>
            <a:custGeom>
              <a:rect b="b" l="l" r="r" t="t"/>
              <a:pathLst>
                <a:path extrusionOk="0" h="1486" w="10023">
                  <a:moveTo>
                    <a:pt x="70" y="0"/>
                  </a:moveTo>
                  <a:lnTo>
                    <a:pt x="0" y="883"/>
                  </a:lnTo>
                  <a:lnTo>
                    <a:pt x="10022" y="1485"/>
                  </a:lnTo>
                  <a:lnTo>
                    <a:pt x="9927" y="5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AD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