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8B8D-FE05-574E-8D4A-76E028330501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3C6FE-2ED2-AA4A-B483-672C0DC5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5F7D-04A8-D940-9811-A644A6047A67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FAD6-B580-4840-8EB0-71AE11E5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 (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Vagrant is commonly used to manage machines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Docker can provide a good alternative to Vagrant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</a:t>
            </a:r>
            <a:r>
              <a:rPr lang="en-US" dirty="0" err="1" smtClean="0"/>
              <a:t>IaC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testing frameworks exist</a:t>
            </a:r>
          </a:p>
          <a:p>
            <a:r>
              <a:rPr lang="en-US" dirty="0" smtClean="0"/>
              <a:t>Can test the </a:t>
            </a:r>
            <a:r>
              <a:rPr lang="en-US" dirty="0" err="1" smtClean="0"/>
              <a:t>IaC</a:t>
            </a:r>
            <a:r>
              <a:rPr lang="en-US" dirty="0" smtClean="0"/>
              <a:t> code and the final output</a:t>
            </a:r>
          </a:p>
          <a:p>
            <a:r>
              <a:rPr lang="en-US" dirty="0" err="1" smtClean="0"/>
              <a:t>IaC</a:t>
            </a:r>
            <a:r>
              <a:rPr lang="en-US" dirty="0" smtClean="0"/>
              <a:t> code can be tested with the frameworks for the language (</a:t>
            </a:r>
            <a:r>
              <a:rPr lang="en-US" dirty="0" err="1" smtClean="0"/>
              <a:t>Rspec</a:t>
            </a:r>
            <a:r>
              <a:rPr lang="en-US" dirty="0" smtClean="0"/>
              <a:t> for Ruby)</a:t>
            </a:r>
          </a:p>
          <a:p>
            <a:r>
              <a:rPr lang="en-US" dirty="0" err="1" smtClean="0"/>
              <a:t>Inspec</a:t>
            </a:r>
            <a:r>
              <a:rPr lang="en-US" dirty="0" smtClean="0"/>
              <a:t> can test the final machine and verify compliance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depends on choice of tools</a:t>
            </a:r>
          </a:p>
          <a:p>
            <a:r>
              <a:rPr lang="en-US" dirty="0" smtClean="0"/>
              <a:t>Chef uses a Pull approach (Nodes will converge)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uses a Push approach (Plays are applied)</a:t>
            </a:r>
          </a:p>
          <a:p>
            <a:r>
              <a:rPr lang="en-US" dirty="0" smtClean="0"/>
              <a:t>Building environments should be the same as building the application (Build servers)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Vagrant</a:t>
            </a:r>
          </a:p>
          <a:p>
            <a:r>
              <a:rPr lang="en-US" dirty="0" smtClean="0"/>
              <a:t>Need </a:t>
            </a:r>
            <a:r>
              <a:rPr lang="en-US" smtClean="0"/>
              <a:t>VirtualBox</a:t>
            </a:r>
            <a:endParaRPr lang="en-US" dirty="0" smtClean="0"/>
          </a:p>
          <a:p>
            <a:r>
              <a:rPr lang="en-US" dirty="0" smtClean="0"/>
              <a:t>Need Chef</a:t>
            </a:r>
          </a:p>
          <a:p>
            <a:r>
              <a:rPr lang="en-US" dirty="0" smtClean="0"/>
              <a:t>Install Apache Web Server</a:t>
            </a:r>
          </a:p>
          <a:p>
            <a:r>
              <a:rPr lang="en-US" dirty="0" smtClean="0"/>
              <a:t>Build a basic web page</a:t>
            </a:r>
          </a:p>
          <a:p>
            <a:r>
              <a:rPr lang="en-US" dirty="0" smtClean="0"/>
              <a:t>Show complexity of simple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used to be managed by hand or scripts</a:t>
            </a:r>
          </a:p>
          <a:p>
            <a:r>
              <a:rPr lang="en-US" dirty="0" smtClean="0"/>
              <a:t>Works when you have few machines</a:t>
            </a:r>
          </a:p>
          <a:p>
            <a:r>
              <a:rPr lang="en-US" dirty="0" smtClean="0"/>
              <a:t>Infrastructure becomes a snowflake</a:t>
            </a:r>
          </a:p>
          <a:p>
            <a:r>
              <a:rPr lang="en-US" dirty="0" smtClean="0"/>
              <a:t>Infrastructure fails, nobody knows how it was configured, in what order</a:t>
            </a:r>
          </a:p>
          <a:p>
            <a:r>
              <a:rPr lang="en-US" dirty="0" smtClean="0"/>
              <a:t>Changes are scary to make, don’t know the impact of changes, can’t fix something if it is broken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had the same problem with code</a:t>
            </a:r>
          </a:p>
          <a:p>
            <a:r>
              <a:rPr lang="en-US" dirty="0" smtClean="0"/>
              <a:t>Helped fix this by introducing version control and testing</a:t>
            </a:r>
          </a:p>
          <a:p>
            <a:r>
              <a:rPr lang="en-US" dirty="0" smtClean="0"/>
              <a:t>Why not do the same for Infrastructure?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IaC</a:t>
            </a:r>
            <a:r>
              <a:rPr lang="en-US" dirty="0" smtClean="0"/>
              <a:t> needs to be easy to read and follow</a:t>
            </a:r>
          </a:p>
          <a:p>
            <a:r>
              <a:rPr lang="en-US" dirty="0" smtClean="0"/>
              <a:t>Infrastructure needs to be idempotent</a:t>
            </a:r>
          </a:p>
          <a:p>
            <a:r>
              <a:rPr lang="en-US" dirty="0" smtClean="0"/>
              <a:t>Changes should not break other components</a:t>
            </a:r>
          </a:p>
          <a:p>
            <a:r>
              <a:rPr lang="en-US" dirty="0" smtClean="0"/>
              <a:t>Destructive changes need to be 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versioned</a:t>
            </a:r>
          </a:p>
          <a:p>
            <a:r>
              <a:rPr lang="en-US" dirty="0" smtClean="0"/>
              <a:t>Changes can be tested</a:t>
            </a:r>
          </a:p>
          <a:p>
            <a:r>
              <a:rPr lang="en-US" dirty="0" smtClean="0"/>
              <a:t>Order of changes can be measured</a:t>
            </a:r>
          </a:p>
          <a:p>
            <a:r>
              <a:rPr lang="en-US" dirty="0" smtClean="0"/>
              <a:t>Changes can be applied to multiple machines at the same time</a:t>
            </a:r>
          </a:p>
          <a:p>
            <a:r>
              <a:rPr lang="en-US" dirty="0" smtClean="0"/>
              <a:t>Infrastructure can be rebuilt when needed with confidence</a:t>
            </a:r>
          </a:p>
          <a:p>
            <a:r>
              <a:rPr lang="en-US" dirty="0" smtClean="0"/>
              <a:t>Infrastructure can be scaled</a:t>
            </a:r>
          </a:p>
          <a:p>
            <a:r>
              <a:rPr lang="en-US" dirty="0" smtClean="0"/>
              <a:t>Environments can be kept in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understand how to configure applications</a:t>
            </a:r>
          </a:p>
          <a:p>
            <a:r>
              <a:rPr lang="en-US" dirty="0" smtClean="0"/>
              <a:t>Need to understand the infrastructure</a:t>
            </a:r>
          </a:p>
          <a:p>
            <a:r>
              <a:rPr lang="en-US" dirty="0" smtClean="0"/>
              <a:t>Tools are highly opinionated</a:t>
            </a:r>
          </a:p>
          <a:p>
            <a:r>
              <a:rPr lang="en-US" dirty="0" smtClean="0"/>
              <a:t>Have to change culture or snowflakes will appear</a:t>
            </a:r>
          </a:p>
          <a:p>
            <a:r>
              <a:rPr lang="en-US" dirty="0" smtClean="0"/>
              <a:t>Can be hard to update existing machines to use</a:t>
            </a:r>
          </a:p>
        </p:txBody>
      </p:sp>
    </p:spTree>
    <p:extLst>
      <p:ext uri="{BB962C8B-B14F-4D97-AF65-F5344CB8AC3E}">
        <p14:creationId xmlns:p14="http://schemas.microsoft.com/office/powerpoint/2010/main" val="3646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(Vagrant)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uses a Ruby DSL</a:t>
            </a:r>
          </a:p>
          <a:p>
            <a:r>
              <a:rPr lang="en-US" dirty="0" smtClean="0"/>
              <a:t>Used to provision Virtual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809081"/>
            <a:ext cx="9169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(Chef)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uses Ruby DSL </a:t>
            </a:r>
          </a:p>
          <a:p>
            <a:r>
              <a:rPr lang="en-US" dirty="0" smtClean="0"/>
              <a:t>Cookbooks provide a set of instructions to install a particular product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53" y="2819400"/>
            <a:ext cx="889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Ansible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is configuration based</a:t>
            </a:r>
          </a:p>
          <a:p>
            <a:r>
              <a:rPr lang="en-US" dirty="0" smtClean="0"/>
              <a:t>Plays provide a set of instructions to install a product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2" y="2899103"/>
            <a:ext cx="10058400" cy="35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370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Infrastructure as Code</vt:lpstr>
      <vt:lpstr>Background</vt:lpstr>
      <vt:lpstr>Infrastructure as Code</vt:lpstr>
      <vt:lpstr>Requirements</vt:lpstr>
      <vt:lpstr>Benefits</vt:lpstr>
      <vt:lpstr>Drawbacks</vt:lpstr>
      <vt:lpstr>Example (Vagrant)</vt:lpstr>
      <vt:lpstr>Example (Chef)</vt:lpstr>
      <vt:lpstr>Example (Ansible)</vt:lpstr>
      <vt:lpstr>How to test locally</vt:lpstr>
      <vt:lpstr>How to test IaC</vt:lpstr>
      <vt:lpstr>How to Automate</vt:lpstr>
      <vt:lpstr>Practical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Steven Carter</dc:creator>
  <cp:lastModifiedBy>Steven Carter</cp:lastModifiedBy>
  <cp:revision>8</cp:revision>
  <dcterms:created xsi:type="dcterms:W3CDTF">2017-10-10T12:06:12Z</dcterms:created>
  <dcterms:modified xsi:type="dcterms:W3CDTF">2017-10-13T09:17:20Z</dcterms:modified>
</cp:coreProperties>
</file>