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0" r:id="rId2"/>
    <p:sldId id="290" r:id="rId3"/>
    <p:sldId id="292" r:id="rId4"/>
    <p:sldId id="293" r:id="rId5"/>
    <p:sldId id="291" r:id="rId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97" autoAdjust="0"/>
    <p:restoredTop sz="92039" autoAdjust="0"/>
  </p:normalViewPr>
  <p:slideViewPr>
    <p:cSldViewPr>
      <p:cViewPr varScale="1">
        <p:scale>
          <a:sx n="98" d="100"/>
          <a:sy n="98" d="100"/>
        </p:scale>
        <p:origin x="-850" y="-5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569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0EABA-BA46-4977-A468-5BA52A04D625}" type="datetimeFigureOut">
              <a:rPr lang="en-US" smtClean="0"/>
              <a:pPr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0203-35AF-4FFC-9D07-368A12CF3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4A4D6-0EB0-423B-8417-AC0C87E5E672}" type="datetimeFigureOut">
              <a:rPr lang="en-ZA" smtClean="0"/>
              <a:pPr/>
              <a:t>2015/04/12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9108-921F-4578-B50F-196EC54E7AE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48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2015/04/12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7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2015/04/12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6168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2015/04/12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939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588224" y="0"/>
            <a:ext cx="255577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5715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0" y="625252"/>
            <a:ext cx="4470566" cy="1680187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0028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of Presentation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69" y="3260072"/>
            <a:ext cx="2292300" cy="8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12" y="4996755"/>
            <a:ext cx="3744416" cy="2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3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9FC03B"/>
              </a:buCl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2pPr>
            <a:lvl3pPr marL="1200150" indent="-285750">
              <a:buClr>
                <a:srgbClr val="92D050"/>
              </a:buClr>
              <a:buSzPct val="70000"/>
              <a:buFont typeface="Courier New" pitchFamily="49" charset="0"/>
              <a:buChar char="o"/>
              <a:defRPr sz="18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86C9EB5-A2B4-494A-8466-BDB12800E3A8}" type="datetimeFigureOut">
              <a:rPr lang="en-ZA" smtClean="0"/>
              <a:pPr/>
              <a:t>2015/04/12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961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2015/04/12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156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2015/04/12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29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2015/04/12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45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2015/04/12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971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2015/04/12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884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2015/04/12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11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2015/04/12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49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5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372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6" name="Picture 2" descr="C:\Users\martin\Desktop\entelectfooter.png"/>
          <p:cNvPicPr>
            <a:picLocks noChangeAspect="1" noChangeArrowheads="1"/>
          </p:cNvPicPr>
          <p:nvPr/>
        </p:nvPicPr>
        <p:blipFill rotWithShape="1"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837720"/>
            <a:ext cx="9144000" cy="87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3837"/>
            <a:ext cx="1801368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ZA" sz="3200" b="1" kern="1200" dirty="0">
          <a:solidFill>
            <a:srgbClr val="0028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FC03B"/>
        </a:buClr>
        <a:buSzPct val="100000"/>
        <a:buFont typeface="Arial" pitchFamily="34" charset="0"/>
        <a:buChar char="•"/>
        <a:defRPr lang="en-US" sz="2000" kern="1200" dirty="0" smtClean="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lang="en-US" sz="1800" kern="1200" dirty="0" smtClean="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ZA" sz="2400" kern="1200" dirty="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91050" y="1849388"/>
            <a:ext cx="36724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ZA" sz="3600" b="1" kern="1200">
                <a:solidFill>
                  <a:srgbClr val="0028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Grant Marais</a:t>
            </a:r>
          </a:p>
          <a:p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17 </a:t>
            </a:r>
            <a:r>
              <a:rPr lang="en-ZA" sz="18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April 2015 </a:t>
            </a:r>
            <a:endParaRPr lang="en-ZA" sz="1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1920" y="841276"/>
            <a:ext cx="4428646" cy="1152128"/>
          </a:xfrm>
        </p:spPr>
        <p:txBody>
          <a:bodyPr>
            <a:noAutofit/>
          </a:bodyPr>
          <a:lstStyle/>
          <a:p>
            <a:r>
              <a:rPr lang="en-ZA" sz="2000" dirty="0"/>
              <a:t>Techniques for Refactoring and Effective Use of your IDE</a:t>
            </a:r>
          </a:p>
        </p:txBody>
      </p:sp>
      <p:sp>
        <p:nvSpPr>
          <p:cNvPr id="2" name="Rectangle 1"/>
          <p:cNvSpPr/>
          <p:nvPr/>
        </p:nvSpPr>
        <p:spPr>
          <a:xfrm>
            <a:off x="4427984" y="4801716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97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is Refactoring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Refactoring is the process of improving the design existing code</a:t>
            </a:r>
          </a:p>
          <a:p>
            <a:r>
              <a:rPr lang="en-ZA" dirty="0" smtClean="0"/>
              <a:t>Code is more maintainable</a:t>
            </a:r>
          </a:p>
          <a:p>
            <a:r>
              <a:rPr lang="en-ZA" dirty="0" smtClean="0"/>
              <a:t>System is more flexible to change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4231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The Refactoring Cycle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2800" dirty="0" smtClean="0"/>
              <a:t>Start with a working program</a:t>
            </a:r>
          </a:p>
          <a:p>
            <a:r>
              <a:rPr lang="en-ZA" sz="2000" dirty="0" smtClean="0"/>
              <a:t>Choose the worst smell</a:t>
            </a:r>
          </a:p>
          <a:p>
            <a:r>
              <a:rPr lang="en-ZA" sz="2000" dirty="0" smtClean="0"/>
              <a:t>Select a refactoring that will address the smell</a:t>
            </a:r>
          </a:p>
          <a:p>
            <a:r>
              <a:rPr lang="en-ZA" sz="2000" dirty="0" smtClean="0"/>
              <a:t>Apply the </a:t>
            </a:r>
            <a:r>
              <a:rPr lang="en-ZA" sz="2000" dirty="0" smtClean="0"/>
              <a:t>refactoring</a:t>
            </a:r>
          </a:p>
          <a:p>
            <a:r>
              <a:rPr lang="en-ZA" sz="2000" dirty="0" smtClean="0"/>
              <a:t>Verify the refactoring by running unit tests </a:t>
            </a:r>
            <a:r>
              <a:rPr lang="en-ZA" dirty="0"/>
              <a:t/>
            </a:r>
            <a:br>
              <a:rPr lang="en-ZA" dirty="0"/>
            </a:b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744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Common Code Smells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37288"/>
            <a:ext cx="8229600" cy="3771636"/>
          </a:xfrm>
        </p:spPr>
        <p:txBody>
          <a:bodyPr>
            <a:normAutofit/>
          </a:bodyPr>
          <a:lstStyle/>
          <a:p>
            <a:r>
              <a:rPr lang="en-ZA" dirty="0" smtClean="0"/>
              <a:t>Areas of Code that;</a:t>
            </a:r>
          </a:p>
          <a:p>
            <a:pPr lvl="1"/>
            <a:r>
              <a:rPr lang="en-ZA" dirty="0" smtClean="0"/>
              <a:t>Have symptoms </a:t>
            </a:r>
            <a:r>
              <a:rPr lang="en-ZA" dirty="0"/>
              <a:t>that possibly </a:t>
            </a:r>
            <a:r>
              <a:rPr lang="en-ZA" dirty="0" smtClean="0"/>
              <a:t>indicate </a:t>
            </a:r>
            <a:r>
              <a:rPr lang="en-ZA" dirty="0"/>
              <a:t>a deeper problem</a:t>
            </a:r>
          </a:p>
          <a:p>
            <a:pPr lvl="1"/>
            <a:r>
              <a:rPr lang="en-ZA" dirty="0" smtClean="0"/>
              <a:t>Have poor readability  </a:t>
            </a:r>
          </a:p>
          <a:p>
            <a:pPr lvl="1"/>
            <a:r>
              <a:rPr lang="en-ZA" dirty="0" smtClean="0"/>
              <a:t>Do not document intention</a:t>
            </a:r>
          </a:p>
          <a:p>
            <a:pPr lvl="1"/>
            <a:r>
              <a:rPr lang="en-ZA" dirty="0" smtClean="0"/>
              <a:t>Unstructured  </a:t>
            </a:r>
          </a:p>
          <a:p>
            <a:pPr lvl="1"/>
            <a:endParaRPr lang="en-ZA" dirty="0"/>
          </a:p>
          <a:p>
            <a:pPr lvl="1"/>
            <a:endParaRPr lang="en-ZA" dirty="0" smtClean="0"/>
          </a:p>
          <a:p>
            <a:pPr lvl="1"/>
            <a:endParaRPr lang="en-ZA" dirty="0"/>
          </a:p>
          <a:p>
            <a:pPr lvl="1"/>
            <a:endParaRPr lang="en-ZA" dirty="0" smtClean="0"/>
          </a:p>
          <a:p>
            <a:pPr lvl="1"/>
            <a:endParaRPr lang="en-ZA" dirty="0"/>
          </a:p>
          <a:p>
            <a:pPr lvl="1"/>
            <a:endParaRPr lang="en-ZA" dirty="0" smtClean="0"/>
          </a:p>
          <a:p>
            <a:pPr lvl="1"/>
            <a:endParaRPr lang="en-ZA" dirty="0"/>
          </a:p>
          <a:p>
            <a:pPr lvl="1"/>
            <a:endParaRPr lang="en-ZA" dirty="0" smtClean="0"/>
          </a:p>
          <a:p>
            <a:pPr lvl="1"/>
            <a:endParaRPr lang="en-ZA" dirty="0" smtClean="0"/>
          </a:p>
          <a:p>
            <a:pPr marL="914400" lvl="2" indent="0">
              <a:buNone/>
            </a:pPr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9498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Tips for refactoring code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Refactor by preforming small steps at a time</a:t>
            </a:r>
          </a:p>
          <a:p>
            <a:r>
              <a:rPr lang="en-ZA" dirty="0" smtClean="0"/>
              <a:t>Use unit tests to validate your changes, if you don’t have any unit tests consider creating them</a:t>
            </a:r>
          </a:p>
          <a:p>
            <a:r>
              <a:rPr lang="en-ZA" dirty="0" smtClean="0"/>
              <a:t>Use your IDE refactoring tools and shortcuts, it’s faster and less error prone</a:t>
            </a:r>
          </a:p>
          <a:p>
            <a:r>
              <a:rPr lang="en-ZA" dirty="0" smtClean="0"/>
              <a:t>Try eliminate external distractions</a:t>
            </a:r>
          </a:p>
        </p:txBody>
      </p:sp>
    </p:spTree>
    <p:extLst>
      <p:ext uri="{BB962C8B-B14F-4D97-AF65-F5344CB8AC3E}">
        <p14:creationId xmlns:p14="http://schemas.microsoft.com/office/powerpoint/2010/main" val="30328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ntelect Theme">
      <a:dk1>
        <a:srgbClr val="17365D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2700</TotalTime>
  <Words>139</Words>
  <Application>Microsoft Office PowerPoint</Application>
  <PresentationFormat>On-screen Show (16:10)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Techniques for Refactoring and Effective Use of your IDE</vt:lpstr>
      <vt:lpstr>What is Refactoring </vt:lpstr>
      <vt:lpstr>The Refactoring Cycle </vt:lpstr>
      <vt:lpstr>Common Code Smells</vt:lpstr>
      <vt:lpstr>Tips for refactoring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Entelect How is affects you</dc:title>
  <dc:creator>charles</dc:creator>
  <cp:lastModifiedBy>gmarais</cp:lastModifiedBy>
  <cp:revision>181</cp:revision>
  <cp:lastPrinted>2011-01-10T15:18:30Z</cp:lastPrinted>
  <dcterms:created xsi:type="dcterms:W3CDTF">2010-08-29T06:05:31Z</dcterms:created>
  <dcterms:modified xsi:type="dcterms:W3CDTF">2015-04-12T11:51:33Z</dcterms:modified>
</cp:coreProperties>
</file>