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gif" ContentType="image/gif"/>
  <Override PartName="/ppt/media/image4.wmf" ContentType="image/x-wmf"/>
  <Override PartName="/ppt/media/image3.jpeg" ContentType="image/jpeg"/>
  <Override PartName="/ppt/media/image2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9A28DD-D298-4265-9BF1-A5F3D1D0241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ACC20A-F0E0-4FB8-A8F3-00675B75F5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649925-BFE4-4304-AA53-6F60A10397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3B1694-B237-4009-9AC3-7ECE8C5023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Keeps you focused with the test at hand, stops your from over-engineering.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62F2CE-7CBA-4C06-B0C6-941C89B591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Behaviour testing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Limits of mockito - No static or final methods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No final classes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Cannot mock hashCode() or equals() (should not do that anyway)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Classes that refer to a OuterClass.this reference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268DC3-FF20-42BC-829B-0AE3105B20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State testing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5EB58C-28A9-4DA4-A606-1B5319EE1B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Spring junit runner?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4F56C8-2F53-4776-8029-7EB08359CD2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5008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3252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3252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5008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6764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27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5008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3252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3252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008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6764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27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image" Target="../media/image5.gi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0" y="4837680"/>
            <a:ext cx="9143640" cy="87696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6876360" y="203760"/>
            <a:ext cx="1801080" cy="62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6588360" y="0"/>
            <a:ext cx="2555280" cy="571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4"/>
          <a:stretch/>
        </p:blipFill>
        <p:spPr>
          <a:xfrm>
            <a:off x="0" y="0"/>
            <a:ext cx="7619760" cy="5714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809880" y="625320"/>
            <a:ext cx="4470120" cy="16797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2850"/>
                </a:solidFill>
                <a:latin typeface="Arial"/>
              </a:rPr>
              <a:t>Title of Presentation</a:t>
            </a:r>
            <a:endParaRPr b="0" lang="en-US" sz="2800" spc="-1" strike="noStrike">
              <a:solidFill>
                <a:srgbClr val="17365d"/>
              </a:solidFill>
              <a:latin typeface="Calibri"/>
            </a:endParaRPr>
          </a:p>
        </p:txBody>
      </p:sp>
      <p:pic>
        <p:nvPicPr>
          <p:cNvPr id="5" name="Picture 3" descr=""/>
          <p:cNvPicPr/>
          <p:nvPr/>
        </p:nvPicPr>
        <p:blipFill>
          <a:blip r:embed="rId5"/>
          <a:stretch/>
        </p:blipFill>
        <p:spPr>
          <a:xfrm>
            <a:off x="5877720" y="3260160"/>
            <a:ext cx="2292120" cy="805680"/>
          </a:xfrm>
          <a:prstGeom prst="rect">
            <a:avLst/>
          </a:prstGeom>
          <a:ln>
            <a:noFill/>
          </a:ln>
        </p:spPr>
      </p:pic>
      <p:pic>
        <p:nvPicPr>
          <p:cNvPr id="6" name="Picture 1" descr=""/>
          <p:cNvPicPr/>
          <p:nvPr/>
        </p:nvPicPr>
        <p:blipFill>
          <a:blip r:embed="rId6"/>
          <a:stretch/>
        </p:blipFill>
        <p:spPr>
          <a:xfrm>
            <a:off x="4522680" y="4996800"/>
            <a:ext cx="3744000" cy="2840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85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85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85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400" spc="-1" strike="noStrike">
                <a:solidFill>
                  <a:srgbClr val="002850"/>
                </a:solidFill>
                <a:latin typeface="Calibri"/>
              </a:rPr>
              <a:t>Fourth Outline Level</a:t>
            </a:r>
            <a:endParaRPr b="0" lang="en-ZA" sz="2400" spc="-1" strike="noStrike">
              <a:solidFill>
                <a:srgbClr val="00285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Fifth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Sixth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Seventh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0" y="4837680"/>
            <a:ext cx="9143640" cy="87696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tretch/>
        </p:blipFill>
        <p:spPr>
          <a:xfrm>
            <a:off x="6876360" y="203760"/>
            <a:ext cx="1801080" cy="62136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A5CC653-46D8-4A01-906E-681E5CEC6F13}" type="datetime">
              <a:rPr b="0" lang="en-US" sz="1800" spc="-1" strike="noStrike">
                <a:solidFill>
                  <a:srgbClr val="17365d"/>
                </a:solidFill>
                <a:latin typeface="Arial"/>
              </a:rPr>
              <a:t>3/12/18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931878B-5C92-4A85-9BE0-11838F6C04BB}" type="slidenum">
              <a:rPr b="0" lang="en-US" sz="1800" spc="-1" strike="noStrike">
                <a:solidFill>
                  <a:srgbClr val="17365d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91080" y="1849320"/>
            <a:ext cx="36720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Grant-Andre Marais &amp; Pieter Botha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23 March 2018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52000" y="841320"/>
            <a:ext cx="4428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2850"/>
                </a:solidFill>
                <a:latin typeface="Arial"/>
              </a:rPr>
              <a:t>Dojo Unit testing</a:t>
            </a:r>
            <a:endParaRPr b="0" lang="en-US" sz="2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428000" y="4801680"/>
            <a:ext cx="4032000" cy="57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Types of tests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Behavior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State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Performance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Integration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Unit Testing: How do I start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Installation with Maven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Find a place for your test classes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Naming your test classes &amp; functions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Creating &amp; running your first test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JUnit general usage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@Test &amp; exceptions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@Test(expected = ValidationException.class)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Static imports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Asserts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assertNotNull(newObject)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assertTrue(isValid)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assertEquals(“count not 20”, EXPECTED_COUNT, 20);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Before &amp; After tests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Advanced Junit Usage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@RunWith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@Parameter &amp; @Parameters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@Rule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@Category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Test Driven Development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Write the tests before the implementation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Create a suite of failing test that cover all cases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Once all tests are passing you know you are done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Use your IDEs refactoring tools to generate the code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Mocking: How do I start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Background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EasyMock vs Mockito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Stubs != Mocks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Limits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@Mock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@InjectMocks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Verify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Advanced Mocking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Void methods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Exceptions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Catching &amp; Hijacking inputs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Notes on integration testing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 memory undertow REST server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Spring context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24529</TotalTime>
  <Application>LibreOffice/5.4.5.1$Linux_X86_64 LibreOffice_project/40m0$Build-1</Application>
  <Words>246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2010-08-29T06:05:31Z</dcterms:created>
  <dc:creator>charles</dc:creator>
  <dc:description/>
  <dc:language>en-US</dc:language>
  <cp:lastModifiedBy/>
  <cp:lastPrinted>2011-01-10T15:18:30Z</cp:lastPrinted>
  <dcterms:modified xsi:type="dcterms:W3CDTF">2018-03-12T08:32:12Z</dcterms:modified>
  <cp:revision>209</cp:revision>
  <dc:subject/>
  <dc:title>The Future of Entelect How is affects you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