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0" r:id="rId2"/>
    <p:sldId id="304" r:id="rId3"/>
    <p:sldId id="305" r:id="rId4"/>
    <p:sldId id="306" r:id="rId5"/>
    <p:sldId id="309" r:id="rId6"/>
    <p:sldId id="311" r:id="rId7"/>
    <p:sldId id="307" r:id="rId8"/>
    <p:sldId id="308" r:id="rId9"/>
    <p:sldId id="310" r:id="rId10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797" autoAdjust="0"/>
    <p:restoredTop sz="85817" autoAdjust="0"/>
  </p:normalViewPr>
  <p:slideViewPr>
    <p:cSldViewPr>
      <p:cViewPr varScale="1">
        <p:scale>
          <a:sx n="86" d="100"/>
          <a:sy n="86" d="100"/>
        </p:scale>
        <p:origin x="294" y="7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2569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62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0EABA-BA46-4977-A468-5BA52A04D625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70203-35AF-4FFC-9D07-368A12CF3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17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4A4D6-0EB0-423B-8417-AC0C87E5E672}" type="datetimeFigureOut">
              <a:rPr lang="en-ZA" smtClean="0"/>
              <a:pPr/>
              <a:t>2017/05/17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F9108-921F-4578-B50F-196EC54E7AE6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9483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F9108-921F-4578-B50F-196EC54E7AE6}" type="slidenum">
              <a:rPr lang="en-ZA" smtClean="0"/>
              <a:pPr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75815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F9108-921F-4578-B50F-196EC54E7AE6}" type="slidenum">
              <a:rPr lang="en-ZA" smtClean="0"/>
              <a:pPr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5348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F9108-921F-4578-B50F-196EC54E7AE6}" type="slidenum">
              <a:rPr lang="en-ZA" smtClean="0"/>
              <a:pPr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07460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Keeps you focused</a:t>
            </a:r>
            <a:r>
              <a:rPr lang="en-ZA" baseline="0" dirty="0"/>
              <a:t> with the test at hand, stops your </a:t>
            </a:r>
            <a:r>
              <a:rPr lang="en-ZA" baseline="0"/>
              <a:t>from over-engineering.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F9108-921F-4578-B50F-196EC54E7AE6}" type="slidenum">
              <a:rPr lang="en-ZA" smtClean="0"/>
              <a:pPr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5609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Behaviour</a:t>
            </a:r>
            <a:r>
              <a:rPr lang="en-ZA" baseline="0" dirty="0"/>
              <a:t> testing</a:t>
            </a:r>
          </a:p>
          <a:p>
            <a:r>
              <a:rPr lang="en-ZA" baseline="0" dirty="0"/>
              <a:t>Limits of </a:t>
            </a:r>
            <a:r>
              <a:rPr lang="en-ZA" baseline="0" dirty="0" err="1"/>
              <a:t>mockito</a:t>
            </a:r>
            <a:r>
              <a:rPr lang="en-ZA" baseline="0" dirty="0"/>
              <a:t> - No static or final methods </a:t>
            </a:r>
          </a:p>
          <a:p>
            <a:r>
              <a:rPr lang="en-ZA" baseline="0" dirty="0"/>
              <a:t>                         - No final classes</a:t>
            </a:r>
          </a:p>
          <a:p>
            <a:r>
              <a:rPr lang="en-ZA" baseline="0" dirty="0"/>
              <a:t>                         - Cannot mock </a:t>
            </a:r>
            <a:r>
              <a:rPr lang="en-ZA" baseline="0" dirty="0" err="1"/>
              <a:t>hashCode</a:t>
            </a:r>
            <a:r>
              <a:rPr lang="en-ZA" baseline="0" dirty="0"/>
              <a:t>() or equals() (should not do that anyway)</a:t>
            </a:r>
          </a:p>
          <a:p>
            <a:r>
              <a:rPr lang="en-ZA" baseline="0" dirty="0"/>
              <a:t>                         - Classes that refer to a </a:t>
            </a:r>
            <a:r>
              <a:rPr lang="en-ZA" baseline="0" dirty="0" err="1"/>
              <a:t>OuterClass.this</a:t>
            </a:r>
            <a:r>
              <a:rPr lang="en-ZA" baseline="0" dirty="0"/>
              <a:t> reference  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F9108-921F-4578-B50F-196EC54E7AE6}" type="slidenum">
              <a:rPr lang="en-ZA" smtClean="0"/>
              <a:pPr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8695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State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F9108-921F-4578-B50F-196EC54E7AE6}" type="slidenum">
              <a:rPr lang="en-ZA" smtClean="0"/>
              <a:pPr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01565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Spring </a:t>
            </a:r>
            <a:r>
              <a:rPr lang="en-ZA" dirty="0" err="1"/>
              <a:t>junit</a:t>
            </a:r>
            <a:r>
              <a:rPr lang="en-ZA" dirty="0"/>
              <a:t> runner?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F9108-921F-4578-B50F-196EC54E7AE6}" type="slidenum">
              <a:rPr lang="en-ZA" smtClean="0"/>
              <a:pPr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0761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2017/05/17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47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2017/05/17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616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2017/05/17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6939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588224" y="0"/>
            <a:ext cx="2555776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0" cy="5715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810000" y="625252"/>
            <a:ext cx="4470566" cy="1680187"/>
          </a:xfrm>
        </p:spPr>
        <p:txBody>
          <a:bodyPr>
            <a:normAutofit/>
          </a:bodyPr>
          <a:lstStyle>
            <a:lvl1pPr algn="r">
              <a:defRPr sz="2800">
                <a:solidFill>
                  <a:srgbClr val="0028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Title of Presentation</a:t>
            </a:r>
            <a:endParaRPr lang="en-Z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669" y="3260072"/>
            <a:ext cx="2292300" cy="80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12" y="4996755"/>
            <a:ext cx="3744416" cy="2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3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rgbClr val="9FC03B"/>
              </a:buClr>
              <a:buFont typeface="Arial" pitchFamily="34" charset="0"/>
              <a:buChar char="•"/>
              <a:defRPr sz="2000">
                <a:latin typeface="Arial" pitchFamily="34" charset="0"/>
                <a:cs typeface="Arial" pitchFamily="34" charset="0"/>
              </a:defRPr>
            </a:lvl2pPr>
            <a:lvl3pPr marL="1200150" indent="-285750">
              <a:buClr>
                <a:srgbClr val="92D050"/>
              </a:buClr>
              <a:buSzPct val="70000"/>
              <a:buFont typeface="Courier New" pitchFamily="49" charset="0"/>
              <a:buChar char="o"/>
              <a:defRPr sz="18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986C9EB5-A2B4-494A-8466-BDB12800E3A8}" type="datetimeFigureOut">
              <a:rPr lang="en-ZA" smtClean="0"/>
              <a:pPr/>
              <a:t>2017/05/17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31923E6-5913-48BF-A548-4D7E556FD1D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6961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2017/05/17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2156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2017/05/17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629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2017/05/17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459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2017/05/17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7971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2017/05/17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7884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2017/05/17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111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2017/05/17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449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588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937288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26" name="Picture 2" descr="C:\Users\martin\Desktop\entelectfooter.png"/>
          <p:cNvPicPr>
            <a:picLocks noChangeAspect="1" noChangeArrowheads="1"/>
          </p:cNvPicPr>
          <p:nvPr/>
        </p:nvPicPr>
        <p:blipFill rotWithShape="1">
          <a:blip r:embed="rId1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837720"/>
            <a:ext cx="9144000" cy="87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03837"/>
            <a:ext cx="1801368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2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lang="en-ZA" sz="3200" b="1" kern="1200" dirty="0">
          <a:solidFill>
            <a:srgbClr val="00285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dirty="0" smtClean="0">
          <a:solidFill>
            <a:srgbClr val="00285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9FC03B"/>
        </a:buClr>
        <a:buSzPct val="100000"/>
        <a:buFont typeface="Arial" pitchFamily="34" charset="0"/>
        <a:buChar char="•"/>
        <a:defRPr lang="en-US" sz="2000" kern="1200" dirty="0" smtClean="0">
          <a:solidFill>
            <a:srgbClr val="00285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70000"/>
        <a:buFont typeface="Courier New" pitchFamily="49" charset="0"/>
        <a:buChar char="o"/>
        <a:defRPr lang="en-US" sz="1800" kern="1200" dirty="0" smtClean="0">
          <a:solidFill>
            <a:srgbClr val="00285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400" kern="1200" dirty="0" smtClean="0">
          <a:solidFill>
            <a:srgbClr val="00285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ZA" sz="2400" kern="1200" dirty="0">
          <a:solidFill>
            <a:srgbClr val="00285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91050" y="1849388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ZA" sz="3600" b="1" kern="1200">
                <a:solidFill>
                  <a:srgbClr val="0028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18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Grant-Andre Marais &amp; Pieter Botha</a:t>
            </a:r>
          </a:p>
          <a:p>
            <a:r>
              <a:rPr lang="en-ZA" sz="18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19 May 2017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51920" y="841276"/>
            <a:ext cx="4428646" cy="1152128"/>
          </a:xfrm>
        </p:spPr>
        <p:txBody>
          <a:bodyPr/>
          <a:lstStyle/>
          <a:p>
            <a:r>
              <a:rPr lang="en-ZA" dirty="0"/>
              <a:t>Dojo Unit testing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4427984" y="4801716"/>
            <a:ext cx="403244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976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Types of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Behaviour testing</a:t>
            </a:r>
          </a:p>
          <a:p>
            <a:r>
              <a:rPr lang="en-ZA" dirty="0"/>
              <a:t>State testing</a:t>
            </a:r>
          </a:p>
          <a:p>
            <a:r>
              <a:rPr lang="en-ZA" dirty="0"/>
              <a:t>Performance testing</a:t>
            </a:r>
          </a:p>
          <a:p>
            <a:r>
              <a:rPr lang="en-ZA" dirty="0"/>
              <a:t>Integration testing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6063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Unit Testing: How do I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Installation with Maven</a:t>
            </a:r>
          </a:p>
          <a:p>
            <a:r>
              <a:rPr lang="en-ZA" dirty="0"/>
              <a:t>Find a place for your test classes</a:t>
            </a:r>
          </a:p>
          <a:p>
            <a:r>
              <a:rPr lang="en-ZA" dirty="0"/>
              <a:t>Naming your test classes &amp; functions</a:t>
            </a:r>
          </a:p>
          <a:p>
            <a:r>
              <a:rPr lang="en-ZA" dirty="0"/>
              <a:t>Creating &amp; running your first test</a:t>
            </a:r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5917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JUnit</a:t>
            </a:r>
            <a:r>
              <a:rPr lang="en-ZA" dirty="0"/>
              <a:t> general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@Test &amp; exceptions</a:t>
            </a:r>
          </a:p>
          <a:p>
            <a:pPr lvl="1"/>
            <a:r>
              <a:rPr lang="en-ZA" dirty="0"/>
              <a:t>@Test(expected = </a:t>
            </a:r>
            <a:r>
              <a:rPr lang="en-ZA" dirty="0" err="1"/>
              <a:t>ValidationException.class</a:t>
            </a:r>
            <a:r>
              <a:rPr lang="en-ZA" dirty="0"/>
              <a:t>)</a:t>
            </a:r>
          </a:p>
          <a:p>
            <a:r>
              <a:rPr lang="en-ZA" dirty="0"/>
              <a:t>Static imports</a:t>
            </a:r>
          </a:p>
          <a:p>
            <a:r>
              <a:rPr lang="en-ZA" dirty="0"/>
              <a:t>Asserts</a:t>
            </a:r>
          </a:p>
          <a:p>
            <a:pPr lvl="2"/>
            <a:r>
              <a:rPr lang="en-ZA" dirty="0" err="1"/>
              <a:t>assertNotNull</a:t>
            </a:r>
            <a:r>
              <a:rPr lang="en-ZA" dirty="0"/>
              <a:t>(</a:t>
            </a:r>
            <a:r>
              <a:rPr lang="en-ZA" dirty="0" err="1"/>
              <a:t>newObject</a:t>
            </a:r>
            <a:r>
              <a:rPr lang="en-ZA" dirty="0"/>
              <a:t>)</a:t>
            </a:r>
          </a:p>
          <a:p>
            <a:pPr lvl="2"/>
            <a:r>
              <a:rPr lang="en-ZA" dirty="0" err="1"/>
              <a:t>assertTrue</a:t>
            </a:r>
            <a:r>
              <a:rPr lang="en-ZA" dirty="0"/>
              <a:t>(</a:t>
            </a:r>
            <a:r>
              <a:rPr lang="en-ZA" dirty="0" err="1"/>
              <a:t>isValid</a:t>
            </a:r>
            <a:r>
              <a:rPr lang="en-ZA" dirty="0"/>
              <a:t>)</a:t>
            </a:r>
          </a:p>
          <a:p>
            <a:pPr lvl="2"/>
            <a:r>
              <a:rPr lang="en-ZA" dirty="0" err="1"/>
              <a:t>assertEquals</a:t>
            </a:r>
            <a:r>
              <a:rPr lang="en-ZA" dirty="0"/>
              <a:t>(“count not 20”, EXPECTED_COUNT, 20);</a:t>
            </a:r>
          </a:p>
          <a:p>
            <a:r>
              <a:rPr lang="en-ZA" dirty="0"/>
              <a:t>Before &amp; After tests</a:t>
            </a:r>
          </a:p>
        </p:txBody>
      </p:sp>
    </p:spTree>
    <p:extLst>
      <p:ext uri="{BB962C8B-B14F-4D97-AF65-F5344CB8AC3E}">
        <p14:creationId xmlns:p14="http://schemas.microsoft.com/office/powerpoint/2010/main" val="3357141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Advanced </a:t>
            </a:r>
            <a:r>
              <a:rPr lang="en-ZA" dirty="0" err="1"/>
              <a:t>Junit</a:t>
            </a:r>
            <a:r>
              <a:rPr lang="en-ZA" dirty="0"/>
              <a:t>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@</a:t>
            </a:r>
            <a:r>
              <a:rPr lang="en-ZA" dirty="0" err="1"/>
              <a:t>RunWith</a:t>
            </a:r>
            <a:endParaRPr lang="en-ZA" dirty="0"/>
          </a:p>
          <a:p>
            <a:r>
              <a:rPr lang="en-ZA" dirty="0"/>
              <a:t>@Parameter &amp; @Parameters</a:t>
            </a:r>
          </a:p>
          <a:p>
            <a:r>
              <a:rPr lang="en-ZA" dirty="0"/>
              <a:t>@Rule</a:t>
            </a:r>
          </a:p>
          <a:p>
            <a:r>
              <a:rPr lang="en-ZA" dirty="0"/>
              <a:t>@Category</a:t>
            </a:r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9684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Test Driven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Write the tests before the implementation</a:t>
            </a:r>
          </a:p>
          <a:p>
            <a:r>
              <a:rPr lang="en-ZA" dirty="0"/>
              <a:t>Create a suite of failing test that cover all cases</a:t>
            </a:r>
          </a:p>
          <a:p>
            <a:r>
              <a:rPr lang="en-ZA" dirty="0"/>
              <a:t>Once all tests are passing you know you are done</a:t>
            </a:r>
          </a:p>
          <a:p>
            <a:endParaRPr lang="en-ZA" dirty="0"/>
          </a:p>
          <a:p>
            <a:r>
              <a:rPr lang="en-ZA" dirty="0"/>
              <a:t>Use your IDEs refactoring tools to generate the code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0987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Mocking: How do I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Background</a:t>
            </a:r>
          </a:p>
          <a:p>
            <a:pPr lvl="1"/>
            <a:r>
              <a:rPr lang="en-ZA" dirty="0" err="1"/>
              <a:t>EasyMock</a:t>
            </a:r>
            <a:r>
              <a:rPr lang="en-ZA" dirty="0"/>
              <a:t> </a:t>
            </a:r>
            <a:r>
              <a:rPr lang="en-ZA" dirty="0" err="1"/>
              <a:t>vs</a:t>
            </a:r>
            <a:r>
              <a:rPr lang="en-ZA" dirty="0"/>
              <a:t> </a:t>
            </a:r>
            <a:r>
              <a:rPr lang="en-ZA" dirty="0" err="1"/>
              <a:t>Mockito</a:t>
            </a:r>
            <a:endParaRPr lang="en-ZA" dirty="0"/>
          </a:p>
          <a:p>
            <a:pPr lvl="1"/>
            <a:r>
              <a:rPr lang="en-ZA" dirty="0"/>
              <a:t>Stubs != Mocks</a:t>
            </a:r>
          </a:p>
          <a:p>
            <a:r>
              <a:rPr lang="en-ZA" dirty="0">
                <a:sym typeface="Wingdings" panose="05000000000000000000" pitchFamily="2" charset="2"/>
              </a:rPr>
              <a:t>Installation using Maven</a:t>
            </a:r>
          </a:p>
          <a:p>
            <a:r>
              <a:rPr lang="en-ZA" dirty="0">
                <a:sym typeface="Wingdings" panose="05000000000000000000" pitchFamily="2" charset="2"/>
              </a:rPr>
              <a:t>Limits</a:t>
            </a:r>
          </a:p>
          <a:p>
            <a:r>
              <a:rPr lang="en-ZA" dirty="0">
                <a:sym typeface="Wingdings" panose="05000000000000000000" pitchFamily="2" charset="2"/>
              </a:rPr>
              <a:t>@Mock</a:t>
            </a:r>
          </a:p>
          <a:p>
            <a:r>
              <a:rPr lang="en-ZA" dirty="0">
                <a:sym typeface="Wingdings" panose="05000000000000000000" pitchFamily="2" charset="2"/>
              </a:rPr>
              <a:t>@</a:t>
            </a:r>
            <a:r>
              <a:rPr lang="en-ZA" dirty="0" err="1">
                <a:sym typeface="Wingdings" panose="05000000000000000000" pitchFamily="2" charset="2"/>
              </a:rPr>
              <a:t>InjectMocks</a:t>
            </a:r>
            <a:endParaRPr lang="en-ZA" dirty="0">
              <a:sym typeface="Wingdings" panose="05000000000000000000" pitchFamily="2" charset="2"/>
            </a:endParaRPr>
          </a:p>
          <a:p>
            <a:r>
              <a:rPr lang="en-ZA" dirty="0">
                <a:sym typeface="Wingdings" panose="05000000000000000000" pitchFamily="2" charset="2"/>
              </a:rPr>
              <a:t>Verify</a:t>
            </a:r>
          </a:p>
          <a:p>
            <a:endParaRPr lang="en-ZA" dirty="0">
              <a:sym typeface="Wingdings" panose="05000000000000000000" pitchFamily="2" charset="2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65730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Advanced Mocking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Void methods</a:t>
            </a:r>
          </a:p>
          <a:p>
            <a:r>
              <a:rPr lang="en-ZA" dirty="0"/>
              <a:t>Exceptions</a:t>
            </a:r>
          </a:p>
          <a:p>
            <a:r>
              <a:rPr lang="en-ZA" dirty="0"/>
              <a:t>Catching &amp; Hijacking inputs</a:t>
            </a:r>
          </a:p>
        </p:txBody>
      </p:sp>
    </p:spTree>
    <p:extLst>
      <p:ext uri="{BB962C8B-B14F-4D97-AF65-F5344CB8AC3E}">
        <p14:creationId xmlns:p14="http://schemas.microsoft.com/office/powerpoint/2010/main" val="380842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Notes on integration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In memory undertow REST server</a:t>
            </a:r>
          </a:p>
          <a:p>
            <a:r>
              <a:rPr lang="en-ZA" dirty="0"/>
              <a:t>Spring context</a:t>
            </a:r>
          </a:p>
        </p:txBody>
      </p:sp>
    </p:spTree>
    <p:extLst>
      <p:ext uri="{BB962C8B-B14F-4D97-AF65-F5344CB8AC3E}">
        <p14:creationId xmlns:p14="http://schemas.microsoft.com/office/powerpoint/2010/main" val="1505138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ntelect Theme">
      <a:dk1>
        <a:srgbClr val="17365D"/>
      </a:dk1>
      <a:lt1>
        <a:sysClr val="window" lastClr="FFFFFF"/>
      </a:lt1>
      <a:dk2>
        <a:srgbClr val="17365D"/>
      </a:dk2>
      <a:lt2>
        <a:srgbClr val="EEECE1"/>
      </a:lt2>
      <a:accent1>
        <a:srgbClr val="9FC03B"/>
      </a:accent1>
      <a:accent2>
        <a:srgbClr val="17365D"/>
      </a:accent2>
      <a:accent3>
        <a:srgbClr val="11C903"/>
      </a:accent3>
      <a:accent4>
        <a:srgbClr val="21CB25"/>
      </a:accent4>
      <a:accent5>
        <a:srgbClr val="5BEB6C"/>
      </a:accent5>
      <a:accent6>
        <a:srgbClr val="E36C09"/>
      </a:accent6>
      <a:hlink>
        <a:srgbClr val="E36C09"/>
      </a:hlink>
      <a:folHlink>
        <a:srgbClr val="E36C0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24527</TotalTime>
  <Words>246</Words>
  <Application>Microsoft Office PowerPoint</Application>
  <PresentationFormat>On-screen Show (16:10)</PresentationFormat>
  <Paragraphs>64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Wingdings</vt:lpstr>
      <vt:lpstr>Office Theme</vt:lpstr>
      <vt:lpstr>Dojo Unit testing</vt:lpstr>
      <vt:lpstr>Types of tests</vt:lpstr>
      <vt:lpstr>Unit Testing: How do I start</vt:lpstr>
      <vt:lpstr>JUnit general usage</vt:lpstr>
      <vt:lpstr>Advanced Junit Usage</vt:lpstr>
      <vt:lpstr>Test Driven Development</vt:lpstr>
      <vt:lpstr>Mocking: How do I start</vt:lpstr>
      <vt:lpstr>Advanced Mocking</vt:lpstr>
      <vt:lpstr>Notes on integration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Entelect How is affects you</dc:title>
  <dc:creator>charles</dc:creator>
  <cp:lastModifiedBy>Pieter Botha</cp:lastModifiedBy>
  <cp:revision>208</cp:revision>
  <cp:lastPrinted>2011-01-10T15:18:30Z</cp:lastPrinted>
  <dcterms:created xsi:type="dcterms:W3CDTF">2010-08-29T06:05:31Z</dcterms:created>
  <dcterms:modified xsi:type="dcterms:W3CDTF">2017-05-17T19:27:02Z</dcterms:modified>
</cp:coreProperties>
</file>