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304" r:id="rId3"/>
    <p:sldId id="305" r:id="rId4"/>
    <p:sldId id="306" r:id="rId5"/>
    <p:sldId id="309" r:id="rId6"/>
    <p:sldId id="311" r:id="rId7"/>
    <p:sldId id="307" r:id="rId8"/>
    <p:sldId id="308" r:id="rId9"/>
    <p:sldId id="31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85817" autoAdjust="0"/>
  </p:normalViewPr>
  <p:slideViewPr>
    <p:cSldViewPr>
      <p:cViewPr varScale="1">
        <p:scale>
          <a:sx n="85" d="100"/>
          <a:sy n="85" d="100"/>
        </p:scale>
        <p:origin x="312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About 10 seconds per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22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ZA" baseline="0" dirty="0"/>
              <a:t>Everything available using dependency management, just make sure you scope test it.</a:t>
            </a:r>
          </a:p>
          <a:p>
            <a:pPr marL="171450" lvl="0" indent="-171450">
              <a:buFontTx/>
              <a:buChar char="-"/>
            </a:pPr>
            <a:r>
              <a:rPr lang="en-ZA" baseline="0" dirty="0"/>
              <a:t>Show where the test class is and indicate namespace</a:t>
            </a:r>
          </a:p>
          <a:p>
            <a:pPr marL="171450" lvl="0" indent="-171450">
              <a:buFontTx/>
              <a:buChar char="-"/>
            </a:pPr>
            <a:r>
              <a:rPr lang="en-ZA" baseline="0" dirty="0"/>
              <a:t>Quick naming convention</a:t>
            </a:r>
          </a:p>
          <a:p>
            <a:pPr marL="171450" lvl="0" indent="-171450">
              <a:buFontTx/>
              <a:buChar char="-"/>
            </a:pPr>
            <a:r>
              <a:rPr lang="en-ZA" baseline="0" dirty="0"/>
              <a:t>Show our first test class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581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@Test your stuff</a:t>
            </a:r>
          </a:p>
          <a:p>
            <a:r>
              <a:rPr lang="en-ZA" dirty="0"/>
              <a:t>You may static import your asserts and common functionality</a:t>
            </a:r>
          </a:p>
          <a:p>
            <a:r>
              <a:rPr lang="en-ZA" dirty="0"/>
              <a:t>Example</a:t>
            </a:r>
            <a:r>
              <a:rPr lang="en-ZA" baseline="0" dirty="0"/>
              <a:t> of the most common asserts</a:t>
            </a:r>
          </a:p>
          <a:p>
            <a:r>
              <a:rPr lang="en-ZA" baseline="0" dirty="0"/>
              <a:t>Before/After tests for your setups and </a:t>
            </a:r>
            <a:r>
              <a:rPr lang="en-ZA" baseline="0" dirty="0" err="1"/>
              <a:t>cleanups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48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Part</a:t>
            </a:r>
            <a:r>
              <a:rPr lang="en-ZA" baseline="0" dirty="0"/>
              <a:t> of simplified, but </a:t>
            </a:r>
          </a:p>
          <a:p>
            <a:pPr marL="171450" indent="-171450">
              <a:buFontTx/>
              <a:buChar char="-"/>
            </a:pPr>
            <a:r>
              <a:rPr lang="en-ZA" baseline="0" dirty="0" err="1"/>
              <a:t>Runwith</a:t>
            </a:r>
            <a:r>
              <a:rPr lang="en-ZA" baseline="0" dirty="0"/>
              <a:t> used for mocking which we will get to next</a:t>
            </a:r>
          </a:p>
          <a:p>
            <a:pPr marL="171450" indent="-171450">
              <a:buFontTx/>
              <a:buChar char="-"/>
            </a:pPr>
            <a:r>
              <a:rPr lang="en-ZA" baseline="0" dirty="0"/>
              <a:t>Parameters used for many scenarios quickly</a:t>
            </a:r>
          </a:p>
          <a:p>
            <a:pPr marL="171450" indent="-171450">
              <a:buFontTx/>
              <a:buChar char="-"/>
            </a:pPr>
            <a:r>
              <a:rPr lang="en-ZA" baseline="0" dirty="0"/>
              <a:t>Category </a:t>
            </a:r>
            <a:r>
              <a:rPr lang="en-ZA" baseline="0" dirty="0" err="1"/>
              <a:t>usefull</a:t>
            </a:r>
            <a:r>
              <a:rPr lang="en-ZA" baseline="0" dirty="0"/>
              <a:t> for slow tests such as </a:t>
            </a:r>
            <a:r>
              <a:rPr lang="en-ZA" baseline="0" dirty="0" err="1"/>
              <a:t>wiremocks</a:t>
            </a:r>
            <a:r>
              <a:rPr lang="en-ZA" baseline="0" dirty="0"/>
              <a:t>, generally not used.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46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Keeps you focused</a:t>
            </a:r>
            <a:r>
              <a:rPr lang="en-ZA" baseline="0" dirty="0"/>
              <a:t> with the test at hand, stops your </a:t>
            </a:r>
            <a:r>
              <a:rPr lang="en-ZA" baseline="0"/>
              <a:t>from over-engineering.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60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Behaviour</a:t>
            </a:r>
            <a:r>
              <a:rPr lang="en-ZA" baseline="0" dirty="0"/>
              <a:t> testing</a:t>
            </a:r>
          </a:p>
          <a:p>
            <a:r>
              <a:rPr lang="en-ZA" baseline="0" dirty="0"/>
              <a:t>Limits of </a:t>
            </a:r>
            <a:r>
              <a:rPr lang="en-ZA" baseline="0" dirty="0" err="1"/>
              <a:t>mockito</a:t>
            </a:r>
            <a:r>
              <a:rPr lang="en-ZA" baseline="0" dirty="0"/>
              <a:t> - No static or final methods </a:t>
            </a:r>
          </a:p>
          <a:p>
            <a:r>
              <a:rPr lang="en-ZA" baseline="0" dirty="0"/>
              <a:t>                         - No final classes</a:t>
            </a:r>
          </a:p>
          <a:p>
            <a:r>
              <a:rPr lang="en-ZA" baseline="0" dirty="0"/>
              <a:t>                         - Cannot mock </a:t>
            </a:r>
            <a:r>
              <a:rPr lang="en-ZA" baseline="0" dirty="0" err="1"/>
              <a:t>hashCode</a:t>
            </a:r>
            <a:r>
              <a:rPr lang="en-ZA" baseline="0" dirty="0"/>
              <a:t>() or equals() (should not do that anyway)</a:t>
            </a:r>
          </a:p>
          <a:p>
            <a:r>
              <a:rPr lang="en-ZA" baseline="0" dirty="0"/>
              <a:t>                         - Classes that refer to a </a:t>
            </a:r>
            <a:r>
              <a:rPr lang="en-ZA" baseline="0" dirty="0" err="1"/>
              <a:t>OuterClass.this</a:t>
            </a:r>
            <a:r>
              <a:rPr lang="en-ZA" baseline="0" dirty="0"/>
              <a:t> reference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69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State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56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Spring </a:t>
            </a:r>
            <a:r>
              <a:rPr lang="en-ZA" dirty="0" err="1"/>
              <a:t>junit</a:t>
            </a:r>
            <a:r>
              <a:rPr lang="en-ZA" dirty="0"/>
              <a:t> runner?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2017/08/28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2017/08/28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Grant-Andre Marais &amp; Pieter Botha</a:t>
            </a:r>
          </a:p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30 August 2017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/>
              <a:t>Dojo Unit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Types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Behaviour testing</a:t>
            </a:r>
          </a:p>
          <a:p>
            <a:r>
              <a:rPr lang="en-ZA" dirty="0"/>
              <a:t>State testing</a:t>
            </a:r>
          </a:p>
          <a:p>
            <a:r>
              <a:rPr lang="en-ZA" dirty="0"/>
              <a:t>Performance testing</a:t>
            </a:r>
          </a:p>
          <a:p>
            <a:r>
              <a:rPr lang="en-ZA" dirty="0"/>
              <a:t>Integration testing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6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Testing: How do I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Include using Maven/</a:t>
            </a:r>
            <a:r>
              <a:rPr lang="en-ZA" dirty="0" err="1"/>
              <a:t>Gradle</a:t>
            </a:r>
            <a:endParaRPr lang="en-ZA" dirty="0"/>
          </a:p>
          <a:p>
            <a:r>
              <a:rPr lang="en-ZA" dirty="0"/>
              <a:t>Find a place for your test classes</a:t>
            </a:r>
          </a:p>
          <a:p>
            <a:r>
              <a:rPr lang="en-ZA" dirty="0"/>
              <a:t>Naming your test classes &amp; functions</a:t>
            </a:r>
          </a:p>
          <a:p>
            <a:r>
              <a:rPr lang="en-ZA" dirty="0"/>
              <a:t>Creating &amp; running your first test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JUnit</a:t>
            </a:r>
            <a:r>
              <a:rPr lang="en-ZA" dirty="0"/>
              <a:t> general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@Test</a:t>
            </a:r>
          </a:p>
          <a:p>
            <a:r>
              <a:rPr lang="en-ZA" dirty="0"/>
              <a:t>Static imports</a:t>
            </a:r>
          </a:p>
          <a:p>
            <a:r>
              <a:rPr lang="en-ZA" dirty="0"/>
              <a:t>Asserts</a:t>
            </a:r>
          </a:p>
          <a:p>
            <a:pPr lvl="2"/>
            <a:r>
              <a:rPr lang="en-ZA" dirty="0" err="1"/>
              <a:t>assertNotNull</a:t>
            </a:r>
            <a:r>
              <a:rPr lang="en-ZA" dirty="0"/>
              <a:t>(</a:t>
            </a:r>
            <a:r>
              <a:rPr lang="en-ZA" dirty="0" err="1"/>
              <a:t>newObject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assertTrue</a:t>
            </a:r>
            <a:r>
              <a:rPr lang="en-ZA" dirty="0"/>
              <a:t>(</a:t>
            </a:r>
            <a:r>
              <a:rPr lang="en-ZA" dirty="0" err="1"/>
              <a:t>isValid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assertEquals</a:t>
            </a:r>
            <a:r>
              <a:rPr lang="en-ZA" dirty="0"/>
              <a:t>(“count not 20”, EXPECTED_COUNT, 20);</a:t>
            </a:r>
          </a:p>
          <a:p>
            <a:r>
              <a:rPr lang="en-ZA" dirty="0"/>
              <a:t>Before &amp; After tests</a:t>
            </a:r>
          </a:p>
        </p:txBody>
      </p:sp>
    </p:spTree>
    <p:extLst>
      <p:ext uri="{BB962C8B-B14F-4D97-AF65-F5344CB8AC3E}">
        <p14:creationId xmlns:p14="http://schemas.microsoft.com/office/powerpoint/2010/main" val="3357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Additional Junit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@</a:t>
            </a:r>
            <a:r>
              <a:rPr lang="en-ZA" dirty="0" err="1"/>
              <a:t>RunWith</a:t>
            </a:r>
            <a:r>
              <a:rPr lang="en-ZA" dirty="0"/>
              <a:t> </a:t>
            </a:r>
          </a:p>
          <a:p>
            <a:r>
              <a:rPr lang="en-ZA" dirty="0"/>
              <a:t>@Parameter &amp; @Parameters</a:t>
            </a:r>
          </a:p>
          <a:p>
            <a:r>
              <a:rPr lang="en-ZA" dirty="0"/>
              <a:t>@Category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8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Write the tests before the implementation</a:t>
            </a:r>
          </a:p>
          <a:p>
            <a:r>
              <a:rPr lang="en-ZA" dirty="0"/>
              <a:t>Create a suite of failing test that cover all cases</a:t>
            </a:r>
          </a:p>
          <a:p>
            <a:r>
              <a:rPr lang="en-ZA" dirty="0"/>
              <a:t>Once all tests are passing you know you are done</a:t>
            </a:r>
          </a:p>
          <a:p>
            <a:endParaRPr lang="en-ZA" dirty="0"/>
          </a:p>
          <a:p>
            <a:r>
              <a:rPr lang="en-ZA" dirty="0"/>
              <a:t>Use your IDEs refactoring tools to generate the code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98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Mocking: How do I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Background</a:t>
            </a:r>
          </a:p>
          <a:p>
            <a:pPr lvl="1"/>
            <a:r>
              <a:rPr lang="en-ZA" dirty="0" err="1"/>
              <a:t>EasyMock</a:t>
            </a:r>
            <a:r>
              <a:rPr lang="en-ZA" dirty="0"/>
              <a:t> </a:t>
            </a:r>
            <a:r>
              <a:rPr lang="en-ZA" dirty="0" err="1"/>
              <a:t>vs</a:t>
            </a:r>
            <a:r>
              <a:rPr lang="en-ZA" dirty="0"/>
              <a:t> </a:t>
            </a:r>
            <a:r>
              <a:rPr lang="en-ZA" dirty="0" err="1"/>
              <a:t>Mockito</a:t>
            </a:r>
            <a:endParaRPr lang="en-ZA" dirty="0"/>
          </a:p>
          <a:p>
            <a:pPr lvl="1"/>
            <a:r>
              <a:rPr lang="en-ZA" dirty="0"/>
              <a:t>Stubs != Mocks</a:t>
            </a:r>
          </a:p>
          <a:p>
            <a:r>
              <a:rPr lang="en-ZA" dirty="0">
                <a:sym typeface="Wingdings" panose="05000000000000000000" pitchFamily="2" charset="2"/>
              </a:rPr>
              <a:t>Limits</a:t>
            </a:r>
          </a:p>
          <a:p>
            <a:r>
              <a:rPr lang="en-ZA" dirty="0">
                <a:sym typeface="Wingdings" panose="05000000000000000000" pitchFamily="2" charset="2"/>
              </a:rPr>
              <a:t>@Mock</a:t>
            </a:r>
          </a:p>
          <a:p>
            <a:r>
              <a:rPr lang="en-ZA" dirty="0">
                <a:sym typeface="Wingdings" panose="05000000000000000000" pitchFamily="2" charset="2"/>
              </a:rPr>
              <a:t>@</a:t>
            </a:r>
            <a:r>
              <a:rPr lang="en-ZA" dirty="0" err="1">
                <a:sym typeface="Wingdings" panose="05000000000000000000" pitchFamily="2" charset="2"/>
              </a:rPr>
              <a:t>InjectMocks</a:t>
            </a:r>
            <a:endParaRPr lang="en-ZA" dirty="0">
              <a:sym typeface="Wingdings" panose="05000000000000000000" pitchFamily="2" charset="2"/>
            </a:endParaRPr>
          </a:p>
          <a:p>
            <a:r>
              <a:rPr lang="en-ZA" dirty="0">
                <a:sym typeface="Wingdings" panose="05000000000000000000" pitchFamily="2" charset="2"/>
              </a:rPr>
              <a:t>Verify</a:t>
            </a:r>
          </a:p>
          <a:p>
            <a:endParaRPr lang="en-ZA" dirty="0">
              <a:sym typeface="Wingdings" panose="05000000000000000000" pitchFamily="2" charset="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57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Advanced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Void methods</a:t>
            </a:r>
          </a:p>
          <a:p>
            <a:r>
              <a:rPr lang="en-ZA" dirty="0"/>
              <a:t>Exceptions</a:t>
            </a:r>
          </a:p>
          <a:p>
            <a:r>
              <a:rPr lang="en-ZA" dirty="0"/>
              <a:t>Catching &amp; Hijacking inputs</a:t>
            </a:r>
          </a:p>
        </p:txBody>
      </p:sp>
    </p:spTree>
    <p:extLst>
      <p:ext uri="{BB962C8B-B14F-4D97-AF65-F5344CB8AC3E}">
        <p14:creationId xmlns:p14="http://schemas.microsoft.com/office/powerpoint/2010/main" val="3808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Notes on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 memory undertow REST server</a:t>
            </a:r>
          </a:p>
          <a:p>
            <a:r>
              <a:rPr lang="en-ZA" dirty="0"/>
              <a:t>Spring context</a:t>
            </a:r>
          </a:p>
        </p:txBody>
      </p:sp>
    </p:spTree>
    <p:extLst>
      <p:ext uri="{BB962C8B-B14F-4D97-AF65-F5344CB8AC3E}">
        <p14:creationId xmlns:p14="http://schemas.microsoft.com/office/powerpoint/2010/main" val="15051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24650</TotalTime>
  <Words>344</Words>
  <Application>Microsoft Office PowerPoint</Application>
  <PresentationFormat>On-screen Show (16:10)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Dojo Unit testing</vt:lpstr>
      <vt:lpstr>Types of tests</vt:lpstr>
      <vt:lpstr>Unit Testing: How do I start</vt:lpstr>
      <vt:lpstr>JUnit general usage</vt:lpstr>
      <vt:lpstr>Additional Junit features</vt:lpstr>
      <vt:lpstr>Test Driven Development</vt:lpstr>
      <vt:lpstr>Mocking: How do I start</vt:lpstr>
      <vt:lpstr>Advanced Mocking</vt:lpstr>
      <vt:lpstr>Notes on integration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Pieter Botha</cp:lastModifiedBy>
  <cp:revision>212</cp:revision>
  <cp:lastPrinted>2011-01-10T15:18:30Z</cp:lastPrinted>
  <dcterms:created xsi:type="dcterms:W3CDTF">2010-08-29T06:05:31Z</dcterms:created>
  <dcterms:modified xsi:type="dcterms:W3CDTF">2017-08-28T12:27:06Z</dcterms:modified>
</cp:coreProperties>
</file>