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0" r:id="rId2"/>
    <p:sldId id="304" r:id="rId3"/>
    <p:sldId id="305" r:id="rId4"/>
    <p:sldId id="306" r:id="rId5"/>
    <p:sldId id="309" r:id="rId6"/>
    <p:sldId id="311" r:id="rId7"/>
    <p:sldId id="307" r:id="rId8"/>
    <p:sldId id="308" r:id="rId9"/>
    <p:sldId id="310" r:id="rId1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97" autoAdjust="0"/>
    <p:restoredTop sz="85817" autoAdjust="0"/>
  </p:normalViewPr>
  <p:slideViewPr>
    <p:cSldViewPr>
      <p:cViewPr>
        <p:scale>
          <a:sx n="128" d="100"/>
          <a:sy n="128" d="100"/>
        </p:scale>
        <p:origin x="-1122" y="-6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569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0EABA-BA46-4977-A468-5BA52A04D625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203-35AF-4FFC-9D07-368A12C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A4D6-0EB0-423B-8417-AC0C87E5E672}" type="datetimeFigureOut">
              <a:rPr lang="en-ZA" smtClean="0"/>
              <a:pPr/>
              <a:t>2016/05/25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9108-921F-4578-B50F-196EC54E7AE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8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Behaviour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348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Performance testing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7460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Keeps you focused</a:t>
            </a:r>
            <a:r>
              <a:rPr lang="en-ZA" baseline="0" dirty="0" smtClean="0"/>
              <a:t> with the test at hand, stops your </a:t>
            </a:r>
            <a:r>
              <a:rPr lang="en-ZA" baseline="0" smtClean="0"/>
              <a:t>from over-engineering.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5609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Behaviour</a:t>
            </a:r>
            <a:r>
              <a:rPr lang="en-ZA" baseline="0" dirty="0" smtClean="0"/>
              <a:t> </a:t>
            </a:r>
            <a:r>
              <a:rPr lang="en-ZA" baseline="0" dirty="0" smtClean="0"/>
              <a:t>testing</a:t>
            </a:r>
          </a:p>
          <a:p>
            <a:r>
              <a:rPr lang="en-ZA" baseline="0" dirty="0" smtClean="0"/>
              <a:t>Limits of </a:t>
            </a:r>
            <a:r>
              <a:rPr lang="en-ZA" baseline="0" dirty="0" err="1" smtClean="0"/>
              <a:t>mockito</a:t>
            </a:r>
            <a:r>
              <a:rPr lang="en-ZA" baseline="0" dirty="0" smtClean="0"/>
              <a:t> - No static or final methods </a:t>
            </a:r>
          </a:p>
          <a:p>
            <a:r>
              <a:rPr lang="en-ZA" baseline="0" dirty="0" smtClean="0"/>
              <a:t>                         - No final classes</a:t>
            </a:r>
          </a:p>
          <a:p>
            <a:r>
              <a:rPr lang="en-ZA" baseline="0" dirty="0" smtClean="0"/>
              <a:t>                         - Cannot mock </a:t>
            </a:r>
            <a:r>
              <a:rPr lang="en-ZA" baseline="0" dirty="0" err="1" smtClean="0"/>
              <a:t>hashCode</a:t>
            </a:r>
            <a:r>
              <a:rPr lang="en-ZA" baseline="0" dirty="0" smtClean="0"/>
              <a:t>() or equals() (should not do that anyway)</a:t>
            </a:r>
          </a:p>
          <a:p>
            <a:r>
              <a:rPr lang="en-ZA" baseline="0" dirty="0" smtClean="0"/>
              <a:t>                         - Classes that refer to a </a:t>
            </a:r>
            <a:r>
              <a:rPr lang="en-ZA" baseline="0" dirty="0" err="1" smtClean="0"/>
              <a:t>OuterClass.this</a:t>
            </a:r>
            <a:r>
              <a:rPr lang="en-ZA" baseline="0" dirty="0" smtClean="0"/>
              <a:t> reference 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8695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State testing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1565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Spring </a:t>
            </a:r>
            <a:r>
              <a:rPr lang="en-ZA" dirty="0" err="1" smtClean="0"/>
              <a:t>junit</a:t>
            </a:r>
            <a:r>
              <a:rPr lang="en-ZA" dirty="0" smtClean="0"/>
              <a:t> runner?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761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2016/05/25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2016/05/25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6168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2016/05/25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939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588224" y="0"/>
            <a:ext cx="255577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5715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0" y="625252"/>
            <a:ext cx="4470566" cy="1680187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69" y="3260072"/>
            <a:ext cx="2292300" cy="8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12" y="4996755"/>
            <a:ext cx="3744416" cy="2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9FC03B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 marL="1200150" indent="-285750">
              <a:buClr>
                <a:srgbClr val="92D050"/>
              </a:buClr>
              <a:buSzPct val="70000"/>
              <a:buFont typeface="Courier New" pitchFamily="49" charset="0"/>
              <a:buChar char="o"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86C9EB5-A2B4-494A-8466-BDB12800E3A8}" type="datetimeFigureOut">
              <a:rPr lang="en-ZA" smtClean="0"/>
              <a:pPr/>
              <a:t>2016/05/25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961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2016/05/25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56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2016/05/25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2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2016/05/25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45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2016/05/25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71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2016/05/25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884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2016/05/25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11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2016/05/25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49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5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372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6" name="Picture 2" descr="C:\Users\martin\Desktop\entelectfooter.png"/>
          <p:cNvPicPr>
            <a:picLocks noChangeAspect="1" noChangeArrowheads="1"/>
          </p:cNvPicPr>
          <p:nvPr/>
        </p:nvPicPr>
        <p:blipFill rotWithShape="1"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837720"/>
            <a:ext cx="9144000" cy="8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837"/>
            <a:ext cx="180136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ZA" sz="320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20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180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ZA" sz="240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91050" y="1849388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ZA" sz="3600" b="1" kern="1200">
                <a:solidFill>
                  <a:srgbClr val="0028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Grant-Andre </a:t>
            </a:r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Marais &amp; Pieter Botha</a:t>
            </a:r>
          </a:p>
          <a:p>
            <a:r>
              <a:rPr lang="en-ZA" sz="1800" b="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SomeDay</a:t>
            </a:r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ZA" sz="1800" b="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SomeMonth</a:t>
            </a:r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2016 </a:t>
            </a:r>
            <a:endParaRPr lang="en-ZA" sz="1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1920" y="841276"/>
            <a:ext cx="4428646" cy="1152128"/>
          </a:xfrm>
        </p:spPr>
        <p:txBody>
          <a:bodyPr/>
          <a:lstStyle/>
          <a:p>
            <a:r>
              <a:rPr lang="en-ZA" dirty="0" smtClean="0"/>
              <a:t>Dojo Unit testing</a:t>
            </a:r>
            <a:endParaRPr lang="en-ZA" dirty="0"/>
          </a:p>
        </p:txBody>
      </p:sp>
      <p:sp>
        <p:nvSpPr>
          <p:cNvPr id="2" name="Rectangle 1"/>
          <p:cNvSpPr/>
          <p:nvPr/>
        </p:nvSpPr>
        <p:spPr>
          <a:xfrm>
            <a:off x="4427984" y="4801716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97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Types of tests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Behaviour testing</a:t>
            </a:r>
          </a:p>
          <a:p>
            <a:r>
              <a:rPr lang="en-ZA" dirty="0" smtClean="0"/>
              <a:t>State testing</a:t>
            </a:r>
          </a:p>
          <a:p>
            <a:r>
              <a:rPr lang="en-ZA" dirty="0" smtClean="0"/>
              <a:t>Performance testing</a:t>
            </a:r>
          </a:p>
          <a:p>
            <a:r>
              <a:rPr lang="en-ZA" dirty="0" smtClean="0"/>
              <a:t>Integration testing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6063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Unit Testing: How do I start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Installation with Maven</a:t>
            </a:r>
          </a:p>
          <a:p>
            <a:r>
              <a:rPr lang="en-ZA" dirty="0" smtClean="0"/>
              <a:t>Find a place for your test classes</a:t>
            </a:r>
          </a:p>
          <a:p>
            <a:r>
              <a:rPr lang="en-ZA" dirty="0" smtClean="0"/>
              <a:t>Naming your test classes &amp; functions</a:t>
            </a:r>
          </a:p>
          <a:p>
            <a:r>
              <a:rPr lang="en-ZA" dirty="0" smtClean="0"/>
              <a:t>Creating &amp; running your first test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917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JUnit</a:t>
            </a:r>
            <a:r>
              <a:rPr lang="en-ZA" dirty="0" smtClean="0"/>
              <a:t> general usage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@Test &amp; exceptions</a:t>
            </a:r>
          </a:p>
          <a:p>
            <a:r>
              <a:rPr lang="en-ZA" dirty="0" smtClean="0"/>
              <a:t>Static imports</a:t>
            </a:r>
          </a:p>
          <a:p>
            <a:r>
              <a:rPr lang="en-ZA" dirty="0" smtClean="0"/>
              <a:t>Asserts</a:t>
            </a:r>
          </a:p>
          <a:p>
            <a:r>
              <a:rPr lang="en-ZA" dirty="0" smtClean="0"/>
              <a:t>Before &amp; After tests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714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Advanced </a:t>
            </a:r>
            <a:r>
              <a:rPr lang="en-ZA" dirty="0" err="1" smtClean="0"/>
              <a:t>Junit</a:t>
            </a:r>
            <a:r>
              <a:rPr lang="en-ZA" dirty="0" smtClean="0"/>
              <a:t> Usage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@</a:t>
            </a:r>
            <a:r>
              <a:rPr lang="en-ZA" dirty="0" err="1" smtClean="0"/>
              <a:t>RunWith</a:t>
            </a:r>
            <a:endParaRPr lang="en-ZA" dirty="0" smtClean="0"/>
          </a:p>
          <a:p>
            <a:r>
              <a:rPr lang="en-ZA" dirty="0" smtClean="0"/>
              <a:t>@Parameter &amp; @Parameters</a:t>
            </a:r>
          </a:p>
          <a:p>
            <a:r>
              <a:rPr lang="en-ZA" dirty="0" smtClean="0"/>
              <a:t>@Rule</a:t>
            </a:r>
          </a:p>
          <a:p>
            <a:r>
              <a:rPr lang="en-ZA" dirty="0" smtClean="0"/>
              <a:t>@Category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9684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 Driven Development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Write the tests before the implementation</a:t>
            </a:r>
          </a:p>
          <a:p>
            <a:r>
              <a:rPr lang="en-ZA" dirty="0" smtClean="0"/>
              <a:t>Create a suite of failing test that cover all cases</a:t>
            </a:r>
          </a:p>
          <a:p>
            <a:r>
              <a:rPr lang="en-ZA" dirty="0" smtClean="0"/>
              <a:t>Once all tests are passing you know you are done</a:t>
            </a:r>
          </a:p>
          <a:p>
            <a:endParaRPr lang="en-ZA" dirty="0"/>
          </a:p>
          <a:p>
            <a:r>
              <a:rPr lang="en-ZA" dirty="0" smtClean="0"/>
              <a:t>Use your IDEs refactoring tools to generate the code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0987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Mocking: How do I start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Background</a:t>
            </a:r>
          </a:p>
          <a:p>
            <a:pPr lvl="1"/>
            <a:r>
              <a:rPr lang="en-ZA" dirty="0" err="1" smtClean="0"/>
              <a:t>EasyMock</a:t>
            </a:r>
            <a:r>
              <a:rPr lang="en-ZA" dirty="0" smtClean="0"/>
              <a:t> </a:t>
            </a:r>
            <a:r>
              <a:rPr lang="en-ZA" dirty="0" err="1" smtClean="0"/>
              <a:t>vs</a:t>
            </a:r>
            <a:r>
              <a:rPr lang="en-ZA" dirty="0" smtClean="0"/>
              <a:t> </a:t>
            </a:r>
            <a:r>
              <a:rPr lang="en-ZA" dirty="0" err="1" smtClean="0"/>
              <a:t>Mockito</a:t>
            </a:r>
            <a:endParaRPr lang="en-ZA" dirty="0" smtClean="0"/>
          </a:p>
          <a:p>
            <a:pPr lvl="1"/>
            <a:r>
              <a:rPr lang="en-ZA" dirty="0" smtClean="0"/>
              <a:t>Stubs != Mocks</a:t>
            </a:r>
          </a:p>
          <a:p>
            <a:r>
              <a:rPr lang="en-ZA" dirty="0" smtClean="0">
                <a:sym typeface="Wingdings" panose="05000000000000000000" pitchFamily="2" charset="2"/>
              </a:rPr>
              <a:t>Installation using Maven</a:t>
            </a:r>
          </a:p>
          <a:p>
            <a:r>
              <a:rPr lang="en-ZA" dirty="0" smtClean="0">
                <a:sym typeface="Wingdings" panose="05000000000000000000" pitchFamily="2" charset="2"/>
              </a:rPr>
              <a:t>Limits</a:t>
            </a:r>
          </a:p>
          <a:p>
            <a:r>
              <a:rPr lang="en-ZA" dirty="0" smtClean="0">
                <a:sym typeface="Wingdings" panose="05000000000000000000" pitchFamily="2" charset="2"/>
              </a:rPr>
              <a:t>@Mock</a:t>
            </a:r>
          </a:p>
          <a:p>
            <a:r>
              <a:rPr lang="en-ZA" dirty="0" smtClean="0">
                <a:sym typeface="Wingdings" panose="05000000000000000000" pitchFamily="2" charset="2"/>
              </a:rPr>
              <a:t>@</a:t>
            </a:r>
            <a:r>
              <a:rPr lang="en-ZA" dirty="0" err="1" smtClean="0">
                <a:sym typeface="Wingdings" panose="05000000000000000000" pitchFamily="2" charset="2"/>
              </a:rPr>
              <a:t>InjectMocks</a:t>
            </a:r>
            <a:endParaRPr lang="en-ZA" dirty="0" smtClean="0">
              <a:sym typeface="Wingdings" panose="05000000000000000000" pitchFamily="2" charset="2"/>
            </a:endParaRPr>
          </a:p>
          <a:p>
            <a:r>
              <a:rPr lang="en-ZA" dirty="0" err="1" smtClean="0">
                <a:sym typeface="Wingdings" panose="05000000000000000000" pitchFamily="2" charset="2"/>
              </a:rPr>
              <a:t>Verifyaa</a:t>
            </a:r>
            <a:endParaRPr lang="en-ZA" dirty="0" smtClean="0">
              <a:sym typeface="Wingdings" panose="05000000000000000000" pitchFamily="2" charset="2"/>
            </a:endParaRPr>
          </a:p>
          <a:p>
            <a:endParaRPr lang="en-ZA" dirty="0" smtClean="0">
              <a:sym typeface="Wingdings" panose="05000000000000000000" pitchFamily="2" charset="2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573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Advanced Mocking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Void methods</a:t>
            </a:r>
          </a:p>
          <a:p>
            <a:r>
              <a:rPr lang="en-ZA" dirty="0" smtClean="0"/>
              <a:t>Exceptions</a:t>
            </a:r>
          </a:p>
          <a:p>
            <a:r>
              <a:rPr lang="en-ZA" dirty="0" smtClean="0"/>
              <a:t>Catching &amp; Hijacking inputs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0842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Notes on integration testing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 memory undertow REST server</a:t>
            </a:r>
          </a:p>
          <a:p>
            <a:r>
              <a:rPr lang="en-ZA" dirty="0" smtClean="0"/>
              <a:t>Spring context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13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19811</TotalTime>
  <Words>230</Words>
  <Application>Microsoft Office PowerPoint</Application>
  <PresentationFormat>On-screen Show (16:10)</PresentationFormat>
  <Paragraphs>61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Dojo Unit testing</vt:lpstr>
      <vt:lpstr>Types of tests</vt:lpstr>
      <vt:lpstr>Unit Testing: How do I start</vt:lpstr>
      <vt:lpstr>JUnit general usage</vt:lpstr>
      <vt:lpstr>Advanced Junit Usage</vt:lpstr>
      <vt:lpstr>Test Driven Development</vt:lpstr>
      <vt:lpstr>Mocking: How do I start</vt:lpstr>
      <vt:lpstr>Advanced Mocking</vt:lpstr>
      <vt:lpstr>Notes on integration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Entelect How is affects you</dc:title>
  <dc:creator>charles</dc:creator>
  <cp:lastModifiedBy>gmarais</cp:lastModifiedBy>
  <cp:revision>200</cp:revision>
  <cp:lastPrinted>2011-01-10T15:18:30Z</cp:lastPrinted>
  <dcterms:created xsi:type="dcterms:W3CDTF">2010-08-29T06:05:31Z</dcterms:created>
  <dcterms:modified xsi:type="dcterms:W3CDTF">2016-05-25T21:51:06Z</dcterms:modified>
</cp:coreProperties>
</file>