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2"/>
    <p:sldId id="304" r:id="rId3"/>
    <p:sldId id="305" r:id="rId4"/>
    <p:sldId id="306" r:id="rId5"/>
    <p:sldId id="309" r:id="rId6"/>
    <p:sldId id="311" r:id="rId7"/>
    <p:sldId id="307" r:id="rId8"/>
    <p:sldId id="308" r:id="rId9"/>
    <p:sldId id="310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797" autoAdjust="0"/>
    <p:restoredTop sz="85817" autoAdjust="0"/>
  </p:normalViewPr>
  <p:slideViewPr>
    <p:cSldViewPr>
      <p:cViewPr varScale="1">
        <p:scale>
          <a:sx n="120" d="100"/>
          <a:sy n="120" d="100"/>
        </p:scale>
        <p:origin x="-1374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56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581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48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746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Keeps you focused</a:t>
            </a:r>
            <a:r>
              <a:rPr lang="en-ZA" baseline="0" dirty="0" smtClean="0"/>
              <a:t> with the test at hand, stops your </a:t>
            </a:r>
            <a:r>
              <a:rPr lang="en-ZA" baseline="0" smtClean="0"/>
              <a:t>from over-engineering.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60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Behaviour</a:t>
            </a:r>
            <a:r>
              <a:rPr lang="en-ZA" baseline="0" dirty="0" smtClean="0"/>
              <a:t> testing</a:t>
            </a:r>
          </a:p>
          <a:p>
            <a:r>
              <a:rPr lang="en-ZA" baseline="0" dirty="0" smtClean="0"/>
              <a:t>Limits of </a:t>
            </a:r>
            <a:r>
              <a:rPr lang="en-ZA" baseline="0" dirty="0" err="1" smtClean="0"/>
              <a:t>mockito</a:t>
            </a:r>
            <a:r>
              <a:rPr lang="en-ZA" baseline="0" dirty="0" smtClean="0"/>
              <a:t> - No static or final methods </a:t>
            </a:r>
          </a:p>
          <a:p>
            <a:r>
              <a:rPr lang="en-ZA" baseline="0" dirty="0" smtClean="0"/>
              <a:t>                         - No final classes</a:t>
            </a:r>
          </a:p>
          <a:p>
            <a:r>
              <a:rPr lang="en-ZA" baseline="0" dirty="0" smtClean="0"/>
              <a:t>                         - Cannot mock </a:t>
            </a:r>
            <a:r>
              <a:rPr lang="en-ZA" baseline="0" dirty="0" err="1" smtClean="0"/>
              <a:t>hashCode</a:t>
            </a:r>
            <a:r>
              <a:rPr lang="en-ZA" baseline="0" dirty="0" smtClean="0"/>
              <a:t>() or equals() (should not do that anyway)</a:t>
            </a:r>
          </a:p>
          <a:p>
            <a:r>
              <a:rPr lang="en-ZA" baseline="0" dirty="0" smtClean="0"/>
              <a:t>                         - Classes that refer to a </a:t>
            </a:r>
            <a:r>
              <a:rPr lang="en-ZA" baseline="0" dirty="0" err="1" smtClean="0"/>
              <a:t>OuterClass.this</a:t>
            </a:r>
            <a:r>
              <a:rPr lang="en-ZA" baseline="0" dirty="0" smtClean="0"/>
              <a:t> reference 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69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State testing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156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Spring </a:t>
            </a:r>
            <a:r>
              <a:rPr lang="en-ZA" dirty="0" err="1" smtClean="0"/>
              <a:t>junit</a:t>
            </a:r>
            <a:r>
              <a:rPr lang="en-ZA" dirty="0" smtClean="0"/>
              <a:t> runner?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76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2016/06/08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Grant-Andre 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Marais &amp; Pieter Botha</a:t>
            </a:r>
          </a:p>
          <a:p>
            <a:r>
              <a:rPr lang="en-ZA" sz="18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SomeDay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ZA" sz="18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SomeMonth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2016 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/>
          <a:lstStyle/>
          <a:p>
            <a:r>
              <a:rPr lang="en-ZA" dirty="0" smtClean="0"/>
              <a:t>Dojo Unit testing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Types of tests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Behaviour testing</a:t>
            </a:r>
          </a:p>
          <a:p>
            <a:r>
              <a:rPr lang="en-ZA" dirty="0" smtClean="0"/>
              <a:t>State testing</a:t>
            </a:r>
          </a:p>
          <a:p>
            <a:r>
              <a:rPr lang="en-ZA" dirty="0" smtClean="0"/>
              <a:t>Performance testing</a:t>
            </a:r>
          </a:p>
          <a:p>
            <a:r>
              <a:rPr lang="en-ZA" dirty="0" smtClean="0"/>
              <a:t>Integration testing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063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Unit Testing: How do I start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Installation with Maven</a:t>
            </a:r>
          </a:p>
          <a:p>
            <a:r>
              <a:rPr lang="en-ZA" dirty="0" smtClean="0"/>
              <a:t>Find a place for your test classes</a:t>
            </a:r>
          </a:p>
          <a:p>
            <a:r>
              <a:rPr lang="en-ZA" dirty="0" smtClean="0"/>
              <a:t>Naming your test classes &amp; functions</a:t>
            </a:r>
          </a:p>
          <a:p>
            <a:r>
              <a:rPr lang="en-ZA" dirty="0" smtClean="0"/>
              <a:t>Creating &amp; running your first test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91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JUnit</a:t>
            </a:r>
            <a:r>
              <a:rPr lang="en-ZA" dirty="0" smtClean="0"/>
              <a:t> general usage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@Test &amp; exceptions</a:t>
            </a:r>
          </a:p>
          <a:p>
            <a:r>
              <a:rPr lang="en-ZA" dirty="0" smtClean="0"/>
              <a:t>Static imports</a:t>
            </a:r>
          </a:p>
          <a:p>
            <a:r>
              <a:rPr lang="en-ZA" dirty="0" smtClean="0"/>
              <a:t>Asserts</a:t>
            </a:r>
          </a:p>
          <a:p>
            <a:pPr lvl="2"/>
            <a:r>
              <a:rPr lang="en-ZA" dirty="0" err="1" smtClean="0"/>
              <a:t>assertNotNull</a:t>
            </a:r>
            <a:r>
              <a:rPr lang="en-ZA" dirty="0" smtClean="0"/>
              <a:t>(</a:t>
            </a:r>
            <a:r>
              <a:rPr lang="en-ZA" dirty="0" err="1" smtClean="0"/>
              <a:t>newObject</a:t>
            </a:r>
            <a:r>
              <a:rPr lang="en-ZA" dirty="0" smtClean="0"/>
              <a:t>)</a:t>
            </a:r>
            <a:endParaRPr lang="en-ZA" dirty="0" smtClean="0"/>
          </a:p>
          <a:p>
            <a:pPr lvl="2"/>
            <a:r>
              <a:rPr lang="en-ZA" dirty="0" err="1" smtClean="0"/>
              <a:t>assertTrue</a:t>
            </a:r>
            <a:r>
              <a:rPr lang="en-ZA" dirty="0" smtClean="0"/>
              <a:t>(</a:t>
            </a:r>
            <a:r>
              <a:rPr lang="en-ZA" dirty="0" err="1" smtClean="0"/>
              <a:t>isValid</a:t>
            </a:r>
            <a:r>
              <a:rPr lang="en-ZA" dirty="0" smtClean="0"/>
              <a:t>)</a:t>
            </a:r>
          </a:p>
          <a:p>
            <a:pPr lvl="2"/>
            <a:r>
              <a:rPr lang="en-ZA" dirty="0" err="1" smtClean="0"/>
              <a:t>assertEquals</a:t>
            </a:r>
            <a:r>
              <a:rPr lang="en-ZA" dirty="0" smtClean="0"/>
              <a:t>(“count not 20”, EXPECTED_COUNT, 20);</a:t>
            </a:r>
            <a:endParaRPr lang="en-ZA" dirty="0" smtClean="0"/>
          </a:p>
          <a:p>
            <a:r>
              <a:rPr lang="en-ZA" dirty="0" smtClean="0"/>
              <a:t>Before &amp; After tests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71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Advanced </a:t>
            </a:r>
            <a:r>
              <a:rPr lang="en-ZA" dirty="0" err="1" smtClean="0"/>
              <a:t>Junit</a:t>
            </a:r>
            <a:r>
              <a:rPr lang="en-ZA" dirty="0" smtClean="0"/>
              <a:t> Usage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@</a:t>
            </a:r>
            <a:r>
              <a:rPr lang="en-ZA" dirty="0" err="1" smtClean="0"/>
              <a:t>RunWith</a:t>
            </a:r>
            <a:endParaRPr lang="en-ZA" dirty="0" smtClean="0"/>
          </a:p>
          <a:p>
            <a:r>
              <a:rPr lang="en-ZA" dirty="0" smtClean="0"/>
              <a:t>@Parameter &amp; @Parameters</a:t>
            </a:r>
          </a:p>
          <a:p>
            <a:r>
              <a:rPr lang="en-ZA" dirty="0" smtClean="0"/>
              <a:t>@Rule</a:t>
            </a:r>
          </a:p>
          <a:p>
            <a:r>
              <a:rPr lang="en-ZA" dirty="0" smtClean="0"/>
              <a:t>@Category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68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Write the tests before the implementation</a:t>
            </a:r>
          </a:p>
          <a:p>
            <a:r>
              <a:rPr lang="en-ZA" dirty="0" smtClean="0"/>
              <a:t>Create a suite of failing test that cover all cases</a:t>
            </a:r>
          </a:p>
          <a:p>
            <a:r>
              <a:rPr lang="en-ZA" dirty="0" smtClean="0"/>
              <a:t>Once all tests are passing you know you are done</a:t>
            </a:r>
          </a:p>
          <a:p>
            <a:endParaRPr lang="en-ZA" dirty="0"/>
          </a:p>
          <a:p>
            <a:r>
              <a:rPr lang="en-ZA" dirty="0" smtClean="0"/>
              <a:t>Use your IDEs refactoring tools to generate the code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987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Mocking: How do I start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</a:p>
          <a:p>
            <a:pPr lvl="1"/>
            <a:r>
              <a:rPr lang="en-ZA" dirty="0" err="1" smtClean="0"/>
              <a:t>EasyMock</a:t>
            </a:r>
            <a:r>
              <a:rPr lang="en-ZA" dirty="0" smtClean="0"/>
              <a:t> </a:t>
            </a:r>
            <a:r>
              <a:rPr lang="en-ZA" dirty="0" err="1" smtClean="0"/>
              <a:t>vs</a:t>
            </a:r>
            <a:r>
              <a:rPr lang="en-ZA" dirty="0" smtClean="0"/>
              <a:t> </a:t>
            </a:r>
            <a:r>
              <a:rPr lang="en-ZA" dirty="0" err="1" smtClean="0"/>
              <a:t>Mockito</a:t>
            </a:r>
            <a:endParaRPr lang="en-ZA" dirty="0" smtClean="0"/>
          </a:p>
          <a:p>
            <a:pPr lvl="1"/>
            <a:r>
              <a:rPr lang="en-ZA" dirty="0" smtClean="0"/>
              <a:t>Stubs != Mocks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Installation using Maven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Limits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@Mock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@</a:t>
            </a:r>
            <a:r>
              <a:rPr lang="en-ZA" dirty="0" err="1" smtClean="0">
                <a:sym typeface="Wingdings" panose="05000000000000000000" pitchFamily="2" charset="2"/>
              </a:rPr>
              <a:t>InjectMocks</a:t>
            </a:r>
            <a:endParaRPr lang="en-ZA" dirty="0" smtClean="0">
              <a:sym typeface="Wingdings" panose="05000000000000000000" pitchFamily="2" charset="2"/>
            </a:endParaRPr>
          </a:p>
          <a:p>
            <a:r>
              <a:rPr lang="en-ZA" dirty="0" smtClean="0">
                <a:sym typeface="Wingdings" panose="05000000000000000000" pitchFamily="2" charset="2"/>
              </a:rPr>
              <a:t>Verify</a:t>
            </a:r>
          </a:p>
          <a:p>
            <a:endParaRPr lang="en-ZA" dirty="0" smtClean="0">
              <a:sym typeface="Wingdings" panose="05000000000000000000" pitchFamily="2" charset="2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57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Advanced Mocking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Void methods</a:t>
            </a:r>
          </a:p>
          <a:p>
            <a:r>
              <a:rPr lang="en-ZA" dirty="0" smtClean="0"/>
              <a:t>Exceptions</a:t>
            </a:r>
          </a:p>
          <a:p>
            <a:r>
              <a:rPr lang="en-ZA" dirty="0" smtClean="0"/>
              <a:t>Catching &amp; Hijacking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84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Notes on 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memory undertow REST server</a:t>
            </a:r>
          </a:p>
          <a:p>
            <a:r>
              <a:rPr lang="en-ZA" dirty="0" smtClean="0"/>
              <a:t>Spring context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1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24142</TotalTime>
  <Words>241</Words>
  <Application>Microsoft Office PowerPoint</Application>
  <PresentationFormat>On-screen Show (16:10)</PresentationFormat>
  <Paragraphs>63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Dojo Unit testing</vt:lpstr>
      <vt:lpstr>Types of tests</vt:lpstr>
      <vt:lpstr>Unit Testing: How do I start</vt:lpstr>
      <vt:lpstr>JUnit general usage</vt:lpstr>
      <vt:lpstr>Advanced Junit Usage</vt:lpstr>
      <vt:lpstr>Test Driven Development</vt:lpstr>
      <vt:lpstr>Mocking: How do I start</vt:lpstr>
      <vt:lpstr>Advanced Mocking</vt:lpstr>
      <vt:lpstr>Notes on integration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gmarais</cp:lastModifiedBy>
  <cp:revision>205</cp:revision>
  <cp:lastPrinted>2011-01-10T15:18:30Z</cp:lastPrinted>
  <dcterms:created xsi:type="dcterms:W3CDTF">2010-08-29T06:05:31Z</dcterms:created>
  <dcterms:modified xsi:type="dcterms:W3CDTF">2016-06-08T21:05:10Z</dcterms:modified>
</cp:coreProperties>
</file>