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DE9155E-386D-46C6-88C6-9C1ED0BB262B}">
          <p14:sldIdLst>
            <p14:sldId id="256"/>
            <p14:sldId id="260"/>
          </p14:sldIdLst>
        </p14:section>
        <p14:section name="Data Types" id="{E92A70FD-7256-4BEA-A2BF-B6211DC01341}">
          <p14:sldIdLst>
            <p14:sldId id="258"/>
            <p14:sldId id="261"/>
            <p14:sldId id="262"/>
            <p14:sldId id="263"/>
            <p14:sldId id="264"/>
          </p14:sldIdLst>
        </p14:section>
        <p14:section name="Inheritance" id="{D21CB6EC-C671-4597-AA38-94DAECFD0AA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8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61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04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695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76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1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252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318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53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526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074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70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JavaScript Fundamentals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Nolan Pather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5046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JavaScript?</a:t>
            </a:r>
            <a:endParaRPr lang="en-ZA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JavaScript is the language of the web</a:t>
            </a:r>
          </a:p>
          <a:p>
            <a:r>
              <a:rPr lang="en-ZA" dirty="0" err="1" smtClean="0"/>
              <a:t>NodeJs</a:t>
            </a:r>
            <a:r>
              <a:rPr lang="en-ZA" dirty="0" smtClean="0"/>
              <a:t> makes it possible to use JavaScript on servers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32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Types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65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Number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JavaScript has a single Number type</a:t>
            </a:r>
          </a:p>
          <a:p>
            <a:r>
              <a:rPr lang="en-ZA" dirty="0" smtClean="0"/>
              <a:t>There is no differentiation between integer and floating point values</a:t>
            </a:r>
          </a:p>
          <a:p>
            <a:r>
              <a:rPr lang="en-ZA" dirty="0" smtClean="0"/>
              <a:t>1 is equivalent to 1.0</a:t>
            </a:r>
          </a:p>
          <a:p>
            <a:r>
              <a:rPr lang="en-ZA" dirty="0" smtClean="0"/>
              <a:t>Math object contains a set of methods that act on numbers</a:t>
            </a:r>
          </a:p>
          <a:p>
            <a:r>
              <a:rPr lang="en-ZA" dirty="0" err="1" smtClean="0"/>
              <a:t>Math.floor</a:t>
            </a:r>
            <a:r>
              <a:rPr lang="en-ZA" dirty="0" smtClean="0"/>
              <a:t>(10.9) === 10</a:t>
            </a:r>
          </a:p>
          <a:p>
            <a:endParaRPr lang="en-ZA" dirty="0"/>
          </a:p>
          <a:p>
            <a:pPr marL="0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48502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Number – </a:t>
            </a:r>
            <a:r>
              <a:rPr lang="en-ZA" dirty="0" err="1" smtClean="0"/>
              <a:t>NaN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NaN</a:t>
            </a:r>
            <a:r>
              <a:rPr lang="en-ZA" dirty="0" smtClean="0"/>
              <a:t> is a number that is the result of an operation that cannot produce a normal result</a:t>
            </a:r>
          </a:p>
          <a:p>
            <a:r>
              <a:rPr lang="en-ZA" dirty="0" smtClean="0"/>
              <a:t>10 * ‘some string’ === </a:t>
            </a:r>
            <a:r>
              <a:rPr lang="en-ZA" dirty="0" err="1" smtClean="0"/>
              <a:t>NaN</a:t>
            </a:r>
            <a:endParaRPr lang="en-ZA" dirty="0" smtClean="0"/>
          </a:p>
          <a:p>
            <a:r>
              <a:rPr lang="en-ZA" dirty="0" err="1" smtClean="0"/>
              <a:t>NaN</a:t>
            </a:r>
            <a:r>
              <a:rPr lang="en-ZA" dirty="0" smtClean="0"/>
              <a:t> is not equal to any other value, including </a:t>
            </a:r>
            <a:r>
              <a:rPr lang="en-ZA" dirty="0" err="1" smtClean="0"/>
              <a:t>NaN</a:t>
            </a:r>
            <a:endParaRPr lang="en-ZA" dirty="0" smtClean="0"/>
          </a:p>
          <a:p>
            <a:r>
              <a:rPr lang="en-ZA" dirty="0" err="1" smtClean="0"/>
              <a:t>isNaN</a:t>
            </a:r>
            <a:r>
              <a:rPr lang="en-ZA" dirty="0" smtClean="0"/>
              <a:t>(</a:t>
            </a:r>
            <a:r>
              <a:rPr lang="en-ZA" dirty="0" err="1" smtClean="0"/>
              <a:t>NaN</a:t>
            </a:r>
            <a:r>
              <a:rPr lang="en-ZA" dirty="0" smtClean="0"/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64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String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no character type. A character is simply a string with one character in it</a:t>
            </a:r>
          </a:p>
          <a:p>
            <a:r>
              <a:rPr lang="en-ZA" dirty="0" smtClean="0"/>
              <a:t>Can be wrapped in single or double quotes</a:t>
            </a:r>
          </a:p>
          <a:p>
            <a:r>
              <a:rPr lang="en-ZA" dirty="0" smtClean="0"/>
              <a:t>Can contain 0 or more characters</a:t>
            </a:r>
          </a:p>
          <a:p>
            <a:r>
              <a:rPr lang="en-ZA" dirty="0" smtClean="0"/>
              <a:t>Immutable – Once a string is created, it cannot be changed</a:t>
            </a:r>
          </a:p>
          <a:p>
            <a:endParaRPr lang="en-ZA" dirty="0"/>
          </a:p>
          <a:p>
            <a:r>
              <a:rPr lang="en-ZA" dirty="0"/>
              <a:t>l</a:t>
            </a:r>
            <a:r>
              <a:rPr lang="en-ZA" dirty="0" smtClean="0"/>
              <a:t>ength property</a:t>
            </a:r>
          </a:p>
          <a:p>
            <a:r>
              <a:rPr lang="en-ZA" dirty="0" smtClean="0"/>
              <a:t>“</a:t>
            </a:r>
            <a:r>
              <a:rPr lang="en-ZA" dirty="0" err="1" smtClean="0"/>
              <a:t>six”.length</a:t>
            </a:r>
            <a:r>
              <a:rPr lang="en-ZA" dirty="0" smtClean="0"/>
              <a:t> === 3</a:t>
            </a:r>
          </a:p>
        </p:txBody>
      </p:sp>
    </p:spTree>
    <p:extLst>
      <p:ext uri="{BB962C8B-B14F-4D97-AF65-F5344CB8AC3E}">
        <p14:creationId xmlns:p14="http://schemas.microsoft.com/office/powerpoint/2010/main" val="15876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Boolean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391"/>
            <a:ext cx="10515600" cy="4351338"/>
          </a:xfrm>
        </p:spPr>
        <p:txBody>
          <a:bodyPr/>
          <a:lstStyle/>
          <a:p>
            <a:r>
              <a:rPr lang="en-ZA" dirty="0" smtClean="0"/>
              <a:t>true and false</a:t>
            </a:r>
          </a:p>
          <a:p>
            <a:r>
              <a:rPr lang="en-ZA" dirty="0" smtClean="0"/>
              <a:t>JavaScript can also cast non-Boolean types into Boolean</a:t>
            </a:r>
          </a:p>
          <a:p>
            <a:r>
              <a:rPr lang="en-ZA" dirty="0" smtClean="0"/>
              <a:t>Values are said to be </a:t>
            </a:r>
            <a:r>
              <a:rPr lang="en-ZA" dirty="0" err="1" smtClean="0"/>
              <a:t>truthy</a:t>
            </a:r>
            <a:r>
              <a:rPr lang="en-ZA" dirty="0" smtClean="0"/>
              <a:t> OR </a:t>
            </a:r>
            <a:r>
              <a:rPr lang="en-ZA" dirty="0" err="1" smtClean="0"/>
              <a:t>falsy</a:t>
            </a:r>
            <a:r>
              <a:rPr lang="en-ZA" dirty="0" smtClean="0"/>
              <a:t> based on what they evaluate to</a:t>
            </a:r>
          </a:p>
          <a:p>
            <a:r>
              <a:rPr lang="en-ZA" dirty="0" err="1" smtClean="0"/>
              <a:t>falsy</a:t>
            </a:r>
            <a:r>
              <a:rPr lang="en-ZA" dirty="0" smtClean="0"/>
              <a:t> values: false, null, undefined, ‘’, 0, </a:t>
            </a:r>
            <a:r>
              <a:rPr lang="en-ZA" dirty="0" err="1" smtClean="0"/>
              <a:t>NaN</a:t>
            </a:r>
            <a:endParaRPr lang="en-ZA" dirty="0" smtClean="0"/>
          </a:p>
          <a:p>
            <a:r>
              <a:rPr lang="en-ZA" dirty="0" smtClean="0"/>
              <a:t>All other values are </a:t>
            </a:r>
            <a:r>
              <a:rPr lang="en-ZA" dirty="0" err="1" smtClean="0"/>
              <a:t>truthy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02534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Inheritance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88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JavaScript Fundamentals</vt:lpstr>
      <vt:lpstr>Why JavaScript?</vt:lpstr>
      <vt:lpstr>Data Types</vt:lpstr>
      <vt:lpstr>Number</vt:lpstr>
      <vt:lpstr>Number – NaN</vt:lpstr>
      <vt:lpstr>String</vt:lpstr>
      <vt:lpstr>Boolean</vt:lpstr>
      <vt:lpstr>Inheritance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>Nolan Pather</dc:creator>
  <cp:lastModifiedBy>Nolan Pather</cp:lastModifiedBy>
  <cp:revision>10</cp:revision>
  <dcterms:created xsi:type="dcterms:W3CDTF">2016-06-02T05:52:00Z</dcterms:created>
  <dcterms:modified xsi:type="dcterms:W3CDTF">2016-06-02T07:17:41Z</dcterms:modified>
</cp:coreProperties>
</file>