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722B7-43F7-4086-81A5-0E75E6979FB6}">
          <p14:sldIdLst>
            <p14:sldId id="256"/>
          </p14:sldIdLst>
        </p14:section>
        <p14:section name="Data Types" id="{E92A70FD-7256-4BEA-A2BF-B6211DC01341}">
          <p14:sldIdLst>
            <p14:sldId id="258"/>
          </p14:sldIdLst>
        </p14:section>
        <p14:section name="Inheritance" id="{D21CB6EC-C671-4597-AA38-94DAECFD0AAC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9976-2A06-48B2-8758-BD41C79CB77E}" type="datetimeFigureOut">
              <a:rPr lang="en-ZA" smtClean="0"/>
              <a:t>2016-06-02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86EA-0295-4479-8EDB-8FDBA52D22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612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9976-2A06-48B2-8758-BD41C79CB77E}" type="datetimeFigureOut">
              <a:rPr lang="en-ZA" smtClean="0"/>
              <a:t>2016-06-02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86EA-0295-4479-8EDB-8FDBA52D22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4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9976-2A06-48B2-8758-BD41C79CB77E}" type="datetimeFigureOut">
              <a:rPr lang="en-ZA" smtClean="0"/>
              <a:t>2016-06-02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86EA-0295-4479-8EDB-8FDBA52D22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041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9976-2A06-48B2-8758-BD41C79CB77E}" type="datetimeFigureOut">
              <a:rPr lang="en-ZA" smtClean="0"/>
              <a:t>2016-06-02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86EA-0295-4479-8EDB-8FDBA52D22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695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9976-2A06-48B2-8758-BD41C79CB77E}" type="datetimeFigureOut">
              <a:rPr lang="en-ZA" smtClean="0"/>
              <a:t>2016-06-02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86EA-0295-4479-8EDB-8FDBA52D22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760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9976-2A06-48B2-8758-BD41C79CB77E}" type="datetimeFigureOut">
              <a:rPr lang="en-ZA" smtClean="0"/>
              <a:t>2016-06-02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86EA-0295-4479-8EDB-8FDBA52D22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31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9976-2A06-48B2-8758-BD41C79CB77E}" type="datetimeFigureOut">
              <a:rPr lang="en-ZA" smtClean="0"/>
              <a:t>2016-06-02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86EA-0295-4479-8EDB-8FDBA52D22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252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9976-2A06-48B2-8758-BD41C79CB77E}" type="datetimeFigureOut">
              <a:rPr lang="en-ZA" smtClean="0"/>
              <a:t>2016-06-02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86EA-0295-4479-8EDB-8FDBA52D22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318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9976-2A06-48B2-8758-BD41C79CB77E}" type="datetimeFigureOut">
              <a:rPr lang="en-ZA" smtClean="0"/>
              <a:t>2016-06-02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86EA-0295-4479-8EDB-8FDBA52D22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531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9976-2A06-48B2-8758-BD41C79CB77E}" type="datetimeFigureOut">
              <a:rPr lang="en-ZA" smtClean="0"/>
              <a:t>2016-06-02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86EA-0295-4479-8EDB-8FDBA52D22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526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9976-2A06-48B2-8758-BD41C79CB77E}" type="datetimeFigureOut">
              <a:rPr lang="en-ZA" smtClean="0"/>
              <a:t>2016-06-02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86EA-0295-4479-8EDB-8FDBA52D22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074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59976-2A06-48B2-8758-BD41C79CB77E}" type="datetimeFigureOut">
              <a:rPr lang="en-ZA" smtClean="0"/>
              <a:t>2016-06-02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D86EA-0295-4479-8EDB-8FDBA52D22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708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JavaScript Fundamentals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Nolan Pather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5046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Types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465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Inheritance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388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JavaScript Fundamentals</vt:lpstr>
      <vt:lpstr>Data Types</vt:lpstr>
      <vt:lpstr>Inheritance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Fundamentals</dc:title>
  <dc:creator>Nolan Pather</dc:creator>
  <cp:lastModifiedBy>Nolan Pather</cp:lastModifiedBy>
  <cp:revision>1</cp:revision>
  <dcterms:created xsi:type="dcterms:W3CDTF">2016-06-02T05:52:00Z</dcterms:created>
  <dcterms:modified xsi:type="dcterms:W3CDTF">2016-06-02T05:57:29Z</dcterms:modified>
</cp:coreProperties>
</file>