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68" r:id="rId5"/>
    <p:sldId id="258" r:id="rId6"/>
    <p:sldId id="259" r:id="rId7"/>
    <p:sldId id="260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518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01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117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40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648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357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281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9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00F3B5-0695-45A1-8307-BC291E60DA5A}" type="datetimeFigureOut">
              <a:rPr lang="th-TH" smtClean="0"/>
              <a:t>19/11/61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APPLICATION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“PAI TUM BOON”</a:t>
            </a:r>
            <a:br>
              <a:rPr lang="en-US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426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024" y="2258568"/>
            <a:ext cx="567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แสดงตำแหน่งสถานที่</a:t>
            </a:r>
            <a:endParaRPr lang="th-TH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7922" y="552796"/>
            <a:ext cx="2808181" cy="50190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569464" y="2520178"/>
            <a:ext cx="4791456" cy="89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120" y="552796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เมื่อคลิก </a:t>
            </a:r>
            <a:r>
              <a:rPr lang="en-US" dirty="0"/>
              <a:t>icon map</a:t>
            </a:r>
            <a:r>
              <a:rPr lang="th-TH" dirty="0"/>
              <a:t>แสดงตำแหน่งของสถานที่</a:t>
            </a:r>
          </a:p>
        </p:txBody>
      </p:sp>
    </p:spTree>
    <p:extLst>
      <p:ext uri="{BB962C8B-B14F-4D97-AF65-F5344CB8AC3E}">
        <p14:creationId xmlns:p14="http://schemas.microsoft.com/office/powerpoint/2010/main" val="32635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จัดทำโดย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08304" y="208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	นาย 	ปภาวิน 	อิ่มสำราญ 	5904062630314</a:t>
            </a:r>
          </a:p>
          <a:p>
            <a:r>
              <a:rPr lang="th-TH" dirty="0" smtClean="0"/>
              <a:t>	นาย 	ภูรี 		คลังเงินตรา 5904062630381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818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ที่มาและความสำคัญของปัญหา</a:t>
            </a:r>
            <a:endParaRPr lang="th-TH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dirty="0" smtClean="0"/>
              <a:t>ในชีวิตประจำวันเมื่อถึงวันสำคัญทางศาสนาเราก็จะนึกถึงการทำบุญที่วัดต่างๆ ซึ่งบางครั้งเราอาจอยากไปทำบุญต่างจังหวัดแต่เราก็ไม่คุ้นชินกับสถานที่ อาจมีการหลงทางบ้าง เราจึงจัดทำ</a:t>
            </a:r>
            <a:r>
              <a:rPr lang="en-US" sz="4400" dirty="0" smtClean="0"/>
              <a:t>application</a:t>
            </a:r>
            <a:r>
              <a:rPr lang="th-TH" sz="4400" dirty="0" smtClean="0"/>
              <a:t>นี้ขึ้นมาเพื่อช่วยหาเส้นทางในการเดินทางไปทำบุญ ณ วัดต่างๆ 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7634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System Architecture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 descr="Untitled Diagra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47" y="1627632"/>
            <a:ext cx="512844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1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233"/>
            <a:ext cx="4452432" cy="1182180"/>
          </a:xfrm>
        </p:spPr>
        <p:txBody>
          <a:bodyPr/>
          <a:lstStyle/>
          <a:p>
            <a:pPr algn="ctr"/>
            <a:r>
              <a:rPr lang="en-US" dirty="0" smtClean="0"/>
              <a:t>DATABASE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091" y="240647"/>
            <a:ext cx="6785088" cy="58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657" y="663946"/>
            <a:ext cx="3667566" cy="5638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4576" y="3721608"/>
            <a:ext cx="171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กดปุ่มย้อนกลับไปหน้าหลัก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527048" y="402336"/>
            <a:ext cx="81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/>
              <a:t>Activity Diagram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4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" y="252570"/>
            <a:ext cx="615086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3168" y="3042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หน้าแรกของ</a:t>
            </a:r>
            <a:r>
              <a:rPr lang="en-US" smtClean="0"/>
              <a:t>app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71" y="267079"/>
            <a:ext cx="2555705" cy="52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014819"/>
            <a:ext cx="10058400" cy="1450757"/>
          </a:xfrm>
        </p:spPr>
        <p:txBody>
          <a:bodyPr/>
          <a:lstStyle/>
          <a:p>
            <a:r>
              <a:rPr lang="th-TH" dirty="0" smtClean="0"/>
              <a:t>เมื่อคลิก</a:t>
            </a:r>
            <a:r>
              <a:rPr lang="en-US" dirty="0" smtClean="0"/>
              <a:t>Icon </a:t>
            </a:r>
            <a:r>
              <a:rPr lang="th-TH" dirty="0" smtClean="0"/>
              <a:t>จะแสดง </a:t>
            </a:r>
            <a:r>
              <a:rPr lang="en-US" dirty="0" smtClean="0"/>
              <a:t>list</a:t>
            </a:r>
            <a:r>
              <a:rPr lang="th-TH" dirty="0" smtClean="0"/>
              <a:t>รายชื่อวัด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340" y="768629"/>
            <a:ext cx="2163236" cy="42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099" y="2526883"/>
            <a:ext cx="10058400" cy="1450757"/>
          </a:xfrm>
        </p:spPr>
        <p:txBody>
          <a:bodyPr/>
          <a:lstStyle/>
          <a:p>
            <a:r>
              <a:rPr lang="th-TH" dirty="0" smtClean="0"/>
              <a:t>หน้าแสดงข้อมูลและรายระเอียด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794" y="440871"/>
            <a:ext cx="2559174" cy="51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2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</TotalTime>
  <Words>110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 New</vt:lpstr>
      <vt:lpstr>Calibri</vt:lpstr>
      <vt:lpstr>Calibri Light</vt:lpstr>
      <vt:lpstr>Cordia New</vt:lpstr>
      <vt:lpstr>Retrospect</vt:lpstr>
      <vt:lpstr>PROJECT APPLICATION “PAI TUM BOON” </vt:lpstr>
      <vt:lpstr>จัดทำโดย</vt:lpstr>
      <vt:lpstr>ที่มาและความสำคัญของปัญหา</vt:lpstr>
      <vt:lpstr>System Architecture </vt:lpstr>
      <vt:lpstr>DATABASE</vt:lpstr>
      <vt:lpstr>PowerPoint Presentation</vt:lpstr>
      <vt:lpstr>User Interface</vt:lpstr>
      <vt:lpstr>เมื่อคลิกIcon จะแสดง listรายชื่อวัด</vt:lpstr>
      <vt:lpstr>หน้าแสดงข้อมูลและรายระเอียด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</dc:title>
  <dc:creator>Windows User</dc:creator>
  <cp:lastModifiedBy>Windows User</cp:lastModifiedBy>
  <cp:revision>15</cp:revision>
  <dcterms:created xsi:type="dcterms:W3CDTF">2018-11-12T10:02:21Z</dcterms:created>
  <dcterms:modified xsi:type="dcterms:W3CDTF">2018-11-19T10:29:03Z</dcterms:modified>
</cp:coreProperties>
</file>