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826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940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76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055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40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459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297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568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19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638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88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34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95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177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179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6161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F3B5-0695-45A1-8307-BC291E60DA5A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7C3F4D-00CE-4DBB-8CBB-F41C63934F0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855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APPLICATION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“PAI TUM BOON”</a:t>
            </a:r>
            <a:br>
              <a:rPr lang="en-US" dirty="0" smtClean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4426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จัดทำโดย</a:t>
            </a:r>
            <a:endParaRPr lang="th-TH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08304" y="2081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 smtClean="0"/>
              <a:t>	นาย 	ปภาวิน 	อิ่มสำราญ 	5904062630314</a:t>
            </a:r>
          </a:p>
          <a:p>
            <a:r>
              <a:rPr lang="th-TH" dirty="0" smtClean="0"/>
              <a:t>	นาย 	ภูรี 		คลังเงินตรา 5904062630381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8183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881" y="2160588"/>
            <a:ext cx="347627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7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186" y="1031953"/>
            <a:ext cx="3667566" cy="5638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94576" y="3721608"/>
            <a:ext cx="1719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กดปุ่มย้อนกลับไปหน้าหลัก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527048" y="402336"/>
            <a:ext cx="811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 smtClean="0"/>
              <a:t>Activity Diagram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74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1064" y="24342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UI</a:t>
            </a:r>
            <a:endParaRPr lang="th-TH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63168" y="3042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หน้าแรกของ</a:t>
            </a:r>
            <a:r>
              <a:rPr lang="en-US" smtClean="0"/>
              <a:t>app</a:t>
            </a:r>
            <a:endParaRPr lang="th-T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93" y="1210818"/>
            <a:ext cx="2695238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312" y="3064191"/>
            <a:ext cx="10515600" cy="1325563"/>
          </a:xfrm>
        </p:spPr>
        <p:txBody>
          <a:bodyPr/>
          <a:lstStyle/>
          <a:p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1994" y="1685599"/>
            <a:ext cx="1988350" cy="408274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5715000" y="1938528"/>
            <a:ext cx="2258568" cy="94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3672" y="1325880"/>
            <a:ext cx="1764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</a:t>
            </a:r>
            <a:r>
              <a:rPr lang="th-TH" dirty="0" smtClean="0"/>
              <a:t>จังหวัดที่แนะนำ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044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293" y="1472115"/>
            <a:ext cx="2223611" cy="45439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5888736" y="2578608"/>
            <a:ext cx="1746504" cy="265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98648" y="1801368"/>
            <a:ext cx="3008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</a:t>
            </a:r>
            <a:r>
              <a:rPr lang="th-TH" dirty="0" smtClean="0"/>
              <a:t>แสดงรูปวัดกับชื่อวัดที่เราเลือกจังหวัด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393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2696" y="1203217"/>
            <a:ext cx="2289048" cy="467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61688" y="1690688"/>
            <a:ext cx="160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ชื่อวัด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2624328" y="2519720"/>
            <a:ext cx="1609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ภาพวัด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1938528" y="3566160"/>
            <a:ext cx="242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ข้อมูลของวัด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1709928" y="4828032"/>
            <a:ext cx="2834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Icon </a:t>
            </a:r>
            <a:r>
              <a:rPr lang="th-TH" dirty="0" smtClean="0"/>
              <a:t>แผนที่ เมื่อกดจะแสดงตำแหน่งของสถานที่นั้น</a:t>
            </a:r>
            <a:endParaRPr lang="th-TH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230368" y="1938582"/>
            <a:ext cx="2368296" cy="2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12464" y="2781330"/>
            <a:ext cx="3712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3827770"/>
            <a:ext cx="389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53128" y="4727448"/>
            <a:ext cx="289864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5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36" y="2541397"/>
            <a:ext cx="10515600" cy="1325563"/>
          </a:xfrm>
        </p:spPr>
        <p:txBody>
          <a:bodyPr/>
          <a:lstStyle/>
          <a:p>
            <a:r>
              <a:rPr lang="th-TH" dirty="0" smtClean="0"/>
              <a:t>แสดงตำแหน่งของสถานที่ที่เลือก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0128" y="1214728"/>
            <a:ext cx="2423055" cy="47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4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57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Cordia New</vt:lpstr>
      <vt:lpstr>IrisUPC</vt:lpstr>
      <vt:lpstr>Trebuchet MS</vt:lpstr>
      <vt:lpstr>Wingdings 3</vt:lpstr>
      <vt:lpstr>Facet</vt:lpstr>
      <vt:lpstr>PROJECT APPLICATION “PAI TUM BOON” </vt:lpstr>
      <vt:lpstr>จัดทำโดย</vt:lpstr>
      <vt:lpstr>DATABASE</vt:lpstr>
      <vt:lpstr>PowerPoint Presentation</vt:lpstr>
      <vt:lpstr>UI</vt:lpstr>
      <vt:lpstr>PowerPoint Presentation</vt:lpstr>
      <vt:lpstr>PowerPoint Presentation</vt:lpstr>
      <vt:lpstr>PowerPoint Presentation</vt:lpstr>
      <vt:lpstr>แสดงตำแหน่งของสถานที่ที่เลือก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APPLICATION </dc:title>
  <dc:creator>Windows User</dc:creator>
  <cp:lastModifiedBy>Windows User</cp:lastModifiedBy>
  <cp:revision>5</cp:revision>
  <dcterms:created xsi:type="dcterms:W3CDTF">2018-11-12T10:02:21Z</dcterms:created>
  <dcterms:modified xsi:type="dcterms:W3CDTF">2018-11-12T10:51:49Z</dcterms:modified>
</cp:coreProperties>
</file>