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71" r:id="rId6"/>
    <p:sldId id="269" r:id="rId7"/>
    <p:sldId id="266" r:id="rId8"/>
    <p:sldId id="273" r:id="rId9"/>
    <p:sldId id="265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4" autoAdjust="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190EF-C16F-4AE0-927B-23E1E3C575CA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572150F-7B79-48DF-935E-3AF7948BD37A}">
      <dgm:prSet custT="1"/>
      <dgm:spPr/>
      <dgm:t>
        <a:bodyPr/>
        <a:lstStyle/>
        <a:p>
          <a:r>
            <a:rPr lang="ko-KR" sz="2200"/>
            <a:t>사회 취약층의 부상 및 사망의 주요 원인 중 하나인 낙상을 감지</a:t>
          </a:r>
          <a:endParaRPr lang="en-US" sz="2200"/>
        </a:p>
      </dgm:t>
    </dgm:pt>
    <dgm:pt modelId="{F632F9BC-7063-455D-87C6-303520AC95F3}" type="parTrans" cxnId="{03EAA5C1-983A-43D3-8B1F-D6794F6BB839}">
      <dgm:prSet/>
      <dgm:spPr/>
      <dgm:t>
        <a:bodyPr/>
        <a:lstStyle/>
        <a:p>
          <a:endParaRPr lang="en-US"/>
        </a:p>
      </dgm:t>
    </dgm:pt>
    <dgm:pt modelId="{47CD81F8-BB88-4C83-8F78-7382E0A9B0B5}" type="sibTrans" cxnId="{03EAA5C1-983A-43D3-8B1F-D6794F6BB839}">
      <dgm:prSet phldrT="01" phldr="0"/>
      <dgm:spPr/>
      <dgm:t>
        <a:bodyPr/>
        <a:lstStyle/>
        <a:p>
          <a:endParaRPr lang="en-US"/>
        </a:p>
      </dgm:t>
    </dgm:pt>
    <dgm:pt modelId="{40DD5B90-6DC3-4666-9922-83D445FAFC4B}">
      <dgm:prSet custT="1"/>
      <dgm:spPr/>
      <dgm:t>
        <a:bodyPr/>
        <a:lstStyle/>
        <a:p>
          <a:r>
            <a:rPr lang="ko-KR" sz="2200"/>
            <a:t>보호 대상이나 환자의 낙상을 감지 및 예측하여 응급상황에 대한 신속 조치</a:t>
          </a:r>
          <a:endParaRPr lang="en-US" sz="2200"/>
        </a:p>
      </dgm:t>
    </dgm:pt>
    <dgm:pt modelId="{FBEAA9B9-5F8C-4253-A991-237DC6EBC1AD}" type="parTrans" cxnId="{724C49B7-6354-4AA5-B508-DC1458B0F8AE}">
      <dgm:prSet/>
      <dgm:spPr/>
      <dgm:t>
        <a:bodyPr/>
        <a:lstStyle/>
        <a:p>
          <a:endParaRPr lang="en-US"/>
        </a:p>
      </dgm:t>
    </dgm:pt>
    <dgm:pt modelId="{F0088032-CF84-4B51-A849-6E55D8A32789}" type="sibTrans" cxnId="{724C49B7-6354-4AA5-B508-DC1458B0F8AE}">
      <dgm:prSet phldrT="02" phldr="0"/>
      <dgm:spPr/>
      <dgm:t>
        <a:bodyPr/>
        <a:lstStyle/>
        <a:p>
          <a:endParaRPr lang="en-US"/>
        </a:p>
      </dgm:t>
    </dgm:pt>
    <dgm:pt modelId="{27ED4875-88E8-4D80-B486-0AB2D21EDE44}">
      <dgm:prSet custT="1"/>
      <dgm:spPr/>
      <dgm:t>
        <a:bodyPr/>
        <a:lstStyle/>
        <a:p>
          <a:r>
            <a:rPr lang="ko-KR" sz="2200"/>
            <a:t>다른 환자 모니터링 시스템과 결합한 케어 솔루션</a:t>
          </a:r>
          <a:endParaRPr lang="en-US" sz="2200"/>
        </a:p>
      </dgm:t>
    </dgm:pt>
    <dgm:pt modelId="{348B423C-7761-4B39-9DF0-A8298253AC99}" type="parTrans" cxnId="{D6DE849D-0619-44FA-9C52-55A7EA0B791A}">
      <dgm:prSet/>
      <dgm:spPr/>
      <dgm:t>
        <a:bodyPr/>
        <a:lstStyle/>
        <a:p>
          <a:endParaRPr lang="en-US"/>
        </a:p>
      </dgm:t>
    </dgm:pt>
    <dgm:pt modelId="{D4E7CF2E-8E14-4A2A-8F7B-FEB2CDA46A86}" type="sibTrans" cxnId="{D6DE849D-0619-44FA-9C52-55A7EA0B791A}">
      <dgm:prSet phldrT="03" phldr="0"/>
      <dgm:spPr/>
      <dgm:t>
        <a:bodyPr/>
        <a:lstStyle/>
        <a:p>
          <a:endParaRPr lang="en-US"/>
        </a:p>
      </dgm:t>
    </dgm:pt>
    <dgm:pt modelId="{F00B508F-59EE-4C44-A03E-A33CBFFFB8DB}" type="pres">
      <dgm:prSet presAssocID="{37D190EF-C16F-4AE0-927B-23E1E3C575CA}" presName="vert0" presStyleCnt="0">
        <dgm:presLayoutVars>
          <dgm:dir/>
          <dgm:animOne val="branch"/>
          <dgm:animLvl val="lvl"/>
        </dgm:presLayoutVars>
      </dgm:prSet>
      <dgm:spPr/>
    </dgm:pt>
    <dgm:pt modelId="{AEDDE959-5B05-422A-9079-ECD7C850A377}" type="pres">
      <dgm:prSet presAssocID="{B572150F-7B79-48DF-935E-3AF7948BD37A}" presName="thickLine" presStyleLbl="alignNode1" presStyleIdx="0" presStyleCnt="3"/>
      <dgm:spPr/>
    </dgm:pt>
    <dgm:pt modelId="{CF1C5F37-FB3E-40E4-8CB7-FF0A58B5589B}" type="pres">
      <dgm:prSet presAssocID="{B572150F-7B79-48DF-935E-3AF7948BD37A}" presName="horz1" presStyleCnt="0"/>
      <dgm:spPr/>
    </dgm:pt>
    <dgm:pt modelId="{2673A78C-9329-471F-8E4F-02CB8BDF7536}" type="pres">
      <dgm:prSet presAssocID="{B572150F-7B79-48DF-935E-3AF7948BD37A}" presName="tx1" presStyleLbl="revTx" presStyleIdx="0" presStyleCnt="3"/>
      <dgm:spPr/>
    </dgm:pt>
    <dgm:pt modelId="{95D543C3-B656-452A-A7E4-5650DED8F80A}" type="pres">
      <dgm:prSet presAssocID="{B572150F-7B79-48DF-935E-3AF7948BD37A}" presName="vert1" presStyleCnt="0"/>
      <dgm:spPr/>
    </dgm:pt>
    <dgm:pt modelId="{F7B18151-8E0D-47F0-8F85-003854399A8F}" type="pres">
      <dgm:prSet presAssocID="{40DD5B90-6DC3-4666-9922-83D445FAFC4B}" presName="thickLine" presStyleLbl="alignNode1" presStyleIdx="1" presStyleCnt="3"/>
      <dgm:spPr/>
    </dgm:pt>
    <dgm:pt modelId="{93BFF8EE-B4DE-46FC-949B-9C18E9407684}" type="pres">
      <dgm:prSet presAssocID="{40DD5B90-6DC3-4666-9922-83D445FAFC4B}" presName="horz1" presStyleCnt="0"/>
      <dgm:spPr/>
    </dgm:pt>
    <dgm:pt modelId="{C79A3FF5-EC1D-4AD8-82DC-2C0FD9ABD743}" type="pres">
      <dgm:prSet presAssocID="{40DD5B90-6DC3-4666-9922-83D445FAFC4B}" presName="tx1" presStyleLbl="revTx" presStyleIdx="1" presStyleCnt="3"/>
      <dgm:spPr/>
    </dgm:pt>
    <dgm:pt modelId="{9B9E8FA9-5BDD-4789-82A0-3B705DE23A86}" type="pres">
      <dgm:prSet presAssocID="{40DD5B90-6DC3-4666-9922-83D445FAFC4B}" presName="vert1" presStyleCnt="0"/>
      <dgm:spPr/>
    </dgm:pt>
    <dgm:pt modelId="{71B84F4A-F943-49BD-9BFD-AB7E366A2BCB}" type="pres">
      <dgm:prSet presAssocID="{27ED4875-88E8-4D80-B486-0AB2D21EDE44}" presName="thickLine" presStyleLbl="alignNode1" presStyleIdx="2" presStyleCnt="3"/>
      <dgm:spPr/>
    </dgm:pt>
    <dgm:pt modelId="{B34D7882-1522-4B08-8217-C1AC6ED5059E}" type="pres">
      <dgm:prSet presAssocID="{27ED4875-88E8-4D80-B486-0AB2D21EDE44}" presName="horz1" presStyleCnt="0"/>
      <dgm:spPr/>
    </dgm:pt>
    <dgm:pt modelId="{B4D91458-293C-4D2F-8BA8-56458F49B673}" type="pres">
      <dgm:prSet presAssocID="{27ED4875-88E8-4D80-B486-0AB2D21EDE44}" presName="tx1" presStyleLbl="revTx" presStyleIdx="2" presStyleCnt="3"/>
      <dgm:spPr/>
    </dgm:pt>
    <dgm:pt modelId="{EE26F8EB-8C03-47C0-84C5-874BFA501C2E}" type="pres">
      <dgm:prSet presAssocID="{27ED4875-88E8-4D80-B486-0AB2D21EDE44}" presName="vert1" presStyleCnt="0"/>
      <dgm:spPr/>
    </dgm:pt>
  </dgm:ptLst>
  <dgm:cxnLst>
    <dgm:cxn modelId="{B013F716-5D07-4BF7-A6AD-0EC09543CAD5}" type="presOf" srcId="{40DD5B90-6DC3-4666-9922-83D445FAFC4B}" destId="{C79A3FF5-EC1D-4AD8-82DC-2C0FD9ABD743}" srcOrd="0" destOrd="0" presId="urn:microsoft.com/office/officeart/2008/layout/LinedList"/>
    <dgm:cxn modelId="{32D7BF1F-DED9-4F57-82CE-2CBAA0CA4143}" type="presOf" srcId="{B572150F-7B79-48DF-935E-3AF7948BD37A}" destId="{2673A78C-9329-471F-8E4F-02CB8BDF7536}" srcOrd="0" destOrd="0" presId="urn:microsoft.com/office/officeart/2008/layout/LinedList"/>
    <dgm:cxn modelId="{DDF46166-ADEF-4078-AC51-E6793666A08C}" type="presOf" srcId="{27ED4875-88E8-4D80-B486-0AB2D21EDE44}" destId="{B4D91458-293C-4D2F-8BA8-56458F49B673}" srcOrd="0" destOrd="0" presId="urn:microsoft.com/office/officeart/2008/layout/LinedList"/>
    <dgm:cxn modelId="{D6DE849D-0619-44FA-9C52-55A7EA0B791A}" srcId="{37D190EF-C16F-4AE0-927B-23E1E3C575CA}" destId="{27ED4875-88E8-4D80-B486-0AB2D21EDE44}" srcOrd="2" destOrd="0" parTransId="{348B423C-7761-4B39-9DF0-A8298253AC99}" sibTransId="{D4E7CF2E-8E14-4A2A-8F7B-FEB2CDA46A86}"/>
    <dgm:cxn modelId="{32BA86B5-C3A0-4B27-AFB8-658886F7FE0A}" type="presOf" srcId="{37D190EF-C16F-4AE0-927B-23E1E3C575CA}" destId="{F00B508F-59EE-4C44-A03E-A33CBFFFB8DB}" srcOrd="0" destOrd="0" presId="urn:microsoft.com/office/officeart/2008/layout/LinedList"/>
    <dgm:cxn modelId="{724C49B7-6354-4AA5-B508-DC1458B0F8AE}" srcId="{37D190EF-C16F-4AE0-927B-23E1E3C575CA}" destId="{40DD5B90-6DC3-4666-9922-83D445FAFC4B}" srcOrd="1" destOrd="0" parTransId="{FBEAA9B9-5F8C-4253-A991-237DC6EBC1AD}" sibTransId="{F0088032-CF84-4B51-A849-6E55D8A32789}"/>
    <dgm:cxn modelId="{03EAA5C1-983A-43D3-8B1F-D6794F6BB839}" srcId="{37D190EF-C16F-4AE0-927B-23E1E3C575CA}" destId="{B572150F-7B79-48DF-935E-3AF7948BD37A}" srcOrd="0" destOrd="0" parTransId="{F632F9BC-7063-455D-87C6-303520AC95F3}" sibTransId="{47CD81F8-BB88-4C83-8F78-7382E0A9B0B5}"/>
    <dgm:cxn modelId="{FE709C74-2AC3-4384-AACD-B22A724EDDD2}" type="presParOf" srcId="{F00B508F-59EE-4C44-A03E-A33CBFFFB8DB}" destId="{AEDDE959-5B05-422A-9079-ECD7C850A377}" srcOrd="0" destOrd="0" presId="urn:microsoft.com/office/officeart/2008/layout/LinedList"/>
    <dgm:cxn modelId="{5383D020-A348-46FC-8190-1ECB66DECAC0}" type="presParOf" srcId="{F00B508F-59EE-4C44-A03E-A33CBFFFB8DB}" destId="{CF1C5F37-FB3E-40E4-8CB7-FF0A58B5589B}" srcOrd="1" destOrd="0" presId="urn:microsoft.com/office/officeart/2008/layout/LinedList"/>
    <dgm:cxn modelId="{E77BC797-568F-40E5-88D1-173FF5012A0A}" type="presParOf" srcId="{CF1C5F37-FB3E-40E4-8CB7-FF0A58B5589B}" destId="{2673A78C-9329-471F-8E4F-02CB8BDF7536}" srcOrd="0" destOrd="0" presId="urn:microsoft.com/office/officeart/2008/layout/LinedList"/>
    <dgm:cxn modelId="{A2FA91E7-D7E0-4DC4-A2FB-EB64A4D6587C}" type="presParOf" srcId="{CF1C5F37-FB3E-40E4-8CB7-FF0A58B5589B}" destId="{95D543C3-B656-452A-A7E4-5650DED8F80A}" srcOrd="1" destOrd="0" presId="urn:microsoft.com/office/officeart/2008/layout/LinedList"/>
    <dgm:cxn modelId="{869B90C8-E269-4D2A-A4F7-5243C05020C0}" type="presParOf" srcId="{F00B508F-59EE-4C44-A03E-A33CBFFFB8DB}" destId="{F7B18151-8E0D-47F0-8F85-003854399A8F}" srcOrd="2" destOrd="0" presId="urn:microsoft.com/office/officeart/2008/layout/LinedList"/>
    <dgm:cxn modelId="{92F7618A-A575-415D-93F4-A29A442898EC}" type="presParOf" srcId="{F00B508F-59EE-4C44-A03E-A33CBFFFB8DB}" destId="{93BFF8EE-B4DE-46FC-949B-9C18E9407684}" srcOrd="3" destOrd="0" presId="urn:microsoft.com/office/officeart/2008/layout/LinedList"/>
    <dgm:cxn modelId="{D4856734-95E0-4706-8B40-358633EA731C}" type="presParOf" srcId="{93BFF8EE-B4DE-46FC-949B-9C18E9407684}" destId="{C79A3FF5-EC1D-4AD8-82DC-2C0FD9ABD743}" srcOrd="0" destOrd="0" presId="urn:microsoft.com/office/officeart/2008/layout/LinedList"/>
    <dgm:cxn modelId="{C7E447E6-5729-4853-A9CB-4A5381517B6A}" type="presParOf" srcId="{93BFF8EE-B4DE-46FC-949B-9C18E9407684}" destId="{9B9E8FA9-5BDD-4789-82A0-3B705DE23A86}" srcOrd="1" destOrd="0" presId="urn:microsoft.com/office/officeart/2008/layout/LinedList"/>
    <dgm:cxn modelId="{0DC1B9C4-5B2A-4D7F-9498-AC8617F62308}" type="presParOf" srcId="{F00B508F-59EE-4C44-A03E-A33CBFFFB8DB}" destId="{71B84F4A-F943-49BD-9BFD-AB7E366A2BCB}" srcOrd="4" destOrd="0" presId="urn:microsoft.com/office/officeart/2008/layout/LinedList"/>
    <dgm:cxn modelId="{6E088D15-8CE8-435D-ADB3-F98D5C35C618}" type="presParOf" srcId="{F00B508F-59EE-4C44-A03E-A33CBFFFB8DB}" destId="{B34D7882-1522-4B08-8217-C1AC6ED5059E}" srcOrd="5" destOrd="0" presId="urn:microsoft.com/office/officeart/2008/layout/LinedList"/>
    <dgm:cxn modelId="{4DD579E3-74CC-4D07-B651-5D7FB0392B72}" type="presParOf" srcId="{B34D7882-1522-4B08-8217-C1AC6ED5059E}" destId="{B4D91458-293C-4D2F-8BA8-56458F49B673}" srcOrd="0" destOrd="0" presId="urn:microsoft.com/office/officeart/2008/layout/LinedList"/>
    <dgm:cxn modelId="{D5190769-C18D-459A-B1D5-C874296E2A16}" type="presParOf" srcId="{B34D7882-1522-4B08-8217-C1AC6ED5059E}" destId="{EE26F8EB-8C03-47C0-84C5-874BFA501C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E87D9-B780-4E71-8F20-BE7CA07EFE72}" type="doc">
      <dgm:prSet loTypeId="urn:microsoft.com/office/officeart/2005/8/layout/hProcess11" loCatId="process" qsTypeId="urn:microsoft.com/office/officeart/2005/8/quickstyle/simple1" qsCatId="simple" csTypeId="urn:microsoft.com/office/officeart/2005/8/colors/accent6_2" csCatId="accent6" phldr="1"/>
      <dgm:spPr/>
    </dgm:pt>
    <dgm:pt modelId="{33B4AB7D-BC7D-4EDE-AFDC-4CC58A6FBFE2}">
      <dgm:prSet phldrT="[텍스트]"/>
      <dgm:spPr/>
      <dgm:t>
        <a:bodyPr/>
        <a:lstStyle/>
        <a:p>
          <a:pPr latinLnBrk="1"/>
          <a:r>
            <a:rPr lang="en-US" altLang="ko-KR"/>
            <a:t>9/13</a:t>
          </a:r>
          <a:br>
            <a:rPr lang="en-US" altLang="ko-KR"/>
          </a:br>
          <a:r>
            <a:rPr lang="ko-KR" altLang="en-US"/>
            <a:t>센서 수령 및 문제 확인</a:t>
          </a:r>
        </a:p>
      </dgm:t>
    </dgm:pt>
    <dgm:pt modelId="{DF5B2800-66B8-411F-88DC-5C9F8BBA380D}" type="parTrans" cxnId="{ADEAFEE3-105E-477F-8FA5-DEF7F5940D46}">
      <dgm:prSet/>
      <dgm:spPr/>
      <dgm:t>
        <a:bodyPr/>
        <a:lstStyle/>
        <a:p>
          <a:pPr latinLnBrk="1"/>
          <a:endParaRPr lang="ko-KR" altLang="en-US"/>
        </a:p>
      </dgm:t>
    </dgm:pt>
    <dgm:pt modelId="{B3886E0E-4944-46B9-BE1F-CF10A2E6AF01}" type="sibTrans" cxnId="{ADEAFEE3-105E-477F-8FA5-DEF7F5940D46}">
      <dgm:prSet/>
      <dgm:spPr/>
      <dgm:t>
        <a:bodyPr/>
        <a:lstStyle/>
        <a:p>
          <a:pPr latinLnBrk="1"/>
          <a:endParaRPr lang="ko-KR" altLang="en-US"/>
        </a:p>
      </dgm:t>
    </dgm:pt>
    <dgm:pt modelId="{E135EBBE-A638-449B-B7DC-B82FA3B1090D}">
      <dgm:prSet phldrT="[텍스트]"/>
      <dgm:spPr/>
      <dgm:t>
        <a:bodyPr/>
        <a:lstStyle/>
        <a:p>
          <a:pPr latinLnBrk="1"/>
          <a:r>
            <a:rPr lang="ko-KR" altLang="en-US"/>
            <a:t>추석</a:t>
          </a:r>
          <a:br>
            <a:rPr lang="en-US" altLang="ko-KR"/>
          </a:br>
          <a:r>
            <a:rPr lang="ko-KR" altLang="en-US"/>
            <a:t>각 파트별</a:t>
          </a:r>
          <a:br>
            <a:rPr lang="en-US" altLang="ko-KR"/>
          </a:br>
          <a:r>
            <a:rPr lang="ko-KR" altLang="en-US"/>
            <a:t>자료 조사</a:t>
          </a:r>
          <a:endParaRPr lang="en-US" altLang="ko-KR"/>
        </a:p>
      </dgm:t>
    </dgm:pt>
    <dgm:pt modelId="{129D4562-FBF8-4D70-B03C-665667B3AA43}" type="parTrans" cxnId="{A2C3A007-DFD9-40BD-9668-911C1AFAE705}">
      <dgm:prSet/>
      <dgm:spPr/>
      <dgm:t>
        <a:bodyPr/>
        <a:lstStyle/>
        <a:p>
          <a:pPr latinLnBrk="1"/>
          <a:endParaRPr lang="ko-KR" altLang="en-US"/>
        </a:p>
      </dgm:t>
    </dgm:pt>
    <dgm:pt modelId="{901940A0-CD73-43BC-9EC4-D693787C098D}" type="sibTrans" cxnId="{A2C3A007-DFD9-40BD-9668-911C1AFAE705}">
      <dgm:prSet/>
      <dgm:spPr/>
      <dgm:t>
        <a:bodyPr/>
        <a:lstStyle/>
        <a:p>
          <a:pPr latinLnBrk="1"/>
          <a:endParaRPr lang="ko-KR" altLang="en-US"/>
        </a:p>
      </dgm:t>
    </dgm:pt>
    <dgm:pt modelId="{25CD2691-93A4-4C91-A1BD-76C008090CCF}">
      <dgm:prSet phldrT="[텍스트]"/>
      <dgm:spPr/>
      <dgm:t>
        <a:bodyPr/>
        <a:lstStyle/>
        <a:p>
          <a:pPr latinLnBrk="1"/>
          <a:r>
            <a:rPr lang="en-US" altLang="ko-KR"/>
            <a:t>9/22</a:t>
          </a:r>
          <a:br>
            <a:rPr lang="en-US" altLang="ko-KR"/>
          </a:br>
          <a:r>
            <a:rPr lang="ko-KR" altLang="en-US"/>
            <a:t>장비 기동 및 테스트</a:t>
          </a:r>
        </a:p>
      </dgm:t>
    </dgm:pt>
    <dgm:pt modelId="{58CA5F68-6127-44A4-A6E3-0B69F6253D18}" type="parTrans" cxnId="{FC3A2A23-5A1D-4D5D-B57F-D4972D75FCB1}">
      <dgm:prSet/>
      <dgm:spPr/>
      <dgm:t>
        <a:bodyPr/>
        <a:lstStyle/>
        <a:p>
          <a:pPr latinLnBrk="1"/>
          <a:endParaRPr lang="ko-KR" altLang="en-US"/>
        </a:p>
      </dgm:t>
    </dgm:pt>
    <dgm:pt modelId="{9C76E762-BFB6-4004-8AE3-5E6D4E5CC997}" type="sibTrans" cxnId="{FC3A2A23-5A1D-4D5D-B57F-D4972D75FCB1}">
      <dgm:prSet/>
      <dgm:spPr/>
      <dgm:t>
        <a:bodyPr/>
        <a:lstStyle/>
        <a:p>
          <a:pPr latinLnBrk="1"/>
          <a:endParaRPr lang="ko-KR" altLang="en-US"/>
        </a:p>
      </dgm:t>
    </dgm:pt>
    <dgm:pt modelId="{E13E0302-58C7-4D4D-B719-7EB4B0538490}">
      <dgm:prSet phldrT="[텍스트]"/>
      <dgm:spPr/>
      <dgm:t>
        <a:bodyPr/>
        <a:lstStyle/>
        <a:p>
          <a:pPr latinLnBrk="1"/>
          <a:r>
            <a:rPr lang="en-US" altLang="ko-KR"/>
            <a:t>9/23</a:t>
          </a:r>
          <a:br>
            <a:rPr lang="en-US" altLang="ko-KR"/>
          </a:br>
          <a:r>
            <a:rPr lang="ko-KR" altLang="en-US"/>
            <a:t>멘토님과 대면</a:t>
          </a:r>
          <a:br>
            <a:rPr lang="en-US" altLang="ko-KR"/>
          </a:br>
          <a:r>
            <a:rPr lang="ko-KR" altLang="en-US"/>
            <a:t>회의 진행</a:t>
          </a:r>
        </a:p>
      </dgm:t>
    </dgm:pt>
    <dgm:pt modelId="{F5BBFD9C-8BAD-4B55-836F-F0B623152C74}" type="parTrans" cxnId="{304BC8B9-1968-49DC-8552-CA3527DAE242}">
      <dgm:prSet/>
      <dgm:spPr/>
      <dgm:t>
        <a:bodyPr/>
        <a:lstStyle/>
        <a:p>
          <a:pPr latinLnBrk="1"/>
          <a:endParaRPr lang="ko-KR" altLang="en-US"/>
        </a:p>
      </dgm:t>
    </dgm:pt>
    <dgm:pt modelId="{29829490-D53E-4EC0-9024-E11C0FB33877}" type="sibTrans" cxnId="{304BC8B9-1968-49DC-8552-CA3527DAE242}">
      <dgm:prSet/>
      <dgm:spPr/>
      <dgm:t>
        <a:bodyPr/>
        <a:lstStyle/>
        <a:p>
          <a:pPr latinLnBrk="1"/>
          <a:endParaRPr lang="ko-KR" altLang="en-US"/>
        </a:p>
      </dgm:t>
    </dgm:pt>
    <dgm:pt modelId="{0DB26C55-AA22-45A7-849B-DFB7637ECEED}" type="pres">
      <dgm:prSet presAssocID="{E5FE87D9-B780-4E71-8F20-BE7CA07EFE72}" presName="Name0" presStyleCnt="0">
        <dgm:presLayoutVars>
          <dgm:dir/>
          <dgm:resizeHandles val="exact"/>
        </dgm:presLayoutVars>
      </dgm:prSet>
      <dgm:spPr/>
    </dgm:pt>
    <dgm:pt modelId="{D9780D56-BFC3-43FC-A5ED-43D3E6F7837F}" type="pres">
      <dgm:prSet presAssocID="{E5FE87D9-B780-4E71-8F20-BE7CA07EFE72}" presName="arrow" presStyleLbl="bgShp" presStyleIdx="0" presStyleCnt="1" custScaleY="43206"/>
      <dgm:spPr/>
    </dgm:pt>
    <dgm:pt modelId="{B22AC3FC-4ED4-4F64-901B-F33475F503AB}" type="pres">
      <dgm:prSet presAssocID="{E5FE87D9-B780-4E71-8F20-BE7CA07EFE72}" presName="points" presStyleCnt="0"/>
      <dgm:spPr/>
    </dgm:pt>
    <dgm:pt modelId="{30375815-B092-4046-8946-4916A70CF47B}" type="pres">
      <dgm:prSet presAssocID="{33B4AB7D-BC7D-4EDE-AFDC-4CC58A6FBFE2}" presName="compositeA" presStyleCnt="0"/>
      <dgm:spPr/>
    </dgm:pt>
    <dgm:pt modelId="{5DC40488-927B-4AAC-B5F6-30C6160B5BAC}" type="pres">
      <dgm:prSet presAssocID="{33B4AB7D-BC7D-4EDE-AFDC-4CC58A6FBFE2}" presName="textA" presStyleLbl="revTx" presStyleIdx="0" presStyleCnt="4" custScaleX="112865" custScaleY="70457" custLinFactNeighborX="-415" custLinFactNeighborY="10414">
        <dgm:presLayoutVars>
          <dgm:bulletEnabled val="1"/>
        </dgm:presLayoutVars>
      </dgm:prSet>
      <dgm:spPr/>
    </dgm:pt>
    <dgm:pt modelId="{2B1B6854-7763-41B5-85D4-D9EB112C41F8}" type="pres">
      <dgm:prSet presAssocID="{33B4AB7D-BC7D-4EDE-AFDC-4CC58A6FBFE2}" presName="circleA" presStyleLbl="node1" presStyleIdx="0" presStyleCnt="4" custScaleX="180205" custScaleY="180205" custLinFactNeighborY="20825"/>
      <dgm:spPr/>
    </dgm:pt>
    <dgm:pt modelId="{AC5E824E-F1D1-4F38-99DF-CBD4E061EA33}" type="pres">
      <dgm:prSet presAssocID="{33B4AB7D-BC7D-4EDE-AFDC-4CC58A6FBFE2}" presName="spaceA" presStyleCnt="0"/>
      <dgm:spPr/>
    </dgm:pt>
    <dgm:pt modelId="{429298D6-D316-4832-99A7-907ABDF68FC3}" type="pres">
      <dgm:prSet presAssocID="{B3886E0E-4944-46B9-BE1F-CF10A2E6AF01}" presName="space" presStyleCnt="0"/>
      <dgm:spPr/>
    </dgm:pt>
    <dgm:pt modelId="{11D52304-9F4E-43BA-A0BB-1A24A7775130}" type="pres">
      <dgm:prSet presAssocID="{E135EBBE-A638-449B-B7DC-B82FA3B1090D}" presName="compositeB" presStyleCnt="0"/>
      <dgm:spPr/>
    </dgm:pt>
    <dgm:pt modelId="{3E96B4CD-DF3A-485A-83FE-43BC601EC914}" type="pres">
      <dgm:prSet presAssocID="{E135EBBE-A638-449B-B7DC-B82FA3B1090D}" presName="textB" presStyleLbl="revTx" presStyleIdx="1" presStyleCnt="4" custScaleX="96228">
        <dgm:presLayoutVars>
          <dgm:bulletEnabled val="1"/>
        </dgm:presLayoutVars>
      </dgm:prSet>
      <dgm:spPr/>
    </dgm:pt>
    <dgm:pt modelId="{3BD1447D-AB33-4A74-9E22-ACF6B8F453C3}" type="pres">
      <dgm:prSet presAssocID="{E135EBBE-A638-449B-B7DC-B82FA3B1090D}" presName="circleB" presStyleLbl="node1" presStyleIdx="1" presStyleCnt="4" custScaleX="180205" custScaleY="180205" custLinFactNeighborY="-5950"/>
      <dgm:spPr/>
    </dgm:pt>
    <dgm:pt modelId="{049051EE-0BFF-48E8-B806-39DB563F5A0B}" type="pres">
      <dgm:prSet presAssocID="{E135EBBE-A638-449B-B7DC-B82FA3B1090D}" presName="spaceB" presStyleCnt="0"/>
      <dgm:spPr/>
    </dgm:pt>
    <dgm:pt modelId="{1F9938B7-03E4-4227-B723-7FC11341A8C2}" type="pres">
      <dgm:prSet presAssocID="{901940A0-CD73-43BC-9EC4-D693787C098D}" presName="space" presStyleCnt="0"/>
      <dgm:spPr/>
    </dgm:pt>
    <dgm:pt modelId="{65B9D2AE-83F2-494B-B381-BE41CA681A07}" type="pres">
      <dgm:prSet presAssocID="{25CD2691-93A4-4C91-A1BD-76C008090CCF}" presName="compositeA" presStyleCnt="0"/>
      <dgm:spPr/>
    </dgm:pt>
    <dgm:pt modelId="{043A5ABC-0421-4720-A64B-A5EFAA4C536B}" type="pres">
      <dgm:prSet presAssocID="{25CD2691-93A4-4C91-A1BD-76C008090CCF}" presName="textA" presStyleLbl="revTx" presStyleIdx="2" presStyleCnt="4" custScaleX="94707" custScaleY="69178" custLinFactNeighborX="416" custLinFactNeighborY="11902">
        <dgm:presLayoutVars>
          <dgm:bulletEnabled val="1"/>
        </dgm:presLayoutVars>
      </dgm:prSet>
      <dgm:spPr/>
    </dgm:pt>
    <dgm:pt modelId="{F995E449-093D-432B-B648-4B42622C60C3}" type="pres">
      <dgm:prSet presAssocID="{25CD2691-93A4-4C91-A1BD-76C008090CCF}" presName="circleA" presStyleLbl="node1" presStyleIdx="2" presStyleCnt="4" custScaleX="180205" custScaleY="180205" custLinFactNeighborY="20825"/>
      <dgm:spPr/>
    </dgm:pt>
    <dgm:pt modelId="{F54A35BE-24C3-4069-8CEF-9F328055C0EE}" type="pres">
      <dgm:prSet presAssocID="{25CD2691-93A4-4C91-A1BD-76C008090CCF}" presName="spaceA" presStyleCnt="0"/>
      <dgm:spPr/>
    </dgm:pt>
    <dgm:pt modelId="{8C3A8C25-4681-431C-9A1D-C0F6DD5024A7}" type="pres">
      <dgm:prSet presAssocID="{9C76E762-BFB6-4004-8AE3-5E6D4E5CC997}" presName="space" presStyleCnt="0"/>
      <dgm:spPr/>
    </dgm:pt>
    <dgm:pt modelId="{712DDEC8-606E-40B0-9885-9D11EBC64006}" type="pres">
      <dgm:prSet presAssocID="{E13E0302-58C7-4D4D-B719-7EB4B0538490}" presName="compositeB" presStyleCnt="0"/>
      <dgm:spPr/>
    </dgm:pt>
    <dgm:pt modelId="{B4C46F8B-9770-45BB-B700-E2F4FCFF6F27}" type="pres">
      <dgm:prSet presAssocID="{E13E0302-58C7-4D4D-B719-7EB4B0538490}" presName="textB" presStyleLbl="revTx" presStyleIdx="3" presStyleCnt="4" custScaleX="94808">
        <dgm:presLayoutVars>
          <dgm:bulletEnabled val="1"/>
        </dgm:presLayoutVars>
      </dgm:prSet>
      <dgm:spPr/>
    </dgm:pt>
    <dgm:pt modelId="{95016ECE-E798-4358-ADDA-61CAFF706EF9}" type="pres">
      <dgm:prSet presAssocID="{E13E0302-58C7-4D4D-B719-7EB4B0538490}" presName="circleB" presStyleLbl="node1" presStyleIdx="3" presStyleCnt="4" custScaleX="180205" custScaleY="180205" custLinFactNeighborY="-5950"/>
      <dgm:spPr/>
    </dgm:pt>
    <dgm:pt modelId="{5AC2F28E-C61C-4B4C-A080-16A993F26BB2}" type="pres">
      <dgm:prSet presAssocID="{E13E0302-58C7-4D4D-B719-7EB4B0538490}" presName="spaceB" presStyleCnt="0"/>
      <dgm:spPr/>
    </dgm:pt>
  </dgm:ptLst>
  <dgm:cxnLst>
    <dgm:cxn modelId="{A2C3A007-DFD9-40BD-9668-911C1AFAE705}" srcId="{E5FE87D9-B780-4E71-8F20-BE7CA07EFE72}" destId="{E135EBBE-A638-449B-B7DC-B82FA3B1090D}" srcOrd="1" destOrd="0" parTransId="{129D4562-FBF8-4D70-B03C-665667B3AA43}" sibTransId="{901940A0-CD73-43BC-9EC4-D693787C098D}"/>
    <dgm:cxn modelId="{412A2F12-A8A7-4EA2-B952-002F7F8F5DFC}" type="presOf" srcId="{33B4AB7D-BC7D-4EDE-AFDC-4CC58A6FBFE2}" destId="{5DC40488-927B-4AAC-B5F6-30C6160B5BAC}" srcOrd="0" destOrd="0" presId="urn:microsoft.com/office/officeart/2005/8/layout/hProcess11"/>
    <dgm:cxn modelId="{301D7E17-252A-4B7D-974E-EE55D4E16573}" type="presOf" srcId="{25CD2691-93A4-4C91-A1BD-76C008090CCF}" destId="{043A5ABC-0421-4720-A64B-A5EFAA4C536B}" srcOrd="0" destOrd="0" presId="urn:microsoft.com/office/officeart/2005/8/layout/hProcess11"/>
    <dgm:cxn modelId="{FC3A2A23-5A1D-4D5D-B57F-D4972D75FCB1}" srcId="{E5FE87D9-B780-4E71-8F20-BE7CA07EFE72}" destId="{25CD2691-93A4-4C91-A1BD-76C008090CCF}" srcOrd="2" destOrd="0" parTransId="{58CA5F68-6127-44A4-A6E3-0B69F6253D18}" sibTransId="{9C76E762-BFB6-4004-8AE3-5E6D4E5CC997}"/>
    <dgm:cxn modelId="{93203937-D5B2-42B0-94FC-8786BD624787}" type="presOf" srcId="{E13E0302-58C7-4D4D-B719-7EB4B0538490}" destId="{B4C46F8B-9770-45BB-B700-E2F4FCFF6F27}" srcOrd="0" destOrd="0" presId="urn:microsoft.com/office/officeart/2005/8/layout/hProcess11"/>
    <dgm:cxn modelId="{47B73C56-9CC8-4A1F-A3B5-99CBD35883AE}" type="presOf" srcId="{E5FE87D9-B780-4E71-8F20-BE7CA07EFE72}" destId="{0DB26C55-AA22-45A7-849B-DFB7637ECEED}" srcOrd="0" destOrd="0" presId="urn:microsoft.com/office/officeart/2005/8/layout/hProcess11"/>
    <dgm:cxn modelId="{304BC8B9-1968-49DC-8552-CA3527DAE242}" srcId="{E5FE87D9-B780-4E71-8F20-BE7CA07EFE72}" destId="{E13E0302-58C7-4D4D-B719-7EB4B0538490}" srcOrd="3" destOrd="0" parTransId="{F5BBFD9C-8BAD-4B55-836F-F0B623152C74}" sibTransId="{29829490-D53E-4EC0-9024-E11C0FB33877}"/>
    <dgm:cxn modelId="{ADEAFEE3-105E-477F-8FA5-DEF7F5940D46}" srcId="{E5FE87D9-B780-4E71-8F20-BE7CA07EFE72}" destId="{33B4AB7D-BC7D-4EDE-AFDC-4CC58A6FBFE2}" srcOrd="0" destOrd="0" parTransId="{DF5B2800-66B8-411F-88DC-5C9F8BBA380D}" sibTransId="{B3886E0E-4944-46B9-BE1F-CF10A2E6AF01}"/>
    <dgm:cxn modelId="{70C7EDF3-D6AB-49A6-95DF-7E12EAE78360}" type="presOf" srcId="{E135EBBE-A638-449B-B7DC-B82FA3B1090D}" destId="{3E96B4CD-DF3A-485A-83FE-43BC601EC914}" srcOrd="0" destOrd="0" presId="urn:microsoft.com/office/officeart/2005/8/layout/hProcess11"/>
    <dgm:cxn modelId="{7FFC6D8E-86F8-49E8-AC5F-C355665BDBC4}" type="presParOf" srcId="{0DB26C55-AA22-45A7-849B-DFB7637ECEED}" destId="{D9780D56-BFC3-43FC-A5ED-43D3E6F7837F}" srcOrd="0" destOrd="0" presId="urn:microsoft.com/office/officeart/2005/8/layout/hProcess11"/>
    <dgm:cxn modelId="{10DBA7E1-ECC3-429A-BD61-E8E79B5DC6AA}" type="presParOf" srcId="{0DB26C55-AA22-45A7-849B-DFB7637ECEED}" destId="{B22AC3FC-4ED4-4F64-901B-F33475F503AB}" srcOrd="1" destOrd="0" presId="urn:microsoft.com/office/officeart/2005/8/layout/hProcess11"/>
    <dgm:cxn modelId="{3E21D445-BC80-4B7C-B521-DF05359B94EE}" type="presParOf" srcId="{B22AC3FC-4ED4-4F64-901B-F33475F503AB}" destId="{30375815-B092-4046-8946-4916A70CF47B}" srcOrd="0" destOrd="0" presId="urn:microsoft.com/office/officeart/2005/8/layout/hProcess11"/>
    <dgm:cxn modelId="{9ED2CCFF-5B38-42A3-8272-ACF6171852BC}" type="presParOf" srcId="{30375815-B092-4046-8946-4916A70CF47B}" destId="{5DC40488-927B-4AAC-B5F6-30C6160B5BAC}" srcOrd="0" destOrd="0" presId="urn:microsoft.com/office/officeart/2005/8/layout/hProcess11"/>
    <dgm:cxn modelId="{36F96D15-48C7-425D-AF12-7883E0E2F1CA}" type="presParOf" srcId="{30375815-B092-4046-8946-4916A70CF47B}" destId="{2B1B6854-7763-41B5-85D4-D9EB112C41F8}" srcOrd="1" destOrd="0" presId="urn:microsoft.com/office/officeart/2005/8/layout/hProcess11"/>
    <dgm:cxn modelId="{F1D97BAD-3D06-4CD7-B050-98435385EEB3}" type="presParOf" srcId="{30375815-B092-4046-8946-4916A70CF47B}" destId="{AC5E824E-F1D1-4F38-99DF-CBD4E061EA33}" srcOrd="2" destOrd="0" presId="urn:microsoft.com/office/officeart/2005/8/layout/hProcess11"/>
    <dgm:cxn modelId="{21DBEBF8-D40D-438E-8D93-656C207C7B05}" type="presParOf" srcId="{B22AC3FC-4ED4-4F64-901B-F33475F503AB}" destId="{429298D6-D316-4832-99A7-907ABDF68FC3}" srcOrd="1" destOrd="0" presId="urn:microsoft.com/office/officeart/2005/8/layout/hProcess11"/>
    <dgm:cxn modelId="{28DD2DF2-D703-4ABE-A96D-F64DE45F6882}" type="presParOf" srcId="{B22AC3FC-4ED4-4F64-901B-F33475F503AB}" destId="{11D52304-9F4E-43BA-A0BB-1A24A7775130}" srcOrd="2" destOrd="0" presId="urn:microsoft.com/office/officeart/2005/8/layout/hProcess11"/>
    <dgm:cxn modelId="{E405EA26-E133-454E-9455-83129E53020B}" type="presParOf" srcId="{11D52304-9F4E-43BA-A0BB-1A24A7775130}" destId="{3E96B4CD-DF3A-485A-83FE-43BC601EC914}" srcOrd="0" destOrd="0" presId="urn:microsoft.com/office/officeart/2005/8/layout/hProcess11"/>
    <dgm:cxn modelId="{89EA3215-7064-4DCD-BEAF-68162EE56467}" type="presParOf" srcId="{11D52304-9F4E-43BA-A0BB-1A24A7775130}" destId="{3BD1447D-AB33-4A74-9E22-ACF6B8F453C3}" srcOrd="1" destOrd="0" presId="urn:microsoft.com/office/officeart/2005/8/layout/hProcess11"/>
    <dgm:cxn modelId="{ACFA5A5C-4AEE-4A16-84F9-64DEBDA6B31D}" type="presParOf" srcId="{11D52304-9F4E-43BA-A0BB-1A24A7775130}" destId="{049051EE-0BFF-48E8-B806-39DB563F5A0B}" srcOrd="2" destOrd="0" presId="urn:microsoft.com/office/officeart/2005/8/layout/hProcess11"/>
    <dgm:cxn modelId="{47651E3F-C03C-4922-94BD-B3CB84BFFDAB}" type="presParOf" srcId="{B22AC3FC-4ED4-4F64-901B-F33475F503AB}" destId="{1F9938B7-03E4-4227-B723-7FC11341A8C2}" srcOrd="3" destOrd="0" presId="urn:microsoft.com/office/officeart/2005/8/layout/hProcess11"/>
    <dgm:cxn modelId="{C71EC744-12C7-4EA1-A2C6-08544F37CB86}" type="presParOf" srcId="{B22AC3FC-4ED4-4F64-901B-F33475F503AB}" destId="{65B9D2AE-83F2-494B-B381-BE41CA681A07}" srcOrd="4" destOrd="0" presId="urn:microsoft.com/office/officeart/2005/8/layout/hProcess11"/>
    <dgm:cxn modelId="{BD8CA65E-CF7F-4EC3-80F9-B2A665963DFB}" type="presParOf" srcId="{65B9D2AE-83F2-494B-B381-BE41CA681A07}" destId="{043A5ABC-0421-4720-A64B-A5EFAA4C536B}" srcOrd="0" destOrd="0" presId="urn:microsoft.com/office/officeart/2005/8/layout/hProcess11"/>
    <dgm:cxn modelId="{F054A5F6-CFAE-4AFE-B01C-E89E7B7A8EE7}" type="presParOf" srcId="{65B9D2AE-83F2-494B-B381-BE41CA681A07}" destId="{F995E449-093D-432B-B648-4B42622C60C3}" srcOrd="1" destOrd="0" presId="urn:microsoft.com/office/officeart/2005/8/layout/hProcess11"/>
    <dgm:cxn modelId="{93FD929C-8541-4C0D-B6C4-29CCCC74ADEC}" type="presParOf" srcId="{65B9D2AE-83F2-494B-B381-BE41CA681A07}" destId="{F54A35BE-24C3-4069-8CEF-9F328055C0EE}" srcOrd="2" destOrd="0" presId="urn:microsoft.com/office/officeart/2005/8/layout/hProcess11"/>
    <dgm:cxn modelId="{D87E6210-79D6-4F22-879B-C3553A255B1C}" type="presParOf" srcId="{B22AC3FC-4ED4-4F64-901B-F33475F503AB}" destId="{8C3A8C25-4681-431C-9A1D-C0F6DD5024A7}" srcOrd="5" destOrd="0" presId="urn:microsoft.com/office/officeart/2005/8/layout/hProcess11"/>
    <dgm:cxn modelId="{A39730A4-C028-4051-BADF-58FC3C7F80A6}" type="presParOf" srcId="{B22AC3FC-4ED4-4F64-901B-F33475F503AB}" destId="{712DDEC8-606E-40B0-9885-9D11EBC64006}" srcOrd="6" destOrd="0" presId="urn:microsoft.com/office/officeart/2005/8/layout/hProcess11"/>
    <dgm:cxn modelId="{C3B093F4-41D6-4B87-91AB-96AC3A48A2AC}" type="presParOf" srcId="{712DDEC8-606E-40B0-9885-9D11EBC64006}" destId="{B4C46F8B-9770-45BB-B700-E2F4FCFF6F27}" srcOrd="0" destOrd="0" presId="urn:microsoft.com/office/officeart/2005/8/layout/hProcess11"/>
    <dgm:cxn modelId="{95F27D20-71C4-459B-99D6-8C4458C1270F}" type="presParOf" srcId="{712DDEC8-606E-40B0-9885-9D11EBC64006}" destId="{95016ECE-E798-4358-ADDA-61CAFF706EF9}" srcOrd="1" destOrd="0" presId="urn:microsoft.com/office/officeart/2005/8/layout/hProcess11"/>
    <dgm:cxn modelId="{150216E0-F79F-4516-B56E-154D142DE730}" type="presParOf" srcId="{712DDEC8-606E-40B0-9885-9D11EBC64006}" destId="{5AC2F28E-C61C-4B4C-A080-16A993F26BB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D7880-7029-4BF5-90F0-5C73D12B746E}" type="doc">
      <dgm:prSet loTypeId="urn:microsoft.com/office/officeart/2005/8/layout/hList6" loCatId="list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pPr latinLnBrk="1"/>
          <a:endParaRPr lang="ko-KR" altLang="en-US"/>
        </a:p>
      </dgm:t>
    </dgm:pt>
    <dgm:pt modelId="{9E711159-D26D-4A63-BA23-AD0AFB93E383}">
      <dgm:prSet/>
      <dgm:spPr/>
      <dgm:t>
        <a:bodyPr/>
        <a:lstStyle/>
        <a:p>
          <a:pPr latinLnBrk="1"/>
          <a:r>
            <a:rPr lang="en-US"/>
            <a:t>mmWave Demo Visualizer</a:t>
          </a:r>
          <a:endParaRPr lang="ko-KR"/>
        </a:p>
      </dgm:t>
    </dgm:pt>
    <dgm:pt modelId="{25F3A1D5-F532-4FD9-AC45-5B3498D17B32}" type="parTrans" cxnId="{2CE3C080-386E-41C9-8574-A36BD9EFE0E2}">
      <dgm:prSet/>
      <dgm:spPr/>
      <dgm:t>
        <a:bodyPr/>
        <a:lstStyle/>
        <a:p>
          <a:pPr latinLnBrk="1"/>
          <a:endParaRPr lang="ko-KR" altLang="en-US"/>
        </a:p>
      </dgm:t>
    </dgm:pt>
    <dgm:pt modelId="{4D1CF5A4-BB52-41EF-B2AA-20F4CC4D4D73}" type="sibTrans" cxnId="{2CE3C080-386E-41C9-8574-A36BD9EFE0E2}">
      <dgm:prSet/>
      <dgm:spPr/>
      <dgm:t>
        <a:bodyPr/>
        <a:lstStyle/>
        <a:p>
          <a:pPr latinLnBrk="1"/>
          <a:endParaRPr lang="ko-KR" altLang="en-US"/>
        </a:p>
      </dgm:t>
    </dgm:pt>
    <dgm:pt modelId="{C42C6142-5DB2-4BE5-9841-9E475CF12C2C}">
      <dgm:prSet/>
      <dgm:spPr/>
      <dgm:t>
        <a:bodyPr/>
        <a:lstStyle/>
        <a:p>
          <a:pPr latinLnBrk="1"/>
          <a:r>
            <a:rPr lang="en-US"/>
            <a:t>mmWave Studio</a:t>
          </a:r>
          <a:endParaRPr lang="ko-KR"/>
        </a:p>
      </dgm:t>
    </dgm:pt>
    <dgm:pt modelId="{8F63BB5A-B872-444F-BAB6-A04875062DC1}" type="parTrans" cxnId="{CA18736C-6716-40D9-BDE4-F61DAAE4CC1D}">
      <dgm:prSet/>
      <dgm:spPr/>
      <dgm:t>
        <a:bodyPr/>
        <a:lstStyle/>
        <a:p>
          <a:pPr latinLnBrk="1"/>
          <a:endParaRPr lang="ko-KR" altLang="en-US"/>
        </a:p>
      </dgm:t>
    </dgm:pt>
    <dgm:pt modelId="{5D74D33C-8368-4B13-A63A-7E896B4BE3D3}" type="sibTrans" cxnId="{CA18736C-6716-40D9-BDE4-F61DAAE4CC1D}">
      <dgm:prSet/>
      <dgm:spPr/>
      <dgm:t>
        <a:bodyPr/>
        <a:lstStyle/>
        <a:p>
          <a:pPr latinLnBrk="1"/>
          <a:endParaRPr lang="ko-KR" altLang="en-US"/>
        </a:p>
      </dgm:t>
    </dgm:pt>
    <dgm:pt modelId="{925B26FA-5CD7-4646-BC2A-FCFBC95120E9}">
      <dgm:prSet/>
      <dgm:spPr/>
      <dgm:t>
        <a:bodyPr/>
        <a:lstStyle/>
        <a:p>
          <a:pPr latinLnBrk="1"/>
          <a:r>
            <a:rPr lang="en-US"/>
            <a:t>Out of Box Demo Binary -&gt; UniFlash </a:t>
          </a:r>
          <a:r>
            <a:rPr lang="ko-KR"/>
            <a:t>통한 업로드 필요</a:t>
          </a:r>
        </a:p>
      </dgm:t>
    </dgm:pt>
    <dgm:pt modelId="{E9CAA77F-20A8-4946-B105-CF62A098A0F4}" type="parTrans" cxnId="{FED51968-CCC5-4B8D-8668-249C050B68D4}">
      <dgm:prSet/>
      <dgm:spPr/>
      <dgm:t>
        <a:bodyPr/>
        <a:lstStyle/>
        <a:p>
          <a:pPr latinLnBrk="1"/>
          <a:endParaRPr lang="ko-KR" altLang="en-US"/>
        </a:p>
      </dgm:t>
    </dgm:pt>
    <dgm:pt modelId="{98AF588D-25A3-44D6-976E-EA3254EFEC2C}" type="sibTrans" cxnId="{FED51968-CCC5-4B8D-8668-249C050B68D4}">
      <dgm:prSet/>
      <dgm:spPr/>
      <dgm:t>
        <a:bodyPr/>
        <a:lstStyle/>
        <a:p>
          <a:pPr latinLnBrk="1"/>
          <a:endParaRPr lang="ko-KR" altLang="en-US"/>
        </a:p>
      </dgm:t>
    </dgm:pt>
    <dgm:pt modelId="{389F330F-D99C-452A-80BC-A81806A4C569}" type="pres">
      <dgm:prSet presAssocID="{785D7880-7029-4BF5-90F0-5C73D12B746E}" presName="Name0" presStyleCnt="0">
        <dgm:presLayoutVars>
          <dgm:dir/>
          <dgm:resizeHandles val="exact"/>
        </dgm:presLayoutVars>
      </dgm:prSet>
      <dgm:spPr/>
    </dgm:pt>
    <dgm:pt modelId="{E09D7F3E-9EBD-4BF0-8F65-807EF27210C8}" type="pres">
      <dgm:prSet presAssocID="{9E711159-D26D-4A63-BA23-AD0AFB93E383}" presName="node" presStyleLbl="node1" presStyleIdx="0" presStyleCnt="3">
        <dgm:presLayoutVars>
          <dgm:bulletEnabled val="1"/>
        </dgm:presLayoutVars>
      </dgm:prSet>
      <dgm:spPr/>
    </dgm:pt>
    <dgm:pt modelId="{391EECC8-F8DB-47E2-8094-D88E9AD76055}" type="pres">
      <dgm:prSet presAssocID="{4D1CF5A4-BB52-41EF-B2AA-20F4CC4D4D73}" presName="sibTrans" presStyleCnt="0"/>
      <dgm:spPr/>
    </dgm:pt>
    <dgm:pt modelId="{0709B4C7-738A-47AF-A756-3C95467D4170}" type="pres">
      <dgm:prSet presAssocID="{C42C6142-5DB2-4BE5-9841-9E475CF12C2C}" presName="node" presStyleLbl="node1" presStyleIdx="1" presStyleCnt="3">
        <dgm:presLayoutVars>
          <dgm:bulletEnabled val="1"/>
        </dgm:presLayoutVars>
      </dgm:prSet>
      <dgm:spPr/>
    </dgm:pt>
    <dgm:pt modelId="{38F0DA4E-E3FB-4194-B6E6-FBC04D387F13}" type="pres">
      <dgm:prSet presAssocID="{5D74D33C-8368-4B13-A63A-7E896B4BE3D3}" presName="sibTrans" presStyleCnt="0"/>
      <dgm:spPr/>
    </dgm:pt>
    <dgm:pt modelId="{F86D1233-9332-48EC-BFA4-8EAE403D2823}" type="pres">
      <dgm:prSet presAssocID="{925B26FA-5CD7-4646-BC2A-FCFBC95120E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4C5210-9805-4F7D-9561-C62886E6B06B}" type="presOf" srcId="{9E711159-D26D-4A63-BA23-AD0AFB93E383}" destId="{E09D7F3E-9EBD-4BF0-8F65-807EF27210C8}" srcOrd="0" destOrd="0" presId="urn:microsoft.com/office/officeart/2005/8/layout/hList6"/>
    <dgm:cxn modelId="{DC313627-DD1A-4733-8EED-02864F25FB8B}" type="presOf" srcId="{C42C6142-5DB2-4BE5-9841-9E475CF12C2C}" destId="{0709B4C7-738A-47AF-A756-3C95467D4170}" srcOrd="0" destOrd="0" presId="urn:microsoft.com/office/officeart/2005/8/layout/hList6"/>
    <dgm:cxn modelId="{E1A1C730-08ED-482C-B7B3-B215C50C69AD}" type="presOf" srcId="{785D7880-7029-4BF5-90F0-5C73D12B746E}" destId="{389F330F-D99C-452A-80BC-A81806A4C569}" srcOrd="0" destOrd="0" presId="urn:microsoft.com/office/officeart/2005/8/layout/hList6"/>
    <dgm:cxn modelId="{FED51968-CCC5-4B8D-8668-249C050B68D4}" srcId="{785D7880-7029-4BF5-90F0-5C73D12B746E}" destId="{925B26FA-5CD7-4646-BC2A-FCFBC95120E9}" srcOrd="2" destOrd="0" parTransId="{E9CAA77F-20A8-4946-B105-CF62A098A0F4}" sibTransId="{98AF588D-25A3-44D6-976E-EA3254EFEC2C}"/>
    <dgm:cxn modelId="{CA18736C-6716-40D9-BDE4-F61DAAE4CC1D}" srcId="{785D7880-7029-4BF5-90F0-5C73D12B746E}" destId="{C42C6142-5DB2-4BE5-9841-9E475CF12C2C}" srcOrd="1" destOrd="0" parTransId="{8F63BB5A-B872-444F-BAB6-A04875062DC1}" sibTransId="{5D74D33C-8368-4B13-A63A-7E896B4BE3D3}"/>
    <dgm:cxn modelId="{2CE3C080-386E-41C9-8574-A36BD9EFE0E2}" srcId="{785D7880-7029-4BF5-90F0-5C73D12B746E}" destId="{9E711159-D26D-4A63-BA23-AD0AFB93E383}" srcOrd="0" destOrd="0" parTransId="{25F3A1D5-F532-4FD9-AC45-5B3498D17B32}" sibTransId="{4D1CF5A4-BB52-41EF-B2AA-20F4CC4D4D73}"/>
    <dgm:cxn modelId="{A14B9682-4B26-46E6-A7AC-BBE34831EA43}" type="presOf" srcId="{925B26FA-5CD7-4646-BC2A-FCFBC95120E9}" destId="{F86D1233-9332-48EC-BFA4-8EAE403D2823}" srcOrd="0" destOrd="0" presId="urn:microsoft.com/office/officeart/2005/8/layout/hList6"/>
    <dgm:cxn modelId="{03FFE09C-8224-4B20-B891-31E8B02D7583}" type="presParOf" srcId="{389F330F-D99C-452A-80BC-A81806A4C569}" destId="{E09D7F3E-9EBD-4BF0-8F65-807EF27210C8}" srcOrd="0" destOrd="0" presId="urn:microsoft.com/office/officeart/2005/8/layout/hList6"/>
    <dgm:cxn modelId="{F9BEB2D9-7FF3-40BB-B131-E302C83241D2}" type="presParOf" srcId="{389F330F-D99C-452A-80BC-A81806A4C569}" destId="{391EECC8-F8DB-47E2-8094-D88E9AD76055}" srcOrd="1" destOrd="0" presId="urn:microsoft.com/office/officeart/2005/8/layout/hList6"/>
    <dgm:cxn modelId="{34525E42-0A5E-4836-A904-AAC52BB85D04}" type="presParOf" srcId="{389F330F-D99C-452A-80BC-A81806A4C569}" destId="{0709B4C7-738A-47AF-A756-3C95467D4170}" srcOrd="2" destOrd="0" presId="urn:microsoft.com/office/officeart/2005/8/layout/hList6"/>
    <dgm:cxn modelId="{6DF1776E-97AC-4C45-9817-6735238E14C6}" type="presParOf" srcId="{389F330F-D99C-452A-80BC-A81806A4C569}" destId="{38F0DA4E-E3FB-4194-B6E6-FBC04D387F13}" srcOrd="3" destOrd="0" presId="urn:microsoft.com/office/officeart/2005/8/layout/hList6"/>
    <dgm:cxn modelId="{7D8EA5F7-D9B7-4F3E-9E54-DC59936BE110}" type="presParOf" srcId="{389F330F-D99C-452A-80BC-A81806A4C569}" destId="{F86D1233-9332-48EC-BFA4-8EAE403D282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DE959-5B05-422A-9079-ECD7C850A377}">
      <dsp:nvSpPr>
        <dsp:cNvPr id="0" name=""/>
        <dsp:cNvSpPr/>
      </dsp:nvSpPr>
      <dsp:spPr>
        <a:xfrm>
          <a:off x="0" y="2246"/>
          <a:ext cx="53309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A78C-9329-471F-8E4F-02CB8BDF7536}">
      <dsp:nvSpPr>
        <dsp:cNvPr id="0" name=""/>
        <dsp:cNvSpPr/>
      </dsp:nvSpPr>
      <dsp:spPr>
        <a:xfrm>
          <a:off x="0" y="2246"/>
          <a:ext cx="5330952" cy="153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사회 취약층의 부상 및 사망의 주요 원인 중 하나인 낙상을 감지</a:t>
          </a:r>
          <a:endParaRPr lang="en-US" sz="2200" kern="1200"/>
        </a:p>
      </dsp:txBody>
      <dsp:txXfrm>
        <a:off x="0" y="2246"/>
        <a:ext cx="5330952" cy="1532418"/>
      </dsp:txXfrm>
    </dsp:sp>
    <dsp:sp modelId="{F7B18151-8E0D-47F0-8F85-003854399A8F}">
      <dsp:nvSpPr>
        <dsp:cNvPr id="0" name=""/>
        <dsp:cNvSpPr/>
      </dsp:nvSpPr>
      <dsp:spPr>
        <a:xfrm>
          <a:off x="0" y="1534664"/>
          <a:ext cx="53309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A3FF5-EC1D-4AD8-82DC-2C0FD9ABD743}">
      <dsp:nvSpPr>
        <dsp:cNvPr id="0" name=""/>
        <dsp:cNvSpPr/>
      </dsp:nvSpPr>
      <dsp:spPr>
        <a:xfrm>
          <a:off x="0" y="1534664"/>
          <a:ext cx="5330952" cy="153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보호 대상이나 환자의 낙상을 감지 및 예측하여 응급상황에 대한 신속 조치</a:t>
          </a:r>
          <a:endParaRPr lang="en-US" sz="2200" kern="1200"/>
        </a:p>
      </dsp:txBody>
      <dsp:txXfrm>
        <a:off x="0" y="1534664"/>
        <a:ext cx="5330952" cy="1532418"/>
      </dsp:txXfrm>
    </dsp:sp>
    <dsp:sp modelId="{71B84F4A-F943-49BD-9BFD-AB7E366A2BCB}">
      <dsp:nvSpPr>
        <dsp:cNvPr id="0" name=""/>
        <dsp:cNvSpPr/>
      </dsp:nvSpPr>
      <dsp:spPr>
        <a:xfrm>
          <a:off x="0" y="3067083"/>
          <a:ext cx="53309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91458-293C-4D2F-8BA8-56458F49B673}">
      <dsp:nvSpPr>
        <dsp:cNvPr id="0" name=""/>
        <dsp:cNvSpPr/>
      </dsp:nvSpPr>
      <dsp:spPr>
        <a:xfrm>
          <a:off x="0" y="3067083"/>
          <a:ext cx="5330952" cy="1532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다른 환자 모니터링 시스템과 결합한 케어 솔루션</a:t>
          </a:r>
          <a:endParaRPr lang="en-US" sz="2200" kern="1200"/>
        </a:p>
      </dsp:txBody>
      <dsp:txXfrm>
        <a:off x="0" y="3067083"/>
        <a:ext cx="5330952" cy="1532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0D56-BFC3-43FC-A5ED-43D3E6F7837F}">
      <dsp:nvSpPr>
        <dsp:cNvPr id="0" name=""/>
        <dsp:cNvSpPr/>
      </dsp:nvSpPr>
      <dsp:spPr>
        <a:xfrm>
          <a:off x="0" y="1412240"/>
          <a:ext cx="11653520" cy="590126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40488-927B-4AAC-B5F6-30C6160B5BAC}">
      <dsp:nvSpPr>
        <dsp:cNvPr id="0" name=""/>
        <dsp:cNvSpPr/>
      </dsp:nvSpPr>
      <dsp:spPr>
        <a:xfrm>
          <a:off x="0" y="243116"/>
          <a:ext cx="2765737" cy="96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9/13</a:t>
          </a:r>
          <a:br>
            <a:rPr lang="en-US" altLang="ko-KR" sz="1800" kern="1200"/>
          </a:br>
          <a:r>
            <a:rPr lang="ko-KR" altLang="en-US" sz="1800" kern="1200"/>
            <a:t>센서 수령 및 문제 확인</a:t>
          </a:r>
        </a:p>
      </dsp:txBody>
      <dsp:txXfrm>
        <a:off x="0" y="243116"/>
        <a:ext cx="2765737" cy="962331"/>
      </dsp:txXfrm>
    </dsp:sp>
    <dsp:sp modelId="{2B1B6854-7763-41B5-85D4-D9EB112C41F8}">
      <dsp:nvSpPr>
        <dsp:cNvPr id="0" name=""/>
        <dsp:cNvSpPr/>
      </dsp:nvSpPr>
      <dsp:spPr>
        <a:xfrm>
          <a:off x="1076909" y="1369870"/>
          <a:ext cx="615329" cy="6153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6B4CD-DF3A-485A-83FE-43BC601EC914}">
      <dsp:nvSpPr>
        <dsp:cNvPr id="0" name=""/>
        <dsp:cNvSpPr/>
      </dsp:nvSpPr>
      <dsp:spPr>
        <a:xfrm>
          <a:off x="2936182" y="2048764"/>
          <a:ext cx="2358050" cy="136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추석</a:t>
          </a:r>
          <a:br>
            <a:rPr lang="en-US" altLang="ko-KR" sz="1800" kern="1200"/>
          </a:br>
          <a:r>
            <a:rPr lang="ko-KR" altLang="en-US" sz="1800" kern="1200"/>
            <a:t>각 파트별</a:t>
          </a:r>
          <a:br>
            <a:rPr lang="en-US" altLang="ko-KR" sz="1800" kern="1200"/>
          </a:br>
          <a:r>
            <a:rPr lang="ko-KR" altLang="en-US" sz="1800" kern="1200"/>
            <a:t>자료 조사</a:t>
          </a:r>
          <a:endParaRPr lang="en-US" altLang="ko-KR" sz="1800" kern="1200"/>
        </a:p>
      </dsp:txBody>
      <dsp:txXfrm>
        <a:off x="2936182" y="2048764"/>
        <a:ext cx="2358050" cy="1365842"/>
      </dsp:txXfrm>
    </dsp:sp>
    <dsp:sp modelId="{3BD1447D-AB33-4A74-9E22-ACF6B8F453C3}">
      <dsp:nvSpPr>
        <dsp:cNvPr id="0" name=""/>
        <dsp:cNvSpPr/>
      </dsp:nvSpPr>
      <dsp:spPr>
        <a:xfrm>
          <a:off x="3807543" y="1379321"/>
          <a:ext cx="615329" cy="6153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5ABC-0421-4720-A64B-A5EFAA4C536B}">
      <dsp:nvSpPr>
        <dsp:cNvPr id="0" name=""/>
        <dsp:cNvSpPr/>
      </dsp:nvSpPr>
      <dsp:spPr>
        <a:xfrm>
          <a:off x="5538019" y="267807"/>
          <a:ext cx="2320778" cy="944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9/22</a:t>
          </a:r>
          <a:br>
            <a:rPr lang="en-US" altLang="ko-KR" sz="1800" kern="1200"/>
          </a:br>
          <a:r>
            <a:rPr lang="ko-KR" altLang="en-US" sz="1800" kern="1200"/>
            <a:t>장비 기동 및 테스트</a:t>
          </a:r>
        </a:p>
      </dsp:txBody>
      <dsp:txXfrm>
        <a:off x="5538019" y="267807"/>
        <a:ext cx="2320778" cy="944862"/>
      </dsp:txXfrm>
    </dsp:sp>
    <dsp:sp modelId="{F995E449-093D-432B-B648-4B42622C60C3}">
      <dsp:nvSpPr>
        <dsp:cNvPr id="0" name=""/>
        <dsp:cNvSpPr/>
      </dsp:nvSpPr>
      <dsp:spPr>
        <a:xfrm>
          <a:off x="6380550" y="1365503"/>
          <a:ext cx="615329" cy="6153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46F8B-9770-45BB-B700-E2F4FCFF6F27}">
      <dsp:nvSpPr>
        <dsp:cNvPr id="0" name=""/>
        <dsp:cNvSpPr/>
      </dsp:nvSpPr>
      <dsp:spPr>
        <a:xfrm>
          <a:off x="8099594" y="2048764"/>
          <a:ext cx="2323253" cy="136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/>
            <a:t>9/23</a:t>
          </a:r>
          <a:br>
            <a:rPr lang="en-US" altLang="ko-KR" sz="1800" kern="1200"/>
          </a:br>
          <a:r>
            <a:rPr lang="ko-KR" altLang="en-US" sz="1800" kern="1200"/>
            <a:t>멘토님과 대면</a:t>
          </a:r>
          <a:br>
            <a:rPr lang="en-US" altLang="ko-KR" sz="1800" kern="1200"/>
          </a:br>
          <a:r>
            <a:rPr lang="ko-KR" altLang="en-US" sz="1800" kern="1200"/>
            <a:t>회의 진행</a:t>
          </a:r>
        </a:p>
      </dsp:txBody>
      <dsp:txXfrm>
        <a:off x="8099594" y="2048764"/>
        <a:ext cx="2323253" cy="1365842"/>
      </dsp:txXfrm>
    </dsp:sp>
    <dsp:sp modelId="{95016ECE-E798-4358-ADDA-61CAFF706EF9}">
      <dsp:nvSpPr>
        <dsp:cNvPr id="0" name=""/>
        <dsp:cNvSpPr/>
      </dsp:nvSpPr>
      <dsp:spPr>
        <a:xfrm>
          <a:off x="8953556" y="1379321"/>
          <a:ext cx="615329" cy="6153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D7F3E-9EBD-4BF0-8F65-807EF27210C8}">
      <dsp:nvSpPr>
        <dsp:cNvPr id="0" name=""/>
        <dsp:cNvSpPr/>
      </dsp:nvSpPr>
      <dsp:spPr>
        <a:xfrm rot="16200000">
          <a:off x="918080" y="-916777"/>
          <a:ext cx="1552284" cy="3385839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mmWave Demo Visualizer</a:t>
          </a:r>
          <a:endParaRPr lang="ko-KR" sz="2000" kern="1200"/>
        </a:p>
      </dsp:txBody>
      <dsp:txXfrm rot="5400000">
        <a:off x="1303" y="310457"/>
        <a:ext cx="3385839" cy="931370"/>
      </dsp:txXfrm>
    </dsp:sp>
    <dsp:sp modelId="{0709B4C7-738A-47AF-A756-3C95467D4170}">
      <dsp:nvSpPr>
        <dsp:cNvPr id="0" name=""/>
        <dsp:cNvSpPr/>
      </dsp:nvSpPr>
      <dsp:spPr>
        <a:xfrm rot="16200000">
          <a:off x="4557858" y="-916777"/>
          <a:ext cx="1552284" cy="3385839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mmWave Studio</a:t>
          </a:r>
          <a:endParaRPr lang="ko-KR" sz="2000" kern="1200"/>
        </a:p>
      </dsp:txBody>
      <dsp:txXfrm rot="5400000">
        <a:off x="3641081" y="310457"/>
        <a:ext cx="3385839" cy="931370"/>
      </dsp:txXfrm>
    </dsp:sp>
    <dsp:sp modelId="{F86D1233-9332-48EC-BFA4-8EAE403D2823}">
      <dsp:nvSpPr>
        <dsp:cNvPr id="0" name=""/>
        <dsp:cNvSpPr/>
      </dsp:nvSpPr>
      <dsp:spPr>
        <a:xfrm rot="16200000">
          <a:off x="8197635" y="-916777"/>
          <a:ext cx="1552284" cy="3385839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849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 of Box Demo Binary -&gt; UniFlash </a:t>
          </a:r>
          <a:r>
            <a:rPr lang="ko-KR" sz="2000" kern="1200"/>
            <a:t>통한 업로드 필요</a:t>
          </a:r>
        </a:p>
      </dsp:txBody>
      <dsp:txXfrm rot="5400000">
        <a:off x="7280858" y="310457"/>
        <a:ext cx="3385839" cy="931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3AE8-1EB7-4F0A-AD3D-9F713573D5F4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CE1C-00FF-4600-A887-3B21D6175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4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0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2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4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@startuml</a:t>
            </a:r>
          </a:p>
          <a:p>
            <a:r>
              <a:rPr lang="en-US" altLang="ko-KR"/>
              <a:t>actor Patient1</a:t>
            </a:r>
          </a:p>
          <a:p>
            <a:r>
              <a:rPr lang="en-US" altLang="ko-KR"/>
              <a:t>actor Patient2</a:t>
            </a:r>
          </a:p>
          <a:p>
            <a:r>
              <a:rPr lang="en-US" altLang="ko-KR"/>
              <a:t>actor Patient3</a:t>
            </a:r>
          </a:p>
          <a:p>
            <a:r>
              <a:rPr lang="en-US" altLang="ko-KR"/>
              <a:t>actor Patient4</a:t>
            </a:r>
          </a:p>
          <a:p>
            <a:r>
              <a:rPr lang="en-US" altLang="ko-KR"/>
              <a:t>actor Patient5</a:t>
            </a:r>
          </a:p>
          <a:p>
            <a:r>
              <a:rPr lang="en-US" altLang="ko-KR"/>
              <a:t>actor Manager</a:t>
            </a:r>
          </a:p>
          <a:p>
            <a:endParaRPr lang="en-US" altLang="ko-KR"/>
          </a:p>
          <a:p>
            <a:r>
              <a:rPr lang="en-US" altLang="ko-KR"/>
              <a:t>rectangle "mmWave Fall Detection" {</a:t>
            </a:r>
          </a:p>
          <a:p>
            <a:r>
              <a:rPr lang="en-US" altLang="ko-KR"/>
              <a:t>    (Detect/Track Patient) as Detect</a:t>
            </a:r>
          </a:p>
          <a:p>
            <a:r>
              <a:rPr lang="en-US" altLang="ko-KR"/>
              <a:t>    (Current State) as State</a:t>
            </a:r>
          </a:p>
          <a:p>
            <a:r>
              <a:rPr lang="en-US" altLang="ko-KR"/>
              <a:t>    (3D Cloud Image) as 3D</a:t>
            </a:r>
          </a:p>
          <a:p>
            <a:r>
              <a:rPr lang="en-US" altLang="ko-KR"/>
              <a:t>    (Meta Data) as Meta</a:t>
            </a:r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Detect --&gt; State : &lt;&lt;include&gt;&gt;</a:t>
            </a:r>
          </a:p>
          <a:p>
            <a:r>
              <a:rPr lang="en-US" altLang="ko-KR"/>
              <a:t>Detect --&gt; 3D : &lt;&lt;include&gt;&gt;</a:t>
            </a:r>
          </a:p>
          <a:p>
            <a:r>
              <a:rPr lang="en-US" altLang="ko-KR"/>
              <a:t>Detect --&gt; Meta : &lt;&lt;include&gt;&gt;</a:t>
            </a:r>
          </a:p>
          <a:p>
            <a:r>
              <a:rPr lang="en-US" altLang="ko-KR"/>
              <a:t>State --&gt; Manager</a:t>
            </a:r>
          </a:p>
          <a:p>
            <a:r>
              <a:rPr lang="en-US" altLang="ko-KR"/>
              <a:t>3D --&gt; Manager</a:t>
            </a:r>
          </a:p>
          <a:p>
            <a:r>
              <a:rPr lang="en-US" altLang="ko-KR"/>
              <a:t>Meta --&gt; Manager</a:t>
            </a:r>
          </a:p>
          <a:p>
            <a:endParaRPr lang="en-US" altLang="ko-KR"/>
          </a:p>
          <a:p>
            <a:r>
              <a:rPr lang="en-US" altLang="ko-KR"/>
              <a:t>Patient1 --&gt; Detect : action</a:t>
            </a:r>
          </a:p>
          <a:p>
            <a:r>
              <a:rPr lang="en-US" altLang="ko-KR"/>
              <a:t>Patient2 --&gt; Detect : action</a:t>
            </a:r>
          </a:p>
          <a:p>
            <a:r>
              <a:rPr lang="en-US" altLang="ko-KR"/>
              <a:t>Patient3 --&gt; Detect : action</a:t>
            </a:r>
          </a:p>
          <a:p>
            <a:r>
              <a:rPr lang="en-US" altLang="ko-KR"/>
              <a:t>Patient4 --&gt; Detect : action</a:t>
            </a:r>
          </a:p>
          <a:p>
            <a:r>
              <a:rPr lang="en-US" altLang="ko-KR"/>
              <a:t>Patient5 --&gt; Detect : action</a:t>
            </a:r>
          </a:p>
          <a:p>
            <a:r>
              <a:rPr lang="en-US" altLang="ko-KR"/>
              <a:t>@enduml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8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5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0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CE1C-00FF-4600-A887-3B21D6175B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4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2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C0B-0EF2-878E-7E02-773F8A8AF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EF25E-6AC4-5DFE-1579-3BCEE827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2BEB2-43E6-34F3-8122-7DE3E729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42876-A38F-CF44-F55B-09FEC1C0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4465D-1384-4DD4-9EFC-AC850B6F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E833BE-FF7A-CC91-1195-DCCBA30D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AC41-A4E7-46D0-9BF8-AB071072F17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18B1DD-F497-90D7-0974-3C96EF4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ECF45-B2BD-5BA1-159D-89AC4E46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1B4B-4B88-4097-8715-AE3D833A8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00561-E768-4981-A103-52A81637A8F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8EF5A9-9F9B-4B80-BA52-E28CDE06AD5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5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47DFA2-96D0-7824-70A9-BE0E6134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/>
          <a:p>
            <a:r>
              <a:rPr lang="en-US" err="1">
                <a:latin typeface="HY태고딕" panose="02030600000101010101" pitchFamily="18" charset="-127"/>
                <a:ea typeface="HY태고딕" panose="02030600000101010101" pitchFamily="18" charset="-127"/>
              </a:rPr>
              <a:t>mmWave</a:t>
            </a:r>
            <a:r>
              <a:rPr lang="en-US">
                <a:latin typeface="HY태고딕" panose="02030600000101010101" pitchFamily="18" charset="-127"/>
                <a:ea typeface="HY태고딕" panose="02030600000101010101" pitchFamily="18" charset="-127"/>
              </a:rPr>
              <a:t> </a:t>
            </a:r>
            <a:r>
              <a:rPr lang="ko-KR" altLang="en-US">
                <a:latin typeface="HY태고딕" panose="02030600000101010101" pitchFamily="18" charset="-127"/>
                <a:ea typeface="HY태고딕" panose="02030600000101010101" pitchFamily="18" charset="-127"/>
              </a:rPr>
              <a:t>기반 낙상 감지</a:t>
            </a:r>
            <a:endParaRPr lang="en-US">
              <a:latin typeface="HY태고딕" panose="02030600000101010101" pitchFamily="18" charset="-127"/>
              <a:ea typeface="HY태고딕" panose="02030600000101010101" pitchFamily="18" charset="-12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F2CAC36-D06D-9F10-4D88-86E23C6F5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875" cy="1911350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팀 도플러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B9F3B0-A5C1-333C-5A3B-3EB638D34974}"/>
              </a:ext>
            </a:extLst>
          </p:cNvPr>
          <p:cNvCxnSpPr/>
          <p:nvPr/>
        </p:nvCxnSpPr>
        <p:spPr>
          <a:xfrm>
            <a:off x="561315" y="3528135"/>
            <a:ext cx="892671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3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일정 진행 상황</a:t>
            </a: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6355ADF0-700C-7E7E-382C-CCB757EE9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938563"/>
              </p:ext>
            </p:extLst>
          </p:nvPr>
        </p:nvGraphicFramePr>
        <p:xfrm>
          <a:off x="269240" y="1100153"/>
          <a:ext cx="11653520" cy="341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95E222FF-8467-4CFD-55B3-4CC754CD6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468871"/>
              </p:ext>
            </p:extLst>
          </p:nvPr>
        </p:nvGraphicFramePr>
        <p:xfrm>
          <a:off x="609600" y="4823804"/>
          <a:ext cx="10668000" cy="1552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182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대면 회의 진행 및 피드백 </a:t>
            </a:r>
            <a:r>
              <a:rPr lang="en-US" altLang="ko-KR" sz="3200">
                <a:latin typeface="HY태고딕" panose="02030600000101010101" pitchFamily="18" charset="-127"/>
                <a:ea typeface="HY태고딕" panose="02030600000101010101" pitchFamily="18" charset="-127"/>
              </a:rPr>
              <a:t>(9/23)</a:t>
            </a:r>
            <a:endParaRPr lang="ko-KR" altLang="en-US" sz="3200">
              <a:latin typeface="HY태고딕" panose="02030600000101010101" pitchFamily="18" charset="-127"/>
              <a:ea typeface="HY태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072F5-BDC8-465D-9F92-C1D743BCB23D}"/>
              </a:ext>
            </a:extLst>
          </p:cNvPr>
          <p:cNvSpPr txBox="1"/>
          <p:nvPr/>
        </p:nvSpPr>
        <p:spPr>
          <a:xfrm>
            <a:off x="555497" y="5100679"/>
            <a:ext cx="11210544" cy="112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atinLnBrk="1">
              <a:spcBef>
                <a:spcPts val="1000"/>
              </a:spcBef>
              <a:spcAft>
                <a:spcPts val="1200"/>
              </a:spcAft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피드백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latinLnBrk="1">
              <a:spcBef>
                <a:spcPts val="1000"/>
              </a:spcBef>
              <a:spcAft>
                <a:spcPts val="1200"/>
              </a:spcAft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Smart Radar System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자료 참조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/ UI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구현 가능 범위 조사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  / 1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학기 진행 일정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향후 진행방향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E7BE-B000-4F37-F20C-BCF23E1D7808}"/>
              </a:ext>
            </a:extLst>
          </p:cNvPr>
          <p:cNvSpPr txBox="1"/>
          <p:nvPr/>
        </p:nvSpPr>
        <p:spPr>
          <a:xfrm>
            <a:off x="490728" y="2062480"/>
            <a:ext cx="11210544" cy="354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latinLnBrk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코드 수령 후 진행방향 확정 가능</a:t>
            </a:r>
            <a:endParaRPr lang="en-US" altLang="ko-KR" sz="26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Github repository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관리 및 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Coding Convention, Branch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관리</a:t>
            </a:r>
            <a:endParaRPr lang="en-US" altLang="ko-KR" sz="26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회의 진행방향 및 플랫폼 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: Zoom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회의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, Discord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통한 아이디어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파일 교환</a:t>
            </a:r>
            <a:endParaRPr lang="en-US" altLang="ko-KR" sz="26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여비 사용계획 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 공용 계정에 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ChatGpt, Colab pro 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구독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각 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2600">
                <a:solidFill>
                  <a:schemeClr val="bg2">
                    <a:lumMod val="25000"/>
                  </a:schemeClr>
                </a:solidFill>
              </a:rPr>
              <a:t>개월</a:t>
            </a:r>
            <a:r>
              <a:rPr lang="en-US" altLang="ko-KR" sz="260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23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수행 배경 및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D29A5-5931-FE7B-9E7A-D93BFC188091}"/>
              </a:ext>
            </a:extLst>
          </p:cNvPr>
          <p:cNvSpPr txBox="1"/>
          <p:nvPr/>
        </p:nvSpPr>
        <p:spPr>
          <a:xfrm>
            <a:off x="6690614" y="2535173"/>
            <a:ext cx="5010658" cy="170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latinLnBrk="1">
              <a:spcBef>
                <a:spcPts val="1000"/>
              </a:spcBef>
              <a:spcAft>
                <a:spcPts val="1200"/>
              </a:spcAft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mmWave Radar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센서의 신호를 사용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algn="ctr" latinLnBrk="1">
              <a:spcBef>
                <a:spcPts val="1000"/>
              </a:spcBef>
              <a:spcAft>
                <a:spcPts val="1200"/>
              </a:spcAft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낙상을 감지하는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기반 시스템으로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algn="ctr" latinLnBrk="1">
              <a:spcBef>
                <a:spcPts val="1000"/>
              </a:spcBef>
              <a:spcAft>
                <a:spcPts val="1200"/>
              </a:spcAft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신속 대응 시스템의 구축</a:t>
            </a:r>
          </a:p>
        </p:txBody>
      </p:sp>
      <p:graphicFrame>
        <p:nvGraphicFramePr>
          <p:cNvPr id="10" name="내용 개체 틀 2">
            <a:extLst>
              <a:ext uri="{FF2B5EF4-FFF2-40B4-BE49-F238E27FC236}">
                <a16:creationId xmlns:a16="http://schemas.microsoft.com/office/drawing/2014/main" id="{DFDB6F6D-7EAB-A9C6-6F45-379DA63B3D6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34586413"/>
              </p:ext>
            </p:extLst>
          </p:nvPr>
        </p:nvGraphicFramePr>
        <p:xfrm>
          <a:off x="644525" y="1556687"/>
          <a:ext cx="5330952" cy="460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55F81B8-4962-6381-3420-5B175314D2A8}"/>
              </a:ext>
            </a:extLst>
          </p:cNvPr>
          <p:cNvSpPr/>
          <p:nvPr/>
        </p:nvSpPr>
        <p:spPr>
          <a:xfrm>
            <a:off x="6107557" y="3054285"/>
            <a:ext cx="594614" cy="666750"/>
          </a:xfrm>
          <a:prstGeom prst="rightArrow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A9FD0D7-2C0C-E71D-1C22-0205EDFA065D}"/>
              </a:ext>
            </a:extLst>
          </p:cNvPr>
          <p:cNvSpPr/>
          <p:nvPr/>
        </p:nvSpPr>
        <p:spPr>
          <a:xfrm>
            <a:off x="8859520" y="4450080"/>
            <a:ext cx="568960" cy="609600"/>
          </a:xfrm>
          <a:prstGeom prst="downArrow">
            <a:avLst/>
          </a:prstGeom>
          <a:ln>
            <a:noFill/>
          </a:ln>
          <a:effectLst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4E834-78E5-C761-AA94-7B06C03691F0}"/>
              </a:ext>
            </a:extLst>
          </p:cNvPr>
          <p:cNvSpPr txBox="1"/>
          <p:nvPr/>
        </p:nvSpPr>
        <p:spPr>
          <a:xfrm>
            <a:off x="7012940" y="5244281"/>
            <a:ext cx="4262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/>
              <a:t>기존 진행물의 개선이 주 목표</a:t>
            </a:r>
          </a:p>
        </p:txBody>
      </p:sp>
    </p:spTree>
    <p:extLst>
      <p:ext uri="{BB962C8B-B14F-4D97-AF65-F5344CB8AC3E}">
        <p14:creationId xmlns:p14="http://schemas.microsoft.com/office/powerpoint/2010/main" val="13313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문제 정의 및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D29A5-5931-FE7B-9E7A-D93BFC188091}"/>
              </a:ext>
            </a:extLst>
          </p:cNvPr>
          <p:cNvSpPr txBox="1"/>
          <p:nvPr/>
        </p:nvSpPr>
        <p:spPr>
          <a:xfrm>
            <a:off x="5667375" y="1614486"/>
            <a:ext cx="5987669" cy="417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atinLnBrk="1">
              <a:spcBef>
                <a:spcPts val="1000"/>
              </a:spcBef>
              <a:spcAft>
                <a:spcPts val="1200"/>
              </a:spcAft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기업체 요구사항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시스템 고도화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최대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인 인식 및 추적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(multi-label)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실시간 데이터 처리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낙상 외의 다양한 카테고리로 인식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개선된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UI/UX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다양한 파라미터를 처리하는 개선된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모델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E7BE-B000-4F37-F20C-BCF23E1D7808}"/>
              </a:ext>
            </a:extLst>
          </p:cNvPr>
          <p:cNvSpPr txBox="1"/>
          <p:nvPr/>
        </p:nvSpPr>
        <p:spPr>
          <a:xfrm>
            <a:off x="657224" y="1614487"/>
            <a:ext cx="4572001" cy="4179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atinLnBrk="1">
              <a:spcBef>
                <a:spcPts val="1000"/>
              </a:spcBef>
              <a:spcAft>
                <a:spcPts val="1200"/>
              </a:spcAft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기존 시스템의 한계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최대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인 까지 인식 및 추적 가능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PyQt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 기반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UI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높이 값만으로의 낙상감지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실시간 데이터 처리 불가능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구현 가능성 조사에 초점</a:t>
            </a:r>
          </a:p>
        </p:txBody>
      </p:sp>
    </p:spTree>
    <p:extLst>
      <p:ext uri="{BB962C8B-B14F-4D97-AF65-F5344CB8AC3E}">
        <p14:creationId xmlns:p14="http://schemas.microsoft.com/office/powerpoint/2010/main" val="22529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1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ko-KR" altLang="en-US"/>
              <a:t>시스템 요구분석</a:t>
            </a:r>
            <a:r>
              <a:rPr lang="en-US" altLang="ko-KR"/>
              <a:t>(Usecase Diagram)</a:t>
            </a:r>
            <a:endParaRPr lang="ko-KR" alt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575F64A-0904-4414-26F5-449D0AE053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8042" y="2250074"/>
            <a:ext cx="5747002" cy="3027680"/>
          </a:xfrm>
        </p:spPr>
        <p:txBody>
          <a:bodyPr>
            <a:normAutofit/>
          </a:bodyPr>
          <a:lstStyle/>
          <a:p>
            <a:r>
              <a:rPr lang="ko-KR" altLang="en-US" sz="2400"/>
              <a:t>기업 요구사항</a:t>
            </a:r>
            <a:endParaRPr lang="en-US" altLang="ko-K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낙상만을 감지하는 기존 시스템과 다르게</a:t>
            </a:r>
            <a:br>
              <a:rPr lang="en-US" altLang="ko-KR" sz="2000"/>
            </a:br>
            <a:r>
              <a:rPr lang="ko-KR" altLang="en-US" sz="2000"/>
              <a:t>앉기</a:t>
            </a:r>
            <a:r>
              <a:rPr lang="en-US" altLang="ko-KR" sz="2000"/>
              <a:t>, </a:t>
            </a:r>
            <a:r>
              <a:rPr lang="ko-KR" altLang="en-US" sz="2000"/>
              <a:t>작업</a:t>
            </a:r>
            <a:r>
              <a:rPr lang="en-US" altLang="ko-KR" sz="2000"/>
              <a:t>, </a:t>
            </a:r>
            <a:r>
              <a:rPr lang="ko-KR" altLang="en-US" sz="2000"/>
              <a:t>이동 등 여러 </a:t>
            </a:r>
            <a:r>
              <a:rPr lang="en-US" altLang="ko-KR" sz="2000"/>
              <a:t>State</a:t>
            </a:r>
            <a:r>
              <a:rPr lang="ko-KR" altLang="en-US" sz="2000"/>
              <a:t>를 인지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3D </a:t>
            </a:r>
            <a:r>
              <a:rPr lang="ko-KR" altLang="en-US" sz="2000"/>
              <a:t>이미지는 기존 클라우드를 개선하여 스켈레톤 등으로 인지하기 쉬운 형태로 제공</a:t>
            </a:r>
            <a:endParaRPr lang="en-US" altLang="ko-KR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개선된 </a:t>
            </a:r>
            <a:r>
              <a:rPr lang="en-US" altLang="ko-KR" sz="2000"/>
              <a:t>UI/UX </a:t>
            </a:r>
            <a:r>
              <a:rPr lang="ko-KR" altLang="en-US" sz="2000"/>
              <a:t>기반 접근성 향상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0183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전체 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348572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z="3200">
                <a:latin typeface="HY태고딕" panose="02030600000101010101" pitchFamily="18" charset="-127"/>
                <a:ea typeface="HY태고딕" panose="02030600000101010101" pitchFamily="18" charset="-127"/>
              </a:rPr>
              <a:t>Data Communication – </a:t>
            </a:r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다양한 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E7BE-B000-4F37-F20C-BCF23E1D7808}"/>
              </a:ext>
            </a:extLst>
          </p:cNvPr>
          <p:cNvSpPr txBox="1"/>
          <p:nvPr/>
        </p:nvSpPr>
        <p:spPr>
          <a:xfrm>
            <a:off x="4410419" y="2092007"/>
            <a:ext cx="7141501" cy="3597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mmWave Studio – Communicate via EVM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mmWave SDK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UniFlash – Firmware upload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FPGA HDL(Optional) – Lattice Diamond Programmer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C++ - Data Parse &amp; Convert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CCS studio – Firmware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61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z="3200">
                <a:latin typeface="HY태고딕" panose="02030600000101010101" pitchFamily="18" charset="-127"/>
                <a:ea typeface="HY태고딕" panose="02030600000101010101" pitchFamily="18" charset="-127"/>
              </a:rPr>
              <a:t>UI Frontend – </a:t>
            </a:r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라이선스 및 복잡한 코드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D29A5-5931-FE7B-9E7A-D93BFC188091}"/>
              </a:ext>
            </a:extLst>
          </p:cNvPr>
          <p:cNvSpPr txBox="1"/>
          <p:nvPr/>
        </p:nvSpPr>
        <p:spPr>
          <a:xfrm>
            <a:off x="5228816" y="2624498"/>
            <a:ext cx="6436390" cy="2572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기존 시스템은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People Count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예제 기반으로 추정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(3D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구현에 한계점 및 복잡한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Api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구성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PyQt5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에서의 라이선스 문제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내부 데이터 처리에 따라서 다른 플랫폼 사용또한 고려중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기존 작업물의 확인이 필요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8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1D26E-E82E-2E9C-2BE5-14DD322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ko-KR" sz="3200">
                <a:latin typeface="HY태고딕" panose="02030600000101010101" pitchFamily="18" charset="-127"/>
                <a:ea typeface="HY태고딕" panose="02030600000101010101" pitchFamily="18" charset="-127"/>
              </a:rPr>
              <a:t>AI Frontend - </a:t>
            </a:r>
            <a:r>
              <a:rPr lang="ko-KR" altLang="en-US" sz="3200">
                <a:latin typeface="HY태고딕" panose="02030600000101010101" pitchFamily="18" charset="-127"/>
                <a:ea typeface="HY태고딕" panose="02030600000101010101" pitchFamily="18" charset="-127"/>
              </a:rPr>
              <a:t>예상 성능지표 및 평가모델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E7BE-B000-4F37-F20C-BCF23E1D7808}"/>
              </a:ext>
            </a:extLst>
          </p:cNvPr>
          <p:cNvSpPr txBox="1"/>
          <p:nvPr/>
        </p:nvSpPr>
        <p:spPr>
          <a:xfrm>
            <a:off x="4636073" y="1922145"/>
            <a:ext cx="7230873" cy="4153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기존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GRU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모델 계승하여 발전시킬 예정</a:t>
            </a:r>
            <a:br>
              <a:rPr lang="en-US" altLang="ko-KR" sz="220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전처리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라벨링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-&gt;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데이터 정규화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-&gt; GRU)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Multi-Label / Multi-Class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구현과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Input 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다변화에서</a:t>
            </a:r>
            <a:br>
              <a:rPr lang="en-US" altLang="ko-KR" sz="220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가장 큰 차이</a:t>
            </a:r>
            <a:endParaRPr lang="en-US" altLang="ko-KR" sz="220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회사가 요구하는 성능지표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X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검증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: F1-Score (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평가 모델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latinLnBrk="1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손실함수 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: Cross Entropy Loss (</a:t>
            </a:r>
            <a:r>
              <a:rPr lang="ko-KR" altLang="en-US" sz="2200">
                <a:solidFill>
                  <a:schemeClr val="bg2">
                    <a:lumMod val="25000"/>
                  </a:schemeClr>
                </a:solidFill>
              </a:rPr>
              <a:t>성능 지표</a:t>
            </a:r>
            <a:r>
              <a:rPr lang="en-US" altLang="ko-KR" sz="220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ko-KR" altLang="en-US" sz="2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5BF5-5C6C-09BE-9C1C-CBEFFBE709F0}"/>
              </a:ext>
            </a:extLst>
          </p:cNvPr>
          <p:cNvSpPr txBox="1"/>
          <p:nvPr/>
        </p:nvSpPr>
        <p:spPr>
          <a:xfrm>
            <a:off x="2782252" y="475488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+Posenet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87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_red_lin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_red_line" id="{D9CFE99A-C362-415B-8490-61146CA874E1}" vid="{32012208-617C-4226-A37C-E9E276F957D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Simple_red_line</Template>
  <TotalTime>369</TotalTime>
  <Words>538</Words>
  <Application>Microsoft Office PowerPoint</Application>
  <PresentationFormat>와이드스크린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HY태고딕</vt:lpstr>
      <vt:lpstr>맑은 고딕</vt:lpstr>
      <vt:lpstr>Arial</vt:lpstr>
      <vt:lpstr>Segoe UI</vt:lpstr>
      <vt:lpstr>Simple_red_line</vt:lpstr>
      <vt:lpstr>mmWave 기반 낙상 감지</vt:lpstr>
      <vt:lpstr>수행 배경 및 목표</vt:lpstr>
      <vt:lpstr>문제 정의 및 요구사항</vt:lpstr>
      <vt:lpstr>PowerPoint 프레젠테이션</vt:lpstr>
      <vt:lpstr>시스템 요구분석(Usecase Diagram)</vt:lpstr>
      <vt:lpstr>전체 시스템 구조</vt:lpstr>
      <vt:lpstr>Data Communication – 다양한 구현 방법</vt:lpstr>
      <vt:lpstr>UI Frontend – 라이선스 및 복잡한 코드</vt:lpstr>
      <vt:lpstr>AI Frontend - 예상 성능지표 및 평가모델</vt:lpstr>
      <vt:lpstr>일정 진행 상황</vt:lpstr>
      <vt:lpstr>대면 회의 진행 및 피드백 (9/23)</vt:lpstr>
      <vt:lpstr>향후 진행방향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이태경</dc:creator>
  <cp:lastModifiedBy>이태경</cp:lastModifiedBy>
  <cp:revision>127</cp:revision>
  <dcterms:created xsi:type="dcterms:W3CDTF">2024-09-22T17:18:56Z</dcterms:created>
  <dcterms:modified xsi:type="dcterms:W3CDTF">2024-09-26T18:00:21Z</dcterms:modified>
</cp:coreProperties>
</file>