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CB26-9114-49C0-8C26-C05A3EC44A5E}" type="datetimeFigureOut">
              <a:rPr lang="ko-KR" altLang="en-US" smtClean="0"/>
              <a:pPr/>
              <a:t>2013-12-06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BCD0-45A3-4E53-AA94-66A974B5DF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28596" y="357166"/>
            <a:ext cx="2714644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2910" y="714356"/>
            <a:ext cx="2335856" cy="32861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2910" y="4572008"/>
            <a:ext cx="107157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대처법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00232" y="4572008"/>
            <a:ext cx="928694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주의사항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8992" y="357166"/>
            <a:ext cx="2714644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14744" y="571480"/>
            <a:ext cx="2146463" cy="42148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대처법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86512" y="357166"/>
            <a:ext cx="2714644" cy="4786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72264" y="571480"/>
            <a:ext cx="2146463" cy="42148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주의사항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11814" y="500042"/>
            <a:ext cx="26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 Query</a:t>
            </a:r>
            <a:r>
              <a:rPr lang="ko-KR" altLang="en-US" dirty="0" smtClean="0"/>
              <a:t>할 때 주소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34" y="1285860"/>
            <a:ext cx="8341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 개요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xxx.xxx.xxx.xxx:xxxxx</a:t>
            </a:r>
            <a:r>
              <a:rPr lang="en-US" altLang="ko-KR" dirty="0" smtClean="0"/>
              <a:t>:/guide/public/fever/</a:t>
            </a:r>
            <a:r>
              <a:rPr lang="en-US" altLang="ko-KR" dirty="0" err="1" smtClean="0"/>
              <a:t>Fever_Outline</a:t>
            </a:r>
            <a:endParaRPr lang="en-US" altLang="ko-KR" dirty="0" smtClean="0"/>
          </a:p>
          <a:p>
            <a:r>
              <a:rPr lang="ko-KR" altLang="en-US" dirty="0" smtClean="0"/>
              <a:t>열 주의사항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xxx.xxx.xxx.xxx:xxxxx</a:t>
            </a:r>
            <a:r>
              <a:rPr lang="en-US" altLang="ko-KR" dirty="0" smtClean="0"/>
              <a:t>:/</a:t>
            </a:r>
            <a:r>
              <a:rPr lang="en-US" altLang="ko-KR" dirty="0" smtClean="0"/>
              <a:t>guide/public/fever/</a:t>
            </a:r>
            <a:r>
              <a:rPr lang="en-US" altLang="ko-KR" dirty="0" err="1" smtClean="0"/>
              <a:t>Fever_Attention</a:t>
            </a:r>
            <a:endParaRPr lang="en-US" altLang="ko-KR" dirty="0" smtClean="0"/>
          </a:p>
          <a:p>
            <a:r>
              <a:rPr lang="ko-KR" altLang="en-US" dirty="0" smtClean="0"/>
              <a:t>열 </a:t>
            </a:r>
            <a:r>
              <a:rPr lang="ko-KR" altLang="en-US" dirty="0" err="1" smtClean="0"/>
              <a:t>대처법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xxx.xxx.xxx.xxx:xxxxx</a:t>
            </a:r>
            <a:r>
              <a:rPr lang="en-US" altLang="ko-KR" dirty="0" smtClean="0"/>
              <a:t>:/</a:t>
            </a:r>
            <a:r>
              <a:rPr lang="en-US" altLang="ko-KR" dirty="0" smtClean="0"/>
              <a:t>guide/public/fever/</a:t>
            </a:r>
            <a:r>
              <a:rPr lang="en-US" altLang="ko-KR" dirty="0" err="1" smtClean="0"/>
              <a:t>Fever_Solution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설사 개요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xxx.xxx.xxx.xxx:xxxxx</a:t>
            </a:r>
            <a:r>
              <a:rPr lang="en-US" altLang="ko-KR" dirty="0" smtClean="0"/>
              <a:t>:/</a:t>
            </a:r>
            <a:r>
              <a:rPr lang="en-US" altLang="ko-KR" dirty="0" smtClean="0"/>
              <a:t>guide/public/diarrhea/</a:t>
            </a:r>
            <a:r>
              <a:rPr lang="en-US" altLang="ko-KR" dirty="0" err="1" smtClean="0"/>
              <a:t>Diarrhea_Outline</a:t>
            </a:r>
            <a:endParaRPr lang="en-US" altLang="ko-KR" dirty="0" smtClean="0"/>
          </a:p>
          <a:p>
            <a:r>
              <a:rPr lang="ko-KR" altLang="en-US" dirty="0" smtClean="0"/>
              <a:t>설사 주의사항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xxx.xxx.xxx.xxx:xxxxx</a:t>
            </a:r>
            <a:r>
              <a:rPr lang="en-US" altLang="ko-KR" dirty="0" smtClean="0"/>
              <a:t>:/</a:t>
            </a:r>
            <a:r>
              <a:rPr lang="en-US" altLang="ko-KR" dirty="0" smtClean="0"/>
              <a:t>guide/public/diarrhea/</a:t>
            </a:r>
            <a:r>
              <a:rPr lang="en-US" altLang="ko-KR" dirty="0" err="1" smtClean="0"/>
              <a:t>Diarrhea</a:t>
            </a:r>
            <a:r>
              <a:rPr lang="en-US" altLang="ko-KR" dirty="0" err="1" smtClean="0"/>
              <a:t>_Attention</a:t>
            </a:r>
            <a:endParaRPr lang="en-US" altLang="ko-KR" dirty="0" smtClean="0"/>
          </a:p>
          <a:p>
            <a:r>
              <a:rPr lang="ko-KR" altLang="en-US" dirty="0" smtClean="0"/>
              <a:t>설사 </a:t>
            </a:r>
            <a:r>
              <a:rPr lang="ko-KR" altLang="en-US" dirty="0" err="1" smtClean="0"/>
              <a:t>대처법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xxx.xxx.xxx.xxx:xxxxx</a:t>
            </a:r>
            <a:r>
              <a:rPr lang="en-US" altLang="ko-KR" dirty="0" smtClean="0"/>
              <a:t>:/</a:t>
            </a:r>
            <a:r>
              <a:rPr lang="en-US" altLang="ko-KR" dirty="0" smtClean="0"/>
              <a:t>guide/public/diarrhea/</a:t>
            </a:r>
            <a:r>
              <a:rPr lang="en-US" altLang="ko-KR" dirty="0" err="1" smtClean="0"/>
              <a:t>Diarrhea</a:t>
            </a:r>
            <a:r>
              <a:rPr lang="en-US" altLang="ko-KR" dirty="0" err="1" smtClean="0"/>
              <a:t>_Solution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11814" y="4282867"/>
            <a:ext cx="6479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주의 </a:t>
            </a:r>
            <a:r>
              <a:rPr lang="en-US" altLang="ko-KR" dirty="0" smtClean="0"/>
              <a:t>: TXT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할 때는 반드시 </a:t>
            </a:r>
            <a:r>
              <a:rPr lang="en-US" altLang="ko-KR" dirty="0" smtClean="0"/>
              <a:t>UTF-8 </a:t>
            </a:r>
            <a:r>
              <a:rPr lang="ko-KR" altLang="en-US" dirty="0" smtClean="0"/>
              <a:t>형식 사용할 것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       (</a:t>
            </a:r>
            <a:r>
              <a:rPr lang="ko-KR" altLang="en-US" dirty="0" smtClean="0"/>
              <a:t>한글로 인한 </a:t>
            </a:r>
            <a:r>
              <a:rPr lang="ko-KR" altLang="en-US" dirty="0" err="1" smtClean="0"/>
              <a:t>파일깨짐</a:t>
            </a:r>
            <a:r>
              <a:rPr lang="ko-KR" altLang="en-US" dirty="0" smtClean="0"/>
              <a:t> 문제 해결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</dc:creator>
  <cp:lastModifiedBy>cho</cp:lastModifiedBy>
  <cp:revision>13</cp:revision>
  <dcterms:created xsi:type="dcterms:W3CDTF">2013-11-21T02:58:26Z</dcterms:created>
  <dcterms:modified xsi:type="dcterms:W3CDTF">2013-12-06T09:20:17Z</dcterms:modified>
</cp:coreProperties>
</file>