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0" r:id="rId5"/>
    <p:sldId id="265" r:id="rId6"/>
    <p:sldId id="261" r:id="rId7"/>
    <p:sldId id="262" r:id="rId8"/>
    <p:sldId id="271" r:id="rId9"/>
    <p:sldId id="263" r:id="rId10"/>
    <p:sldId id="268" r:id="rId11"/>
    <p:sldId id="269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724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8D36-E30D-2A4B-AB5E-59D8AF9D0578}" type="datetimeFigureOut">
              <a:rPr lang="en-US" smtClean="0"/>
              <a:pPr/>
              <a:t>2013. 11. 13.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363E-0B42-254E-B3E3-2D832F6CE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Bippo</a:t>
            </a:r>
            <a:r>
              <a:rPr lang="en-US" dirty="0" smtClean="0"/>
              <a:t> </a:t>
            </a:r>
            <a:r>
              <a:rPr lang="en-US" dirty="0" err="1" smtClean="0"/>
              <a:t>Bippo</a:t>
            </a:r>
            <a:r>
              <a:rPr lang="en-US" dirty="0" smtClean="0"/>
              <a:t> Kick-Off Meeting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Wendesday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1872343"/>
            <a:ext cx="712440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- integer </a:t>
            </a:r>
            <a:r>
              <a:rPr lang="ko-KR" altLang="en-US" dirty="0" smtClean="0"/>
              <a:t>값으로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℃</a:t>
            </a:r>
            <a:r>
              <a:rPr lang="en-US" altLang="ko-KR" dirty="0" smtClean="0"/>
              <a:t>)* 10)</a:t>
            </a:r>
          </a:p>
          <a:p>
            <a:r>
              <a:rPr lang="en-US" altLang="ko-KR" dirty="0" smtClean="0"/>
              <a:t>            Phone – integer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/ 10 </a:t>
            </a:r>
            <a:r>
              <a:rPr lang="ko-KR" altLang="en-US" dirty="0" smtClean="0"/>
              <a:t>해서 처리</a:t>
            </a:r>
            <a:endParaRPr lang="en-US" altLang="ko-KR" dirty="0" smtClean="0"/>
          </a:p>
          <a:p>
            <a:r>
              <a:rPr lang="en-US" altLang="ko-KR" dirty="0" smtClean="0"/>
              <a:t>            ID – T, Temperature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습도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- integer </a:t>
            </a:r>
            <a:r>
              <a:rPr lang="ko-KR" altLang="en-US" dirty="0" smtClean="0"/>
              <a:t>값으로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(%)</a:t>
            </a:r>
            <a:r>
              <a:rPr lang="ko-KR" altLang="en-US" dirty="0" smtClean="0"/>
              <a:t> </a:t>
            </a:r>
            <a:r>
              <a:rPr lang="en-US" altLang="ko-KR" dirty="0" smtClean="0"/>
              <a:t>* 10)</a:t>
            </a:r>
          </a:p>
          <a:p>
            <a:r>
              <a:rPr lang="en-US" altLang="ko-KR" dirty="0" smtClean="0"/>
              <a:t>            Phone – integer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/ 10 </a:t>
            </a:r>
            <a:r>
              <a:rPr lang="ko-KR" altLang="en-US" dirty="0" smtClean="0"/>
              <a:t>해서 처리</a:t>
            </a:r>
            <a:endParaRPr lang="en-US" altLang="ko-KR" dirty="0" smtClean="0"/>
          </a:p>
          <a:p>
            <a:r>
              <a:rPr lang="en-US" altLang="ko-KR" dirty="0" smtClean="0"/>
              <a:t>            ID – H, Humidity</a:t>
            </a:r>
          </a:p>
          <a:p>
            <a:r>
              <a:rPr lang="en-US" altLang="ko-KR" dirty="0" smtClean="0"/>
              <a:t>            </a:t>
            </a:r>
          </a:p>
          <a:p>
            <a:r>
              <a:rPr lang="ko-KR" altLang="en-US" dirty="0" err="1" smtClean="0"/>
              <a:t>심박수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- integer </a:t>
            </a:r>
            <a:r>
              <a:rPr lang="ko-KR" altLang="en-US" dirty="0" smtClean="0"/>
              <a:t>값으로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분당 </a:t>
            </a:r>
            <a:r>
              <a:rPr lang="ko-KR" altLang="en-US" dirty="0" err="1" smtClean="0"/>
              <a:t>심박수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Phone – integer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            ID – B, Beat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- </a:t>
            </a:r>
            <a:r>
              <a:rPr lang="en-US" altLang="ko-KR" strike="sngStrike" dirty="0" smtClean="0"/>
              <a:t>char </a:t>
            </a:r>
            <a:r>
              <a:rPr lang="ko-KR" altLang="en-US" strike="sngStrike" dirty="0" smtClean="0"/>
              <a:t>값으로 전송 </a:t>
            </a:r>
            <a:r>
              <a:rPr lang="en-US" altLang="ko-KR" dirty="0" smtClean="0"/>
              <a:t>(</a:t>
            </a:r>
            <a:r>
              <a:rPr lang="ko-KR" altLang="en-US" strike="sngStrike" dirty="0" smtClean="0"/>
              <a:t>운다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err="1" smtClean="0"/>
              <a:t>안운다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smtClean="0"/>
              <a:t>Flag Bit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전</a:t>
            </a:r>
            <a:r>
              <a:rPr lang="ko-KR" altLang="en-US" dirty="0" smtClean="0"/>
              <a:t>송</a:t>
            </a:r>
            <a:endParaRPr lang="en-US" altLang="ko-KR" dirty="0" smtClean="0"/>
          </a:p>
          <a:p>
            <a:r>
              <a:rPr lang="en-US" altLang="ko-KR" dirty="0" smtClean="0"/>
              <a:t>            Phone – </a:t>
            </a:r>
            <a:r>
              <a:rPr lang="en-US" altLang="ko-KR" strike="sngStrike" dirty="0" smtClean="0"/>
              <a:t>char </a:t>
            </a:r>
            <a:r>
              <a:rPr lang="ko-KR" altLang="en-US" strike="sngStrike" dirty="0" smtClean="0"/>
              <a:t>값 </a:t>
            </a:r>
            <a:r>
              <a:rPr lang="ko-KR" altLang="en-US" strike="sngStrike" dirty="0" smtClean="0"/>
              <a:t>처리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            ID – S, Sound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23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8545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Person {</a:t>
            </a:r>
          </a:p>
          <a:p>
            <a:pPr marL="400050" lvl="1" indent="0">
              <a:buNone/>
            </a:pPr>
            <a:r>
              <a:rPr lang="en-US" dirty="0" smtClean="0"/>
              <a:t>String phone; //</a:t>
            </a:r>
            <a:r>
              <a:rPr lang="en-US" dirty="0"/>
              <a:t> </a:t>
            </a:r>
            <a:r>
              <a:rPr lang="en-US" dirty="0" smtClean="0"/>
              <a:t>id </a:t>
            </a:r>
          </a:p>
          <a:p>
            <a:pPr marL="400050" lvl="1" indent="0">
              <a:buNone/>
            </a:pPr>
            <a:r>
              <a:rPr lang="en-US" dirty="0" smtClean="0"/>
              <a:t>String birth;</a:t>
            </a:r>
          </a:p>
          <a:p>
            <a:pPr marL="400050" lvl="1" indent="0">
              <a:buNone/>
            </a:pPr>
            <a:r>
              <a:rPr lang="en-US" dirty="0" smtClean="0"/>
              <a:t>Integer heat;</a:t>
            </a:r>
          </a:p>
          <a:p>
            <a:pPr marL="400050" lvl="1" indent="0">
              <a:buNone/>
            </a:pPr>
            <a:r>
              <a:rPr lang="en-US" dirty="0" smtClean="0"/>
              <a:t>Integer wet;</a:t>
            </a:r>
          </a:p>
          <a:p>
            <a:pPr marL="400050" lvl="1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bpm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mic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</a:t>
            </a:r>
            <a:r>
              <a:rPr lang="ko-KR" altLang="en-US" dirty="0" smtClean="0"/>
              <a:t>값은 동일하게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9721" y="1600200"/>
            <a:ext cx="43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</a:p>
          <a:p>
            <a:r>
              <a:rPr lang="en-US" dirty="0" smtClean="0"/>
              <a:t>http://14.49.42.181:52273/user/:phone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매주 수요일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미팅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11/13~19</a:t>
            </a:r>
          </a:p>
          <a:p>
            <a:pPr lvl="2"/>
            <a:r>
              <a:rPr lang="ko-KR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개발</a:t>
            </a:r>
            <a:r>
              <a:rPr lang="ko-KR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 아두이노 센싱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Content provider(</a:t>
            </a:r>
            <a:r>
              <a:rPr lang="ko-KR" altLang="en-US" dirty="0" smtClean="0"/>
              <a:t>태욱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Status UI, Web server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1</a:t>
            </a:r>
            <a:r>
              <a:rPr lang="en-US" altLang="ko-KR" dirty="0" smtClean="0"/>
              <a:t>1/20~26</a:t>
            </a:r>
          </a:p>
          <a:p>
            <a:pPr lvl="2"/>
            <a:r>
              <a:rPr lang="ko-KR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알람</a:t>
            </a:r>
            <a:r>
              <a:rPr lang="en-US" altLang="ko-KR" dirty="0" smtClean="0"/>
              <a:t>UI, Chart,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1</a:t>
            </a:r>
            <a:r>
              <a:rPr lang="en-US" altLang="ko-KR" dirty="0" smtClean="0"/>
              <a:t>1/27~12/3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차 개발</a:t>
            </a:r>
            <a:r>
              <a:rPr lang="en-US" altLang="ko-KR" dirty="0" smtClean="0"/>
              <a:t> – First aid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1</a:t>
            </a:r>
            <a:r>
              <a:rPr lang="en-US" altLang="ko-KR" dirty="0" smtClean="0"/>
              <a:t>2/4~12/11</a:t>
            </a:r>
          </a:p>
          <a:p>
            <a:pPr lvl="2"/>
            <a:r>
              <a:rPr lang="ko-KR" altLang="en-US" dirty="0"/>
              <a:t>통합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논문화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1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69" y="2226778"/>
            <a:ext cx="32512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49" y="247496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2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Picture 4" descr="스크린샷 2013-10-28 오후 5.2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715088"/>
            <a:ext cx="1638300" cy="1231900"/>
          </a:xfrm>
          <a:prstGeom prst="rect">
            <a:avLst/>
          </a:prstGeom>
        </p:spPr>
      </p:pic>
      <p:grpSp>
        <p:nvGrpSpPr>
          <p:cNvPr id="6" name="그룹 22"/>
          <p:cNvGrpSpPr/>
          <p:nvPr/>
        </p:nvGrpSpPr>
        <p:grpSpPr>
          <a:xfrm>
            <a:off x="7194676" y="1289110"/>
            <a:ext cx="1416883" cy="2083857"/>
            <a:chOff x="6575184" y="1507568"/>
            <a:chExt cx="2354534" cy="3708209"/>
          </a:xfrm>
        </p:grpSpPr>
        <p:pic>
          <p:nvPicPr>
            <p:cNvPr id="7" name="Picture 3" descr="lahkda-af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16087" b="12796"/>
            <a:stretch/>
          </p:blipFill>
          <p:spPr>
            <a:xfrm>
              <a:off x="6575184" y="1507568"/>
              <a:ext cx="2354534" cy="3708209"/>
            </a:xfrm>
            <a:prstGeom prst="rect">
              <a:avLst/>
            </a:prstGeom>
          </p:spPr>
        </p:pic>
        <p:sp>
          <p:nvSpPr>
            <p:cNvPr id="8" name="Rectangle 18"/>
            <p:cNvSpPr/>
            <p:nvPr/>
          </p:nvSpPr>
          <p:spPr>
            <a:xfrm>
              <a:off x="6925540" y="1789025"/>
              <a:ext cx="1664205" cy="297824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347" y="2693433"/>
              <a:ext cx="1433611" cy="1433611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391150" y="2331038"/>
            <a:ext cx="1803526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84" y="1512155"/>
            <a:ext cx="1637768" cy="163776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 flipV="1">
            <a:off x="1783752" y="2331038"/>
            <a:ext cx="1969098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126" y="4808021"/>
            <a:ext cx="1451024" cy="154463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5" idx="3"/>
            <a:endCxn id="7" idx="2"/>
          </p:cNvCxnSpPr>
          <p:nvPr/>
        </p:nvCxnSpPr>
        <p:spPr>
          <a:xfrm flipV="1">
            <a:off x="5391150" y="3372967"/>
            <a:ext cx="2511968" cy="2207373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416" y="1933268"/>
            <a:ext cx="1013720" cy="10137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60361" y="2374757"/>
            <a:ext cx="1554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Temperature</a:t>
            </a:r>
          </a:p>
          <a:p>
            <a:r>
              <a:rPr lang="en-US" sz="2000" dirty="0" smtClean="0"/>
              <a:t>Humidity</a:t>
            </a:r>
          </a:p>
          <a:p>
            <a:r>
              <a:rPr lang="en-US" sz="2000" dirty="0" smtClean="0"/>
              <a:t>Heartbeat</a:t>
            </a:r>
          </a:p>
          <a:p>
            <a:r>
              <a:rPr lang="en-US" sz="2000" dirty="0" smtClean="0"/>
              <a:t>Loudness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416" y="3843582"/>
            <a:ext cx="1599093" cy="13683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40126" y="636924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Server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33225" y="1512155"/>
            <a:ext cx="139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3366FF"/>
                </a:solidFill>
              </a:rPr>
              <a:t>Armarino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5437" y="5211933"/>
            <a:ext cx="102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JASON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60361" y="1724683"/>
            <a:ext cx="117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Sensors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7301" y="4332652"/>
            <a:ext cx="115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3366FF"/>
                </a:solidFill>
              </a:rPr>
              <a:t>Node.js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0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업무분장</a:t>
            </a:r>
            <a:endParaRPr lang="en-US" dirty="0"/>
          </a:p>
        </p:txBody>
      </p:sp>
      <p:pic>
        <p:nvPicPr>
          <p:cNvPr id="4" name="Picture 4" descr="스크린샷 2013-10-28 오후 5.2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715088"/>
            <a:ext cx="1638300" cy="1231900"/>
          </a:xfrm>
          <a:prstGeom prst="rect">
            <a:avLst/>
          </a:prstGeom>
        </p:spPr>
      </p:pic>
      <p:grpSp>
        <p:nvGrpSpPr>
          <p:cNvPr id="5" name="그룹 22"/>
          <p:cNvGrpSpPr/>
          <p:nvPr/>
        </p:nvGrpSpPr>
        <p:grpSpPr>
          <a:xfrm>
            <a:off x="7194676" y="1289110"/>
            <a:ext cx="1416883" cy="2083857"/>
            <a:chOff x="6575184" y="1507568"/>
            <a:chExt cx="2354534" cy="3708209"/>
          </a:xfrm>
        </p:grpSpPr>
        <p:pic>
          <p:nvPicPr>
            <p:cNvPr id="6" name="Picture 3" descr="lahkda-af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16087" b="12796"/>
            <a:stretch/>
          </p:blipFill>
          <p:spPr>
            <a:xfrm>
              <a:off x="6575184" y="1507568"/>
              <a:ext cx="2354534" cy="3708209"/>
            </a:xfrm>
            <a:prstGeom prst="rect">
              <a:avLst/>
            </a:prstGeom>
          </p:spPr>
        </p:pic>
        <p:sp>
          <p:nvSpPr>
            <p:cNvPr id="7" name="Rectangle 18"/>
            <p:cNvSpPr/>
            <p:nvPr/>
          </p:nvSpPr>
          <p:spPr>
            <a:xfrm>
              <a:off x="6925540" y="1789025"/>
              <a:ext cx="1664205" cy="297824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347" y="2693433"/>
              <a:ext cx="1433611" cy="1433611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5391150" y="2331038"/>
            <a:ext cx="1803526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84" y="1512155"/>
            <a:ext cx="1637768" cy="163776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 flipV="1">
            <a:off x="1783752" y="2331038"/>
            <a:ext cx="1969098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126" y="4808021"/>
            <a:ext cx="1451024" cy="15446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  <a:endCxn id="6" idx="2"/>
          </p:cNvCxnSpPr>
          <p:nvPr/>
        </p:nvCxnSpPr>
        <p:spPr>
          <a:xfrm flipV="1">
            <a:off x="5391150" y="3372967"/>
            <a:ext cx="2511968" cy="2207373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416" y="1933268"/>
            <a:ext cx="1013720" cy="1013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416" y="3843582"/>
            <a:ext cx="1599093" cy="13683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40126" y="636924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Server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42314" y="31289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366FF"/>
                </a:solidFill>
              </a:rPr>
              <a:t>조환석</a:t>
            </a:r>
            <a:endParaRPr lang="en-US" altLang="ko-KR" sz="2400" b="1" dirty="0" smtClean="0">
              <a:solidFill>
                <a:srgbClr val="33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2314" y="41205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366FF"/>
                </a:solidFill>
              </a:rPr>
              <a:t>이병걸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6138" y="14176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366FF"/>
                </a:solidFill>
              </a:rPr>
              <a:t>황수환</a:t>
            </a:r>
            <a:endParaRPr lang="en-US" altLang="ko-KR" sz="2400" b="1" dirty="0" smtClean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8978" y="38897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3366FF"/>
                </a:solidFill>
              </a:rPr>
              <a:t>김태욱</a:t>
            </a:r>
            <a:endParaRPr lang="en-US" altLang="ko-KR" sz="2400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4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Use Cas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b="2288"/>
          <a:stretch/>
        </p:blipFill>
        <p:spPr>
          <a:xfrm>
            <a:off x="1996253" y="1270135"/>
            <a:ext cx="5186268" cy="5587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01911" y="6129054"/>
            <a:ext cx="374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아기 생일 입력받아서 나이정 확</a:t>
            </a:r>
            <a:r>
              <a:rPr lang="ko-KR" altLang="en-US" dirty="0" smtClean="0"/>
              <a:t>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1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 사항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Sensors’ Spec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598" y="1654615"/>
            <a:ext cx="6321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Temperature : TM36 Digital Sensor, </a:t>
            </a:r>
            <a:r>
              <a:rPr lang="ko-KR" altLang="en-US" sz="2000" dirty="0" smtClean="0"/>
              <a:t>℃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핸드폰으로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오차범위 </a:t>
            </a:r>
            <a:r>
              <a:rPr lang="en-US" altLang="ko-KR" sz="2000" dirty="0" smtClean="0"/>
              <a:t>± 2</a:t>
            </a:r>
            <a:r>
              <a:rPr lang="ko-KR" altLang="en-US" sz="2000" dirty="0" smtClean="0"/>
              <a:t>℃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8598" y="2786895"/>
            <a:ext cx="5960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Humidity : DHT11 Digital Sensor, %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핸드폰으로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오차범위 </a:t>
            </a:r>
            <a:r>
              <a:rPr lang="en-US" altLang="ko-KR" sz="2000" dirty="0" smtClean="0"/>
              <a:t>± 5%)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598" y="3919175"/>
            <a:ext cx="858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Sound Sensor : OPA344, </a:t>
            </a:r>
            <a:r>
              <a:rPr lang="ko-KR" altLang="en-US" sz="2000" strike="sngStrike" dirty="0" smtClean="0"/>
              <a:t>운다 </a:t>
            </a:r>
            <a:r>
              <a:rPr lang="en-US" altLang="ko-KR" sz="2000" strike="sngStrike" dirty="0" smtClean="0"/>
              <a:t>– </a:t>
            </a:r>
            <a:r>
              <a:rPr lang="ko-KR" altLang="en-US" sz="2000" strike="sngStrike" dirty="0" err="1" smtClean="0"/>
              <a:t>안운다의</a:t>
            </a:r>
            <a:r>
              <a:rPr lang="ko-KR" altLang="en-US" sz="2000" strike="sngStrike" dirty="0" smtClean="0"/>
              <a:t> 정보를 </a:t>
            </a:r>
            <a:r>
              <a:rPr lang="en-US" altLang="ko-KR" sz="2000" strike="sngStrike" dirty="0" err="1" smtClean="0"/>
              <a:t>Arduino</a:t>
            </a:r>
            <a:r>
              <a:rPr lang="ko-KR" altLang="en-US" sz="2000" strike="sngStrike" dirty="0" smtClean="0"/>
              <a:t>에서 판단하여 </a:t>
            </a:r>
            <a:r>
              <a:rPr lang="ko-KR" altLang="en-US" sz="2000" strike="sngStrike" dirty="0" smtClean="0"/>
              <a:t>전송</a:t>
            </a:r>
            <a:endParaRPr lang="en-US" altLang="ko-KR" sz="2000" strike="sngStrike" dirty="0" smtClean="0"/>
          </a:p>
          <a:p>
            <a:r>
              <a:rPr lang="en-US" altLang="ko-KR" sz="2000" dirty="0" smtClean="0">
                <a:sym typeface="Wingdings"/>
              </a:rPr>
              <a:t></a:t>
            </a:r>
            <a:r>
              <a:rPr lang="ko-KR" altLang="en-US" sz="2000" dirty="0" smtClean="0">
                <a:sym typeface="Wingdings"/>
              </a:rPr>
              <a:t> </a:t>
            </a:r>
            <a:r>
              <a:rPr lang="en-US" altLang="ko-KR" sz="2000" dirty="0" smtClean="0">
                <a:sym typeface="Wingdings"/>
              </a:rPr>
              <a:t>dB</a:t>
            </a:r>
            <a:r>
              <a:rPr lang="ko-KR" altLang="en-US" sz="2000" dirty="0" smtClean="0">
                <a:sym typeface="Wingdings"/>
              </a:rPr>
              <a:t>로 핸드폰으로 전</a:t>
            </a:r>
            <a:r>
              <a:rPr lang="ko-KR" altLang="en-US" sz="2000" dirty="0" smtClean="0">
                <a:sym typeface="Wingdings"/>
              </a:rPr>
              <a:t>송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8598" y="5051456"/>
            <a:ext cx="7152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Pulse Sensor : Pulse Sensor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분당 </a:t>
            </a:r>
            <a:r>
              <a:rPr lang="ko-KR" altLang="en-US" sz="2000" dirty="0" err="1" smtClean="0"/>
              <a:t>심박수를</a:t>
            </a:r>
            <a:r>
              <a:rPr lang="ko-KR" altLang="en-US" sz="2000" dirty="0" smtClean="0"/>
              <a:t> 핸드폰으로 전송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18598" y="5948439"/>
            <a:ext cx="3664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센싱주기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초에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회씩 </a:t>
            </a:r>
            <a:r>
              <a:rPr lang="en-US" altLang="ko-KR" sz="2000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38431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</a:t>
            </a:r>
            <a:r>
              <a:rPr lang="ko-KR" altLang="en-US" dirty="0" smtClean="0"/>
              <a:t> 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Arduino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Smartphone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Alarm</a:t>
            </a:r>
          </a:p>
          <a:p>
            <a:pPr lvl="1"/>
            <a:r>
              <a:rPr lang="ko-KR" altLang="en-US" dirty="0" smtClean="0"/>
              <a:t>데이터를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로 전달할 방법이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Arduino</a:t>
            </a:r>
            <a:r>
              <a:rPr lang="ko-KR" altLang="en-US" dirty="0" smtClean="0"/>
              <a:t>의 로직이 복잡해짐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 감도 세팅등 불가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dirty="0" err="1" smtClean="0"/>
              <a:t>Arduino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Smartphone</a:t>
            </a:r>
            <a:r>
              <a:rPr lang="ko-KR" altLang="en-US" dirty="0" smtClean="0"/>
              <a:t>으로 계속 데이터를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주기 </a:t>
            </a:r>
            <a:r>
              <a:rPr lang="en-US" altLang="ko-KR" dirty="0" smtClean="0"/>
              <a:t>?</a:t>
            </a:r>
            <a:r>
              <a:rPr lang="en-US" altLang="ko-KR" dirty="0" smtClean="0"/>
              <a:t>? 1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r>
              <a:rPr lang="en-US" dirty="0" err="1" smtClean="0"/>
              <a:t>Heatbeat</a:t>
            </a:r>
            <a:r>
              <a:rPr lang="ko-KR" altLang="en-US" dirty="0" smtClean="0"/>
              <a:t>는 어떤식으로 </a:t>
            </a:r>
            <a:r>
              <a:rPr lang="ko-KR" altLang="ko-KR" dirty="0" smtClean="0"/>
              <a:t>?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Bpm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server</a:t>
            </a:r>
            <a:r>
              <a:rPr lang="ko-KR" altLang="en-US" dirty="0" smtClean="0"/>
              <a:t>에 전달시 </a:t>
            </a:r>
            <a:r>
              <a:rPr lang="en-US" altLang="ko-KR" dirty="0" smtClean="0"/>
              <a:t>Phone</a:t>
            </a:r>
            <a:r>
              <a:rPr lang="ko-KR" altLang="en-US" dirty="0" smtClean="0"/>
              <a:t>에도 저장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7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</a:t>
            </a:r>
            <a:r>
              <a:rPr lang="ko-KR" altLang="en-US" dirty="0" smtClean="0"/>
              <a:t> 처리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314" y="1872343"/>
            <a:ext cx="67605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Arduino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Sensing </a:t>
            </a:r>
            <a:r>
              <a:rPr lang="ko-KR" altLang="en-US" dirty="0" smtClean="0"/>
              <a:t>주기 </a:t>
            </a:r>
            <a:r>
              <a:rPr lang="en-US" altLang="ko-KR" dirty="0" smtClean="0"/>
              <a:t>: 1sec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Arduino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SmartPhone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Alarm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   - Normal </a:t>
            </a:r>
            <a:r>
              <a:rPr lang="ko-KR" altLang="en-US" dirty="0" smtClean="0"/>
              <a:t>상태에서는 </a:t>
            </a:r>
            <a:r>
              <a:rPr lang="en-US" altLang="ko-KR" strike="sngStrike" dirty="0" smtClean="0"/>
              <a:t>30</a:t>
            </a:r>
            <a:r>
              <a:rPr lang="ko-KR" altLang="en-US" strike="sngStrike" dirty="0" smtClean="0"/>
              <a:t>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주기로 전송 </a:t>
            </a:r>
            <a:r>
              <a:rPr lang="en-US" altLang="ko-KR" dirty="0" smtClean="0"/>
              <a:t>(Alarm</a:t>
            </a:r>
            <a:r>
              <a:rPr lang="ko-KR" altLang="en-US" dirty="0" smtClean="0"/>
              <a:t>은 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아기 상태 변화 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맥박</a:t>
            </a:r>
            <a:r>
              <a:rPr lang="en-US" altLang="ko-KR" dirty="0" smtClean="0"/>
              <a:t>) Event</a:t>
            </a:r>
            <a:r>
              <a:rPr lang="ko-KR" altLang="en-US" dirty="0" smtClean="0"/>
              <a:t>발생하여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세팅값을 상호 싱크 맞춰야함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- Smart Phone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Arduino</a:t>
            </a:r>
            <a:r>
              <a:rPr lang="ko-KR" altLang="en-US" dirty="0" smtClean="0"/>
              <a:t>로 요청 시 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Web Server</a:t>
            </a:r>
            <a:r>
              <a:rPr lang="ko-KR" altLang="en-US" dirty="0" smtClean="0"/>
              <a:t>로 전송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앱에서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- Smart Phone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정보 전달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주기로 전송 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아기 상태 변화 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로부터 정보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7314" y="5380672"/>
            <a:ext cx="7942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Arduino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en-US" altLang="ko-KR" strike="sngStrike" dirty="0" smtClean="0"/>
              <a:t>30</a:t>
            </a:r>
            <a:r>
              <a:rPr lang="ko-KR" altLang="en-US" strike="sngStrike" dirty="0" smtClean="0"/>
              <a:t>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ko-KR" altLang="en-US" dirty="0" smtClean="0"/>
              <a:t>주기로 </a:t>
            </a:r>
            <a:r>
              <a:rPr lang="ko-KR" altLang="en-US" dirty="0" smtClean="0"/>
              <a:t>각종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평균값을 </a:t>
            </a:r>
            <a:r>
              <a:rPr lang="en-US" altLang="ko-KR" dirty="0" smtClean="0"/>
              <a:t>Update (Clear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방식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- Event</a:t>
            </a:r>
            <a:r>
              <a:rPr lang="ko-KR" altLang="en-US" dirty="0" smtClean="0"/>
              <a:t>는 현재값을 기준으로 판단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err="1" smtClean="0"/>
              <a:t>현재값</a:t>
            </a:r>
            <a:r>
              <a:rPr lang="ko-KR" altLang="en-US" dirty="0" smtClean="0"/>
              <a:t> 판단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정보의 </a:t>
            </a:r>
            <a:r>
              <a:rPr lang="en-US" altLang="ko-KR" dirty="0" smtClean="0"/>
              <a:t>Filtering</a:t>
            </a:r>
            <a:r>
              <a:rPr lang="ko-KR" altLang="en-US" dirty="0" smtClean="0"/>
              <a:t>을 위해서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초간 평균 </a:t>
            </a:r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                                        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Boundary</a:t>
            </a:r>
            <a:r>
              <a:rPr lang="ko-KR" altLang="en-US" dirty="0" smtClean="0"/>
              <a:t>를 넘어선 값을 무시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7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 smtClean="0"/>
              <a:t>역할만 할 것인지</a:t>
            </a:r>
            <a:r>
              <a:rPr lang="en-US" altLang="ko-KR" dirty="0" smtClean="0"/>
              <a:t>? Yes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등 웹브라우저로 데이터를 확인할 수 있게 할 것인지</a:t>
            </a:r>
            <a:r>
              <a:rPr lang="en-US" altLang="ko-KR" dirty="0" smtClean="0"/>
              <a:t>? No</a:t>
            </a:r>
            <a:endParaRPr lang="en-US" altLang="ko-KR" dirty="0" smtClean="0"/>
          </a:p>
          <a:p>
            <a:r>
              <a:rPr lang="ko-KR" altLang="en-US" dirty="0" smtClean="0"/>
              <a:t>사용자 등록은 어떻게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(Facebook 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?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폰번호 </a:t>
            </a:r>
            <a:endParaRPr lang="en-US" altLang="ko-KR" dirty="0" smtClean="0"/>
          </a:p>
          <a:p>
            <a:r>
              <a:rPr lang="en-US" altLang="ko-KR" dirty="0" smtClean="0"/>
              <a:t>First Aid</a:t>
            </a:r>
            <a:r>
              <a:rPr lang="ko-KR" altLang="en-US" dirty="0" smtClean="0"/>
              <a:t> 정보도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에서 제공할지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 (</a:t>
            </a:r>
            <a:r>
              <a:rPr lang="ko-KR" altLang="en-US" dirty="0" smtClean="0"/>
              <a:t>단순 텍스트로 시</a:t>
            </a:r>
            <a:r>
              <a:rPr lang="ko-KR" altLang="en-US" dirty="0" smtClean="0"/>
              <a:t>작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4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590</Words>
  <Application>Microsoft Macintosh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Bippo Bippo Kick-Off Meeting </vt:lpstr>
      <vt:lpstr>Context Diagram</vt:lpstr>
      <vt:lpstr>업무분장</vt:lpstr>
      <vt:lpstr>Use Case Diagram</vt:lpstr>
      <vt:lpstr>논의 사항</vt:lpstr>
      <vt:lpstr>Sensors’ Spec</vt:lpstr>
      <vt:lpstr>Sensor data 처리</vt:lpstr>
      <vt:lpstr>Sensor data 처리</vt:lpstr>
      <vt:lpstr>Web server</vt:lpstr>
      <vt:lpstr>Arduino Interface</vt:lpstr>
      <vt:lpstr>Web server Interface</vt:lpstr>
      <vt:lpstr>일정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Bippo Bippo Kick-Off Meeting</dc:title>
  <dc:creator>. .</dc:creator>
  <cp:lastModifiedBy>. .</cp:lastModifiedBy>
  <cp:revision>33</cp:revision>
  <dcterms:created xsi:type="dcterms:W3CDTF">2013-11-12T11:29:56Z</dcterms:created>
  <dcterms:modified xsi:type="dcterms:W3CDTF">2013-11-13T05:46:53Z</dcterms:modified>
</cp:coreProperties>
</file>