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257" r:id="rId2"/>
    <p:sldId id="287" r:id="rId3"/>
    <p:sldId id="306" r:id="rId4"/>
    <p:sldId id="290" r:id="rId5"/>
    <p:sldId id="334" r:id="rId6"/>
    <p:sldId id="297" r:id="rId7"/>
    <p:sldId id="30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0000"/>
    <a:srgbClr val="CC3300"/>
    <a:srgbClr val="B0E8EE"/>
    <a:srgbClr val="ACEFF2"/>
    <a:srgbClr val="A3FBFB"/>
    <a:srgbClr val="B3FFFF"/>
    <a:srgbClr val="9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575" autoAdjust="0"/>
  </p:normalViewPr>
  <p:slideViewPr>
    <p:cSldViewPr>
      <p:cViewPr varScale="1">
        <p:scale>
          <a:sx n="67" d="100"/>
          <a:sy n="67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91" d="100"/>
          <a:sy n="91" d="100"/>
        </p:scale>
        <p:origin x="-371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fld id="{B5831CE1-17A8-4F3B-9B65-E27B3BBC134C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fld id="{4AA20762-B0BC-4F6C-AB6D-F1F20C528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6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effectLst/>
                <a:latin typeface="+mn-lt"/>
              </a:defRPr>
            </a:lvl1pPr>
          </a:lstStyle>
          <a:p>
            <a:pPr>
              <a:defRPr/>
            </a:pPr>
            <a:fld id="{CAB18B4F-7735-48FF-A6A5-E9D2F03EA567}" type="datetimeFigureOut">
              <a:rPr lang="en-US"/>
              <a:pPr>
                <a:defRPr/>
              </a:pPr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effectLst/>
                <a:latin typeface="+mn-lt"/>
              </a:defRPr>
            </a:lvl1pPr>
          </a:lstStyle>
          <a:p>
            <a:pPr>
              <a:defRPr/>
            </a:pPr>
            <a:fld id="{F1B93510-E418-43D8-86CE-C255CBA06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E1AEE8-9863-4C65-989B-7E67404B65D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B93510-E418-43D8-86CE-C255CBA06A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10/18/2012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94EE1-A384-4B58-8734-6903AEC61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566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6" y="267640"/>
            <a:ext cx="8229600" cy="64676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C0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86" y="1600200"/>
            <a:ext cx="8038214" cy="4525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10/18/2012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C686-DD22-4725-B05B-418FD9FF12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790" y="274639"/>
            <a:ext cx="8102009" cy="67166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C0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10/18/2012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CBED-606D-418B-86EA-B5C984E2B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10/18/2012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294EE1-A384-4B58-8734-6903AEC61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inside page final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79613" y="1268413"/>
            <a:ext cx="2478087" cy="368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en-US" sz="1200" dirty="0">
              <a:solidFill>
                <a:prstClr val="white"/>
              </a:solidFill>
              <a:latin typeface="Frutiger LT Std 47 Light Cn"/>
              <a:cs typeface="Frutiger LT Std 47 Light Cn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23988" y="334645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2400" dirty="0">
              <a:solidFill>
                <a:prstClr val="black">
                  <a:tint val="75000"/>
                </a:prstClr>
              </a:solidFill>
              <a:latin typeface="Frutiger LT Std 47 Light Cn"/>
              <a:cs typeface="Frutiger LT Std 47 Light Cn"/>
            </a:endParaRPr>
          </a:p>
        </p:txBody>
      </p:sp>
      <p:sp>
        <p:nvSpPr>
          <p:cNvPr id="1034" name="Date Placeholder 8"/>
          <p:cNvSpPr txBox="1">
            <a:spLocks/>
          </p:cNvSpPr>
          <p:nvPr/>
        </p:nvSpPr>
        <p:spPr bwMode="auto">
          <a:xfrm>
            <a:off x="457200" y="6494463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5D837F76-DAFC-4649-AA17-80C8CA2870C3}" type="datetime1">
              <a:rPr lang="en-US" sz="1200" smtClean="0">
                <a:solidFill>
                  <a:srgbClr val="595959"/>
                </a:solidFill>
              </a:rPr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9/10/2014</a:t>
            </a:fld>
            <a:endParaRPr lang="en-US" sz="1200" smtClean="0">
              <a:solidFill>
                <a:srgbClr val="595959"/>
              </a:solidFill>
            </a:endParaRPr>
          </a:p>
        </p:txBody>
      </p:sp>
      <p:sp>
        <p:nvSpPr>
          <p:cNvPr id="1035" name="Footer Placeholder 13"/>
          <p:cNvSpPr txBox="1">
            <a:spLocks/>
          </p:cNvSpPr>
          <p:nvPr/>
        </p:nvSpPr>
        <p:spPr bwMode="auto">
          <a:xfrm>
            <a:off x="3124200" y="6494463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595959"/>
                </a:solidFill>
              </a:rPr>
              <a:t>Proprietary &amp; Confidential </a:t>
            </a:r>
          </a:p>
        </p:txBody>
      </p:sp>
      <p:sp>
        <p:nvSpPr>
          <p:cNvPr id="1036" name="Slide Number Placeholder 11"/>
          <p:cNvSpPr txBox="1">
            <a:spLocks/>
          </p:cNvSpPr>
          <p:nvPr/>
        </p:nvSpPr>
        <p:spPr bwMode="auto">
          <a:xfrm>
            <a:off x="8677275" y="6503988"/>
            <a:ext cx="344488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28CE8BB2-D0A9-4661-AFF3-2DA281603ABB}" type="slidenum">
              <a:rPr lang="en-US" sz="900" smtClean="0">
                <a:solidFill>
                  <a:prstClr val="white"/>
                </a:solidFill>
                <a:latin typeface="Century Gothic" pitchFamily="34" charset="0"/>
              </a:rPr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smtClean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www.iconarchive.com/show/red-orb-alphabet-icons-by-iconarchive/Number-1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d-orb-alphabet-icons-by-iconarchive/Number-3-icon.htm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www.iconarchive.com/show/red-orb-alphabet-icons-by-iconarchive/Number-2-ic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onarchive.com/show/red-orb-alphabet-icons-by-iconarchive/Number-1-ic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red-orb-alphabet-icons-by-iconarchive/Number-2-ic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conarchive.com/show/red-orb-alphabet-icons-by-iconarchive/Number-3-ic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8100" y="0"/>
            <a:ext cx="91821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CA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867" name="Title 1"/>
          <p:cNvSpPr txBox="1">
            <a:spLocks/>
          </p:cNvSpPr>
          <p:nvPr/>
        </p:nvSpPr>
        <p:spPr bwMode="auto">
          <a:xfrm>
            <a:off x="1979613" y="1268413"/>
            <a:ext cx="247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/>
            <a:endParaRPr lang="en-US" sz="1200">
              <a:solidFill>
                <a:srgbClr val="FFFFFF"/>
              </a:solidFill>
              <a:latin typeface="Frutiger LT Std 47 Light Cn"/>
              <a:ea typeface="Frutiger LT Std 47 Light Cn"/>
              <a:cs typeface="Frutiger LT Std 47 Light Cn"/>
            </a:endParaRPr>
          </a:p>
        </p:txBody>
      </p:sp>
      <p:sp>
        <p:nvSpPr>
          <p:cNvPr id="36868" name="Text Box 12"/>
          <p:cNvSpPr txBox="1">
            <a:spLocks noChangeArrowheads="1"/>
          </p:cNvSpPr>
          <p:nvPr/>
        </p:nvSpPr>
        <p:spPr bwMode="auto">
          <a:xfrm>
            <a:off x="1965325" y="5065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836613" y="4059238"/>
            <a:ext cx="5286375" cy="100647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entury Gothic" pitchFamily="34" charset="0"/>
              </a:rPr>
              <a:t>Coaches’ Clinic – Accessories Training: Best Practices</a:t>
            </a:r>
          </a:p>
        </p:txBody>
      </p:sp>
      <p:pic>
        <p:nvPicPr>
          <p:cNvPr id="36870" name="Picture 8" descr="rogers template"/>
          <p:cNvPicPr>
            <a:picLocks noChangeAspect="1" noChangeArrowheads="1"/>
          </p:cNvPicPr>
          <p:nvPr/>
        </p:nvPicPr>
        <p:blipFill>
          <a:blip r:embed="rId3"/>
          <a:srcRect l="10294" t="89105"/>
          <a:stretch>
            <a:fillRect/>
          </a:stretch>
        </p:blipFill>
        <p:spPr bwMode="auto">
          <a:xfrm>
            <a:off x="-38100" y="5995988"/>
            <a:ext cx="91821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6613" y="5249069"/>
            <a:ext cx="8229600" cy="877094"/>
          </a:xfrm>
        </p:spPr>
        <p:txBody>
          <a:bodyPr/>
          <a:lstStyle/>
          <a:p>
            <a:pPr marL="0" indent="0">
              <a:buNone/>
            </a:pPr>
            <a:r>
              <a:rPr lang="en-CA" sz="2000" i="1" dirty="0" smtClean="0"/>
              <a:t>Rogers NHL Accessories Lineup 2014</a:t>
            </a:r>
            <a:endParaRPr lang="en-CA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239000" cy="2667000"/>
          </a:xfrm>
        </p:spPr>
        <p:txBody>
          <a:bodyPr/>
          <a:lstStyle/>
          <a:p>
            <a:pPr algn="just"/>
            <a:r>
              <a:rPr lang="en-US" sz="2400" dirty="0" smtClean="0"/>
              <a:t>Why Sell Accessories?</a:t>
            </a:r>
          </a:p>
          <a:p>
            <a:r>
              <a:rPr lang="en-US" sz="2400" dirty="0" smtClean="0"/>
              <a:t>Selling Flow Techniques</a:t>
            </a:r>
          </a:p>
          <a:p>
            <a:r>
              <a:rPr lang="en-US" sz="2400" dirty="0" smtClean="0"/>
              <a:t>Sales Tools</a:t>
            </a:r>
          </a:p>
          <a:p>
            <a:r>
              <a:rPr lang="en-US" sz="2400" dirty="0" smtClean="0"/>
              <a:t>Case Studies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546108-97CE-4F2A-B59B-83C1B1517E58}" type="slidenum">
              <a:rPr lang="en-US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33399"/>
            <a:ext cx="3087688" cy="36671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defTabSz="45720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Frutiger LT Std 47 Light Cn"/>
                <a:cs typeface="Frutiger LT Std 47 Light Cn"/>
              </a:rPr>
              <a:t>Overview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  <a:ea typeface="Frutiger LT Std 47 Light Cn"/>
              <a:cs typeface="Frutiger LT Std 47 Light C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1066800" y="1066800"/>
            <a:ext cx="7391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Anticipate and Understand your Customer’s Accessory Needs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ight Accessories and Offering the Complete Solution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Overcoming Objections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Closing the Sale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457200"/>
            <a:ext cx="3733800" cy="36671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defTabSz="45720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Frutiger LT Std 47 Light Cn"/>
                <a:cs typeface="Frutiger LT Std 47 Light Cn"/>
              </a:rPr>
              <a:t>Selling Techniques</a:t>
            </a:r>
          </a:p>
        </p:txBody>
      </p:sp>
      <p:pic>
        <p:nvPicPr>
          <p:cNvPr id="40963" name="Picture 7" descr="Number 1 ico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Number 2 ico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286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9" descr="Number 3 icon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581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" y="76200"/>
            <a:ext cx="4419600" cy="1143000"/>
          </a:xfrm>
        </p:spPr>
        <p:txBody>
          <a:bodyPr/>
          <a:lstStyle/>
          <a:p>
            <a:pPr rtl="0" fontAlgn="base"/>
            <a:r>
              <a:rPr lang="en-US" sz="2000" b="1" kern="1200" dirty="0" smtClean="0">
                <a:solidFill>
                  <a:schemeClr val="tx1"/>
                </a:solidFill>
                <a:effectLst>
                  <a:outerShdw blurRad="38100" dist="38100" dir="2700000" algn="tl" rotWithShape="0">
                    <a:srgbClr val="C0C0C0"/>
                  </a:outerShdw>
                </a:effectLst>
                <a:latin typeface="Century Gothic"/>
                <a:ea typeface="Frutiger LT Std 47 Light Cn"/>
                <a:cs typeface="Frutiger LT Std 47 Light Cn"/>
              </a:rPr>
              <a:t>Selling Techniques</a:t>
            </a:r>
            <a:endParaRPr lang="en-CA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1985" name="Rectangle 3"/>
          <p:cNvSpPr>
            <a:spLocks noGrp="1"/>
          </p:cNvSpPr>
          <p:nvPr>
            <p:ph idx="1"/>
          </p:nvPr>
        </p:nvSpPr>
        <p:spPr>
          <a:xfrm>
            <a:off x="762000" y="457200"/>
            <a:ext cx="8382000" cy="41529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good hockey player plays where the puck is. A great hockey player plays where the puck is going to be.”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- Wayne Gretzky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Always anticipate your customer’s needs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do this by asking the right lifestyle questions and building rapport with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Anticipate and Understand Your Customer’s Needs: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speaking to customers about their device choice, make sure to talk about the accessories that they may need at the same time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 accessories early and often: They complete the customer’s experience with the device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pic>
        <p:nvPicPr>
          <p:cNvPr id="41987" name="Picture 7" descr="Number 1 ico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C0C0C0"/>
                  </a:outerShdw>
                </a:effectLst>
                <a:latin typeface="Century Gothic"/>
                <a:ea typeface="Frutiger LT Std 47 Light Cn"/>
                <a:cs typeface="Frutiger LT Std 47 Light Cn"/>
              </a:rPr>
              <a:t>Selling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 rotWithShape="0">
                    <a:srgbClr val="C0C0C0"/>
                  </a:outerShdw>
                </a:effectLst>
                <a:latin typeface="Century Gothic"/>
                <a:ea typeface="Frutiger LT Std 47 Light Cn"/>
                <a:cs typeface="Frutiger LT Std 47 Light Cn"/>
              </a:rPr>
              <a:t>Techniques – Open Ended Questions: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86" y="1066800"/>
            <a:ext cx="8038214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Refrain from asking closed ended questions such as “Do you need a charger?” Instead, ask open ended lifestyle questions such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do (i.e.: Are you a student, do you work in a certain industry)?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want to do with your device? (i.e.: Listen to music, watching movies/hockey, social media)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presenting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GameCenter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Live Rogers advantage, be sure to talk about how the Mobile Game Viewing Bundle can enhance the mobile viewing experience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 you like to do in your spare time (listen to music, running, workout)?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normally commute/travel? (by public transport, car, plane)?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you prefer rugged, tough protection for your device, or sleek fashionable personalization?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carry your device? (i.e.: In a holster, in a pocket, in a backpack/handbag)</a:t>
            </a:r>
          </a:p>
          <a:p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1C686-DD22-4725-B05B-418FD9FF12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idx="1"/>
          </p:nvPr>
        </p:nvSpPr>
        <p:spPr>
          <a:xfrm>
            <a:off x="838200" y="1075267"/>
            <a:ext cx="83058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Accessories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Offering the Complete Solution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the customer selects a device, walk them to the accessory wall, or when you bring out the device, bring out 4 accessories that match their needs based on the device and the lifestyle questions you asked earlier.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Describe the features and benefits of each of the accessories and how the accessory will fit the customer’s lifestyle and preferences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Recommend accessories that Match their Needs: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NHL and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GameCenter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Live: “Being able to watch hockey on the go with NHL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Gamecenter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Live is so exciting. Here is a mobile viewing bundle that would help you enjoy the game, wherever you are.” Continue to describe the items in the viewing bundle. (See selling tools for details)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533400"/>
            <a:ext cx="3733800" cy="36671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defTabSz="45720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Frutiger LT Std 47 Light Cn"/>
                <a:cs typeface="Frutiger LT Std 47 Light Cn"/>
              </a:rPr>
              <a:t>Selling Techniques</a:t>
            </a:r>
          </a:p>
        </p:txBody>
      </p:sp>
      <p:pic>
        <p:nvPicPr>
          <p:cNvPr id="43011" name="Picture 9" descr="Number 2 ico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066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idx="1"/>
          </p:nvPr>
        </p:nvSpPr>
        <p:spPr>
          <a:xfrm>
            <a:off x="812800" y="11430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Overcoming Objections and Closing the Sale</a:t>
            </a:r>
          </a:p>
          <a:p>
            <a:pPr>
              <a:lnSpc>
                <a:spcPct val="80000"/>
              </a:lnSpc>
            </a:pPr>
            <a:r>
              <a:rPr lang="fr-C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a customer says no or has objections, </a:t>
            </a:r>
            <a:r>
              <a:rPr lang="fr-CA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C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out the </a:t>
            </a:r>
            <a:r>
              <a:rPr lang="fr-CA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fr-C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CA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fr-C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objections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Objections: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I’ll come back later”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only takes a second to scratch/damage a phone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Don’t get stuck with a phone with no charge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 any current limited time promotions available at the time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“A protective case is too expensive”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 story about how you or someone you know damaged their device and how having a case could have saved it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 the customer how much it is to fix a damaged screen and how easily a screen can get scratched.  Invest in protection it will save you money later!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“I’ll buy it somewhere else/online”: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Accessories carried at Rogers are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genuine as we are authorized resellers. They have been tested to work well with your device.</a:t>
            </a:r>
          </a:p>
          <a:p>
            <a:pPr lvl="2">
              <a:lnSpc>
                <a:spcPct val="80000"/>
              </a:lnSpc>
              <a:buFont typeface="Arial" charset="0"/>
              <a:buChar char="–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NHL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Team Logo accessories, and the Game Viewing Bundle are only available at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Rogers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CA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“Goals </a:t>
            </a: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live on the other side of obstacles and challenges. Be relentless in pursuit of those goals, especially in the face of </a:t>
            </a:r>
            <a:r>
              <a:rPr lang="en-CA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obstacles” </a:t>
            </a:r>
            <a:r>
              <a:rPr lang="en-C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Ray Bourque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3733800" cy="36671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defTabSz="45720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Frutiger LT Std 47 Light Cn"/>
                <a:cs typeface="Frutiger LT Std 47 Light Cn"/>
              </a:rPr>
              <a:t>Selling 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Frutiger LT Std 47 Light Cn"/>
                <a:cs typeface="Frutiger LT Std 47 Light Cn"/>
              </a:rPr>
              <a:t>Techniques: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  <a:ea typeface="Frutiger LT Std 47 Light Cn"/>
              <a:cs typeface="Frutiger LT Std 47 Light Cn"/>
            </a:endParaRPr>
          </a:p>
        </p:txBody>
      </p:sp>
      <p:pic>
        <p:nvPicPr>
          <p:cNvPr id="44035" name="Picture 7" descr="Number 3 ico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NHL Accessories Marketing Plan</Template>
  <TotalTime>44334</TotalTime>
  <Words>658</Words>
  <Application>Microsoft Office PowerPoint</Application>
  <PresentationFormat>On-screen Show 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Selling Techniques</vt:lpstr>
      <vt:lpstr>Selling Techniques – Open Ended Questions:</vt:lpstr>
      <vt:lpstr>PowerPoint Presentation</vt:lpstr>
      <vt:lpstr>PowerPoint Presentation</vt:lpstr>
    </vt:vector>
  </TitlesOfParts>
  <Company>Rogers Communications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Yim</dc:creator>
  <cp:lastModifiedBy>Adam Yim</cp:lastModifiedBy>
  <cp:revision>481</cp:revision>
  <cp:lastPrinted>2012-12-11T14:43:29Z</cp:lastPrinted>
  <dcterms:created xsi:type="dcterms:W3CDTF">2012-10-18T13:49:13Z</dcterms:created>
  <dcterms:modified xsi:type="dcterms:W3CDTF">2014-09-10T18:27:25Z</dcterms:modified>
</cp:coreProperties>
</file>