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1B1A1B1-81C1-41A1-B181-F15181712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Sample PPTX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8400" y="1769040"/>
            <a:ext cx="8265600" cy="45464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Page 2 of Sample PPTX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