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9A0-171D-4DC3-BB1D-FD30F3609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99844-AE12-487A-BD98-4B142EA85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D30B9-D391-465D-B4A0-49D2BBC4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D0C21-C6D4-4F1C-B225-748C0A6F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0E791-AA00-48DC-8FDC-55985305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65780-AE93-41AF-AB9D-C46B4F5D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83D35-893D-4D68-B80B-0A28AE2E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1CA70-6FE1-438E-8E86-5144C394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BDC48-506E-491E-9550-1B2ADD94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4117F-9E44-4342-ADEA-C1AD7FB2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7BA27B-C747-4830-80D8-3CABC6568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BF2BB-F57E-410E-8FCE-E6B45D63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67651-28C3-4F73-8241-54C4D35E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88EFA-E9D4-4BE6-B017-BF7A1C87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A37D3-F8D0-488C-93DF-603079EB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1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D884D-F6D2-47B4-8EAC-442C683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6FD19-7A07-4721-8144-DE6F243F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39042-4215-4F84-BE96-B4BECEF7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81508-5534-4758-BCAA-519AF770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EDF54-8A4D-49DB-A5BE-D2637D32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61451-2F73-414E-B947-7EA85974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46EEA-18FC-4618-BA5A-0BD29ED2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B7E44-36BD-4AEF-AF4D-51EB8EB7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9BB61-3130-4E14-81AB-E5E5CB12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D3CEA-069C-447E-9E13-5BC7FF86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FB57C-DB77-44A5-B7A2-6009B9A8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1AAB8-C110-4145-A20C-82E201B83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87A6B-4425-4D5D-A80F-47CFC6EBF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FCCAB-1CC2-43D6-A62E-99639817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FD87E-9945-4201-8E20-929FAF6A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222F3-55ED-4FBB-AB26-05A894A0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1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A9DD5-5945-4D9C-AC0A-8231B7A6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7CA62-F46C-469C-9432-F847DFD0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97E59-0921-4EAD-BF2D-95FEFC88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B0C510-3C1F-49BC-A9B9-0C1617707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CCB6F9-1780-4C62-8449-824958EEE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0EF7D-9CA4-4A33-9435-85B1D19E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133FF-A503-4E83-8200-D912E523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784AE-0FD8-4E8C-B967-3D9529AA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6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AEFD6-AC1B-4243-BCEA-C571DF87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A35EE-E995-4F66-8722-A744A588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5215D3-C111-4E6B-B9F1-201B5F2F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5EE7F-93A1-4A2F-9A44-32B3EE58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8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6D53A-00FE-4880-9108-FA7BA4DA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A51BFD-7310-4059-99D3-1E296ACD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D7B98-D5F9-4CCD-8A15-15243BF5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4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4C550-2445-412D-BFCF-C8C7ABF3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58768-3DF3-4FE7-823F-D51072D2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E02C9-98BF-4FC8-AD03-5A2EEFA9B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E200A-922E-49DF-AA62-7FD94B9F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5BD29-17AA-4A9B-8D6D-00D3717C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F6AF6-55DD-4939-ACE3-975F8EB8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3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08899-4B34-434E-A115-6F8086FF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A821F-0C33-4B74-A3D9-E960D445D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10A68-29A6-4037-931B-ABE6BDA0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B03F5-D1A0-411F-989B-2C33978F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6609B-8095-4522-8A71-C529E7B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FE039-D628-4558-A9B9-FE01FEE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4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2DEEF-DF54-4954-87CD-5C54A940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24F78-57A4-45B2-BC37-4D0113B6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C2FD-7437-4AB5-9D44-BA9A30E5A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54AC-741F-4671-AFCE-2FAF46F71D90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C6F51-0CFB-4D4B-9EAD-5DAE3C824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49363-1CC9-4574-93C6-B441B1AFE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2475-EF75-4741-BCE5-2635769F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7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31A015-CD13-47E3-A63A-29D90D2A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63" y="2929948"/>
            <a:ext cx="1699354" cy="34700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0D357A-BF07-45DC-868F-3358DE7F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2929948"/>
            <a:ext cx="1699354" cy="347001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8175E1-7CE0-4C3E-BEC2-0A566CC3E29A}"/>
              </a:ext>
            </a:extLst>
          </p:cNvPr>
          <p:cNvCxnSpPr>
            <a:cxnSpLocks/>
          </p:cNvCxnSpPr>
          <p:nvPr/>
        </p:nvCxnSpPr>
        <p:spPr>
          <a:xfrm flipV="1">
            <a:off x="3089429" y="2201662"/>
            <a:ext cx="0" cy="1127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B78A51-654D-4C6D-BB08-D840226380C4}"/>
              </a:ext>
            </a:extLst>
          </p:cNvPr>
          <p:cNvCxnSpPr>
            <a:cxnSpLocks/>
          </p:cNvCxnSpPr>
          <p:nvPr/>
        </p:nvCxnSpPr>
        <p:spPr>
          <a:xfrm flipV="1">
            <a:off x="5771964" y="2201662"/>
            <a:ext cx="0" cy="1127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80E4C14-E976-4A6D-B522-8657E6630132}"/>
              </a:ext>
            </a:extLst>
          </p:cNvPr>
          <p:cNvSpPr/>
          <p:nvPr/>
        </p:nvSpPr>
        <p:spPr>
          <a:xfrm>
            <a:off x="2539014" y="1580225"/>
            <a:ext cx="3556986" cy="62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多头注意力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B86081E-5371-4015-ABCD-87706F18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94" y="2415452"/>
            <a:ext cx="1569856" cy="2027096"/>
          </a:xfrm>
          <a:prstGeom prst="rect">
            <a:avLst/>
          </a:prstGeom>
        </p:spPr>
      </p:pic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1AD2244-29EC-4502-8B9A-7DB96EB864DD}"/>
              </a:ext>
            </a:extLst>
          </p:cNvPr>
          <p:cNvSpPr/>
          <p:nvPr/>
        </p:nvSpPr>
        <p:spPr>
          <a:xfrm>
            <a:off x="4390491" y="614483"/>
            <a:ext cx="4783794" cy="5132868"/>
          </a:xfrm>
          <a:custGeom>
            <a:avLst/>
            <a:gdLst>
              <a:gd name="connsiteX0" fmla="*/ 66099 w 4783794"/>
              <a:gd name="connsiteY0" fmla="*/ 947987 h 5132868"/>
              <a:gd name="connsiteX1" fmla="*/ 350185 w 4783794"/>
              <a:gd name="connsiteY1" fmla="*/ 6954 h 5132868"/>
              <a:gd name="connsiteX2" fmla="*/ 2773789 w 4783794"/>
              <a:gd name="connsiteY2" fmla="*/ 1382993 h 5132868"/>
              <a:gd name="connsiteX3" fmla="*/ 3368592 w 4783794"/>
              <a:gd name="connsiteY3" fmla="*/ 5058348 h 5132868"/>
              <a:gd name="connsiteX4" fmla="*/ 4664732 w 4783794"/>
              <a:gd name="connsiteY4" fmla="*/ 3842107 h 5132868"/>
              <a:gd name="connsiteX5" fmla="*/ 4646977 w 4783794"/>
              <a:gd name="connsiteY5" fmla="*/ 3726698 h 51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3794" h="5132868">
                <a:moveTo>
                  <a:pt x="66099" y="947987"/>
                </a:moveTo>
                <a:cubicBezTo>
                  <a:pt x="-17499" y="441220"/>
                  <a:pt x="-101097" y="-65547"/>
                  <a:pt x="350185" y="6954"/>
                </a:cubicBezTo>
                <a:cubicBezTo>
                  <a:pt x="801467" y="79455"/>
                  <a:pt x="2270721" y="541094"/>
                  <a:pt x="2773789" y="1382993"/>
                </a:cubicBezTo>
                <a:cubicBezTo>
                  <a:pt x="3276857" y="2224892"/>
                  <a:pt x="3053435" y="4648496"/>
                  <a:pt x="3368592" y="5058348"/>
                </a:cubicBezTo>
                <a:cubicBezTo>
                  <a:pt x="3683749" y="5468200"/>
                  <a:pt x="4451668" y="4064049"/>
                  <a:pt x="4664732" y="3842107"/>
                </a:cubicBezTo>
                <a:cubicBezTo>
                  <a:pt x="4877796" y="3620165"/>
                  <a:pt x="4762386" y="3673431"/>
                  <a:pt x="4646977" y="37266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3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帆</dc:creator>
  <cp:lastModifiedBy>李 帆</cp:lastModifiedBy>
  <cp:revision>3</cp:revision>
  <dcterms:created xsi:type="dcterms:W3CDTF">2022-02-25T01:21:22Z</dcterms:created>
  <dcterms:modified xsi:type="dcterms:W3CDTF">2022-02-25T01:24:54Z</dcterms:modified>
</cp:coreProperties>
</file>