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78F5-DF87-4A7E-93E2-936557BD083F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5CE0-3D65-49FC-AD70-DC38F8EB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1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78F5-DF87-4A7E-93E2-936557BD083F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5CE0-3D65-49FC-AD70-DC38F8EB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8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78F5-DF87-4A7E-93E2-936557BD083F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5CE0-3D65-49FC-AD70-DC38F8EB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78F5-DF87-4A7E-93E2-936557BD083F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5CE0-3D65-49FC-AD70-DC38F8EB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78F5-DF87-4A7E-93E2-936557BD083F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5CE0-3D65-49FC-AD70-DC38F8EB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4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78F5-DF87-4A7E-93E2-936557BD083F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5CE0-3D65-49FC-AD70-DC38F8EB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1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78F5-DF87-4A7E-93E2-936557BD083F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5CE0-3D65-49FC-AD70-DC38F8EB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5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78F5-DF87-4A7E-93E2-936557BD083F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5CE0-3D65-49FC-AD70-DC38F8EB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6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78F5-DF87-4A7E-93E2-936557BD083F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5CE0-3D65-49FC-AD70-DC38F8EB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8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78F5-DF87-4A7E-93E2-936557BD083F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5CE0-3D65-49FC-AD70-DC38F8EB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4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78F5-DF87-4A7E-93E2-936557BD083F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5CE0-3D65-49FC-AD70-DC38F8EB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0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A78F5-DF87-4A7E-93E2-936557BD083F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E5CE0-3D65-49FC-AD70-DC38F8EB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5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5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615" y="-22860"/>
            <a:ext cx="10004384" cy="68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7363"/>
            <a:ext cx="6967959" cy="39306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385" y="0"/>
            <a:ext cx="4803494" cy="480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7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021" y="150470"/>
            <a:ext cx="4413813" cy="3310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43425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207" y="3586433"/>
            <a:ext cx="4116729" cy="308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4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5" r="33749" b="19008"/>
          <a:stretch/>
        </p:blipFill>
        <p:spPr>
          <a:xfrm>
            <a:off x="1354238" y="439839"/>
            <a:ext cx="5497974" cy="45372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51842" y="5205583"/>
            <a:ext cx="9896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Enable Human Space Exploration 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Goals</a:t>
            </a:r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87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5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HPES ACES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Stepped around the corner for a moment. Be right back.</dc:title>
  <dc:creator>pfreyald</dc:creator>
  <cp:lastModifiedBy>Ham, Linda J. (JSC-AO211)</cp:lastModifiedBy>
  <cp:revision>11</cp:revision>
  <cp:lastPrinted>2015-06-08T15:40:31Z</cp:lastPrinted>
  <dcterms:created xsi:type="dcterms:W3CDTF">2015-06-08T15:39:15Z</dcterms:created>
  <dcterms:modified xsi:type="dcterms:W3CDTF">2015-06-08T20:33:20Z</dcterms:modified>
</cp:coreProperties>
</file>