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732" r:id="rId5"/>
    <p:sldMasterId id="2147483735" r:id="rId6"/>
    <p:sldMasterId id="2147483750" r:id="rId7"/>
  </p:sldMasterIdLst>
  <p:notesMasterIdLst>
    <p:notesMasterId r:id="rId13"/>
  </p:notesMasterIdLst>
  <p:handoutMasterIdLst>
    <p:handoutMasterId r:id="rId14"/>
  </p:handoutMasterIdLst>
  <p:sldIdLst>
    <p:sldId id="335" r:id="rId8"/>
    <p:sldId id="407" r:id="rId9"/>
    <p:sldId id="408" r:id="rId10"/>
    <p:sldId id="395" r:id="rId11"/>
    <p:sldId id="389" r:id="rId12"/>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mpson, Margarita (JSC-AO111)" initials="MS" lastIdx="1" clrIdx="0"/>
  <p:cmAuthor id="1" name="Bresnik, Rebecca M. (JSC-AL111)" initials="BRM(" lastIdx="2" clrIdx="1"/>
</p:cmAuthorLst>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93124" autoAdjust="0"/>
  </p:normalViewPr>
  <p:slideViewPr>
    <p:cSldViewPr>
      <p:cViewPr varScale="1">
        <p:scale>
          <a:sx n="114" d="100"/>
          <a:sy n="114" d="100"/>
        </p:scale>
        <p:origin x="-920" y="-10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20" Type="http://schemas.openxmlformats.org/officeDocument/2006/relationships/tableStyles" Target="tableStyles.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commentAuthors" Target="commentAuthor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56050" y="0"/>
            <a:ext cx="3027363" cy="463550"/>
          </a:xfrm>
          <a:prstGeom prst="rect">
            <a:avLst/>
          </a:prstGeom>
        </p:spPr>
        <p:txBody>
          <a:bodyPr vert="horz" lIns="91440" tIns="45720" rIns="91440" bIns="45720" rtlCol="0"/>
          <a:lstStyle>
            <a:lvl1pPr algn="r">
              <a:defRPr sz="1200"/>
            </a:lvl1pPr>
          </a:lstStyle>
          <a:p>
            <a:fld id="{1A153972-9797-4034-A6E3-B4A8C0C0A482}" type="datetimeFigureOut">
              <a:rPr lang="en-US" smtClean="0"/>
              <a:t>6/5/15</a:t>
            </a:fld>
            <a:endParaRPr lang="en-US" dirty="0"/>
          </a:p>
        </p:txBody>
      </p:sp>
      <p:sp>
        <p:nvSpPr>
          <p:cNvPr id="4" name="Footer Placeholder 3"/>
          <p:cNvSpPr>
            <a:spLocks noGrp="1"/>
          </p:cNvSpPr>
          <p:nvPr>
            <p:ph type="ftr" sz="quarter" idx="2"/>
          </p:nvPr>
        </p:nvSpPr>
        <p:spPr>
          <a:xfrm>
            <a:off x="0" y="8818563"/>
            <a:ext cx="3027363" cy="46355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56050" y="8818563"/>
            <a:ext cx="3027363" cy="463550"/>
          </a:xfrm>
          <a:prstGeom prst="rect">
            <a:avLst/>
          </a:prstGeom>
        </p:spPr>
        <p:txBody>
          <a:bodyPr vert="horz" lIns="91440" tIns="45720" rIns="91440" bIns="45720" rtlCol="0" anchor="b"/>
          <a:lstStyle>
            <a:lvl1pPr algn="r">
              <a:defRPr sz="1200"/>
            </a:lvl1pPr>
          </a:lstStyle>
          <a:p>
            <a:fld id="{989A8BD2-61D1-484B-9A46-F9FD93FDF98B}" type="slidenum">
              <a:rPr lang="en-US" smtClean="0"/>
              <a:t>‹#›</a:t>
            </a:fld>
            <a:endParaRPr lang="en-US" dirty="0"/>
          </a:p>
        </p:txBody>
      </p:sp>
    </p:spTree>
    <p:extLst>
      <p:ext uri="{BB962C8B-B14F-4D97-AF65-F5344CB8AC3E}">
        <p14:creationId xmlns:p14="http://schemas.microsoft.com/office/powerpoint/2010/main" val="20656139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en-US" dirty="0"/>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vl1pPr>
          </a:lstStyle>
          <a:p>
            <a:fld id="{CC3E2E73-7EAC-471B-B858-FA53F5FEDF1E}" type="datetimeFigureOut">
              <a:rPr lang="en-US" smtClean="0"/>
              <a:pPr/>
              <a:t>6/5/15</a:t>
            </a:fld>
            <a:endParaRPr lang="en-US" dirty="0"/>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2958" tIns="46479" rIns="92958" bIns="46479" rtlCol="0" anchor="ctr"/>
          <a:lstStyle/>
          <a:p>
            <a:endParaRPr lang="en-US" dirty="0"/>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vl1pPr>
          </a:lstStyle>
          <a:p>
            <a:fld id="{75A702E3-90A6-4312-B0DC-C529DE8E965C}" type="slidenum">
              <a:rPr lang="en-US" smtClean="0"/>
              <a:pPr/>
              <a:t>‹#›</a:t>
            </a:fld>
            <a:endParaRPr lang="en-US" dirty="0"/>
          </a:p>
        </p:txBody>
      </p:sp>
    </p:spTree>
    <p:extLst>
      <p:ext uri="{BB962C8B-B14F-4D97-AF65-F5344CB8AC3E}">
        <p14:creationId xmlns:p14="http://schemas.microsoft.com/office/powerpoint/2010/main" val="802972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r>
              <a:rPr lang="en-US" dirty="0" smtClean="0"/>
              <a:t>Introduction to the presentation:</a:t>
            </a:r>
          </a:p>
          <a:p>
            <a:pPr>
              <a:defRPr/>
            </a:pPr>
            <a:r>
              <a:rPr lang="en-US" dirty="0" smtClean="0"/>
              <a:t>Agenda</a:t>
            </a:r>
          </a:p>
          <a:p>
            <a:pPr>
              <a:defRPr/>
            </a:pPr>
            <a:endParaRPr lang="en-US" dirty="0" smtClean="0"/>
          </a:p>
          <a:p>
            <a:pPr>
              <a:defRPr/>
            </a:pPr>
            <a:endParaRPr lang="en-US" dirty="0" smtClean="0"/>
          </a:p>
          <a:p>
            <a:pPr>
              <a:defRPr/>
            </a:pPr>
            <a:endParaRPr lang="en-US" dirty="0"/>
          </a:p>
        </p:txBody>
      </p:sp>
      <p:sp>
        <p:nvSpPr>
          <p:cNvPr id="419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2486D75-04A6-4B0D-AA15-1185CC99AAD9}" type="slidenum">
              <a:rPr lang="en-US"/>
              <a:pPr fontAlgn="base">
                <a:spcBef>
                  <a:spcPct val="0"/>
                </a:spcBef>
                <a:spcAft>
                  <a:spcPct val="0"/>
                </a:spcAft>
              </a:pPr>
              <a:t>1</a:t>
            </a:fld>
            <a:endParaRPr lang="en-US" dirty="0"/>
          </a:p>
        </p:txBody>
      </p:sp>
    </p:spTree>
    <p:extLst>
      <p:ext uri="{BB962C8B-B14F-4D97-AF65-F5344CB8AC3E}">
        <p14:creationId xmlns:p14="http://schemas.microsoft.com/office/powerpoint/2010/main" val="2349602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13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charset="0"/>
                <a:ea typeface="MS PGothic" charset="0"/>
                <a:cs typeface="MS PGothic" charset="0"/>
              </a:defRPr>
            </a:lvl1pPr>
            <a:lvl2pPr marL="742751" indent="-285064">
              <a:defRPr sz="2400">
                <a:solidFill>
                  <a:schemeClr val="tx1"/>
                </a:solidFill>
                <a:latin typeface="Calibri" charset="0"/>
                <a:ea typeface="MS PGothic" charset="0"/>
                <a:cs typeface="MS PGothic" charset="0"/>
              </a:defRPr>
            </a:lvl2pPr>
            <a:lvl3pPr marL="1141841" indent="-228051">
              <a:defRPr sz="2400">
                <a:solidFill>
                  <a:schemeClr val="tx1"/>
                </a:solidFill>
                <a:latin typeface="Calibri" charset="0"/>
                <a:ea typeface="MS PGothic" charset="0"/>
                <a:cs typeface="MS PGothic" charset="0"/>
              </a:defRPr>
            </a:lvl3pPr>
            <a:lvl4pPr marL="1599527" indent="-228051">
              <a:defRPr sz="2400">
                <a:solidFill>
                  <a:schemeClr val="tx1"/>
                </a:solidFill>
                <a:latin typeface="Calibri" charset="0"/>
                <a:ea typeface="MS PGothic" charset="0"/>
                <a:cs typeface="MS PGothic" charset="0"/>
              </a:defRPr>
            </a:lvl4pPr>
            <a:lvl5pPr marL="2055630" indent="-228051">
              <a:defRPr sz="2400">
                <a:solidFill>
                  <a:schemeClr val="tx1"/>
                </a:solidFill>
                <a:latin typeface="Calibri" charset="0"/>
                <a:ea typeface="MS PGothic" charset="0"/>
                <a:cs typeface="MS PGothic" charset="0"/>
              </a:defRPr>
            </a:lvl5pPr>
            <a:lvl6pPr marL="2511732" indent="-228051" eaLnBrk="0" fontAlgn="base" hangingPunct="0">
              <a:spcBef>
                <a:spcPct val="0"/>
              </a:spcBef>
              <a:spcAft>
                <a:spcPct val="0"/>
              </a:spcAft>
              <a:defRPr sz="2400">
                <a:solidFill>
                  <a:schemeClr val="tx1"/>
                </a:solidFill>
                <a:latin typeface="Calibri" charset="0"/>
                <a:ea typeface="MS PGothic" charset="0"/>
                <a:cs typeface="MS PGothic" charset="0"/>
              </a:defRPr>
            </a:lvl6pPr>
            <a:lvl7pPr marL="2967835" indent="-228051" eaLnBrk="0" fontAlgn="base" hangingPunct="0">
              <a:spcBef>
                <a:spcPct val="0"/>
              </a:spcBef>
              <a:spcAft>
                <a:spcPct val="0"/>
              </a:spcAft>
              <a:defRPr sz="2400">
                <a:solidFill>
                  <a:schemeClr val="tx1"/>
                </a:solidFill>
                <a:latin typeface="Calibri" charset="0"/>
                <a:ea typeface="MS PGothic" charset="0"/>
                <a:cs typeface="MS PGothic" charset="0"/>
              </a:defRPr>
            </a:lvl7pPr>
            <a:lvl8pPr marL="3423938" indent="-228051" eaLnBrk="0" fontAlgn="base" hangingPunct="0">
              <a:spcBef>
                <a:spcPct val="0"/>
              </a:spcBef>
              <a:spcAft>
                <a:spcPct val="0"/>
              </a:spcAft>
              <a:defRPr sz="2400">
                <a:solidFill>
                  <a:schemeClr val="tx1"/>
                </a:solidFill>
                <a:latin typeface="Calibri" charset="0"/>
                <a:ea typeface="MS PGothic" charset="0"/>
                <a:cs typeface="MS PGothic" charset="0"/>
              </a:defRPr>
            </a:lvl8pPr>
            <a:lvl9pPr marL="3880041" indent="-228051" eaLnBrk="0" fontAlgn="base" hangingPunct="0">
              <a:spcBef>
                <a:spcPct val="0"/>
              </a:spcBef>
              <a:spcAft>
                <a:spcPct val="0"/>
              </a:spcAft>
              <a:defRPr sz="2400">
                <a:solidFill>
                  <a:schemeClr val="tx1"/>
                </a:solidFill>
                <a:latin typeface="Calibri" charset="0"/>
                <a:ea typeface="MS PGothic" charset="0"/>
                <a:cs typeface="MS PGothic" charset="0"/>
              </a:defRPr>
            </a:lvl9pPr>
          </a:lstStyle>
          <a:p>
            <a:fld id="{E9848897-EC30-9D40-A4E0-56F0BD36D4B5}" type="slidenum">
              <a:rPr lang="en-US" sz="1200"/>
              <a:pPr/>
              <a:t>2</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 </a:t>
            </a: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charset="0"/>
                <a:ea typeface="MS PGothic" charset="0"/>
                <a:cs typeface="MS PGothic" charset="0"/>
              </a:defRPr>
            </a:lvl1pPr>
            <a:lvl2pPr marL="742751" indent="-285064">
              <a:defRPr sz="2400">
                <a:solidFill>
                  <a:schemeClr val="tx1"/>
                </a:solidFill>
                <a:latin typeface="Calibri" charset="0"/>
                <a:ea typeface="MS PGothic" charset="0"/>
                <a:cs typeface="MS PGothic" charset="0"/>
              </a:defRPr>
            </a:lvl2pPr>
            <a:lvl3pPr marL="1141841" indent="-228051">
              <a:defRPr sz="2400">
                <a:solidFill>
                  <a:schemeClr val="tx1"/>
                </a:solidFill>
                <a:latin typeface="Calibri" charset="0"/>
                <a:ea typeface="MS PGothic" charset="0"/>
                <a:cs typeface="MS PGothic" charset="0"/>
              </a:defRPr>
            </a:lvl3pPr>
            <a:lvl4pPr marL="1599527" indent="-228051">
              <a:defRPr sz="2400">
                <a:solidFill>
                  <a:schemeClr val="tx1"/>
                </a:solidFill>
                <a:latin typeface="Calibri" charset="0"/>
                <a:ea typeface="MS PGothic" charset="0"/>
                <a:cs typeface="MS PGothic" charset="0"/>
              </a:defRPr>
            </a:lvl4pPr>
            <a:lvl5pPr marL="2055630" indent="-228051">
              <a:defRPr sz="2400">
                <a:solidFill>
                  <a:schemeClr val="tx1"/>
                </a:solidFill>
                <a:latin typeface="Calibri" charset="0"/>
                <a:ea typeface="MS PGothic" charset="0"/>
                <a:cs typeface="MS PGothic" charset="0"/>
              </a:defRPr>
            </a:lvl5pPr>
            <a:lvl6pPr marL="2511732" indent="-228051" eaLnBrk="0" fontAlgn="base" hangingPunct="0">
              <a:spcBef>
                <a:spcPct val="0"/>
              </a:spcBef>
              <a:spcAft>
                <a:spcPct val="0"/>
              </a:spcAft>
              <a:defRPr sz="2400">
                <a:solidFill>
                  <a:schemeClr val="tx1"/>
                </a:solidFill>
                <a:latin typeface="Calibri" charset="0"/>
                <a:ea typeface="MS PGothic" charset="0"/>
                <a:cs typeface="MS PGothic" charset="0"/>
              </a:defRPr>
            </a:lvl6pPr>
            <a:lvl7pPr marL="2967835" indent="-228051" eaLnBrk="0" fontAlgn="base" hangingPunct="0">
              <a:spcBef>
                <a:spcPct val="0"/>
              </a:spcBef>
              <a:spcAft>
                <a:spcPct val="0"/>
              </a:spcAft>
              <a:defRPr sz="2400">
                <a:solidFill>
                  <a:schemeClr val="tx1"/>
                </a:solidFill>
                <a:latin typeface="Calibri" charset="0"/>
                <a:ea typeface="MS PGothic" charset="0"/>
                <a:cs typeface="MS PGothic" charset="0"/>
              </a:defRPr>
            </a:lvl7pPr>
            <a:lvl8pPr marL="3423938" indent="-228051" eaLnBrk="0" fontAlgn="base" hangingPunct="0">
              <a:spcBef>
                <a:spcPct val="0"/>
              </a:spcBef>
              <a:spcAft>
                <a:spcPct val="0"/>
              </a:spcAft>
              <a:defRPr sz="2400">
                <a:solidFill>
                  <a:schemeClr val="tx1"/>
                </a:solidFill>
                <a:latin typeface="Calibri" charset="0"/>
                <a:ea typeface="MS PGothic" charset="0"/>
                <a:cs typeface="MS PGothic" charset="0"/>
              </a:defRPr>
            </a:lvl8pPr>
            <a:lvl9pPr marL="3880041" indent="-228051" eaLnBrk="0" fontAlgn="base" hangingPunct="0">
              <a:spcBef>
                <a:spcPct val="0"/>
              </a:spcBef>
              <a:spcAft>
                <a:spcPct val="0"/>
              </a:spcAft>
              <a:defRPr sz="2400">
                <a:solidFill>
                  <a:schemeClr val="tx1"/>
                </a:solidFill>
                <a:latin typeface="Calibri" charset="0"/>
                <a:ea typeface="MS PGothic" charset="0"/>
                <a:cs typeface="MS PGothic" charset="0"/>
              </a:defRPr>
            </a:lvl9pPr>
          </a:lstStyle>
          <a:p>
            <a:fld id="{BA35C0E2-A142-214C-9725-A08F2379E2B8}" type="slidenum">
              <a:rPr lang="en-US" sz="1200"/>
              <a:pPr/>
              <a:t>3</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3480" lvl="1" defTabSz="912205" eaLnBrk="0" fontAlgn="base" hangingPunct="0">
              <a:spcBef>
                <a:spcPct val="30000"/>
              </a:spcBef>
              <a:spcAft>
                <a:spcPct val="0"/>
              </a:spcAft>
              <a:defRPr/>
            </a:pPr>
            <a:endParaRPr lang="en-US" sz="1000" dirty="0">
              <a:latin typeface="Times"/>
              <a:cs typeface="Times"/>
            </a:endParaRPr>
          </a:p>
          <a:p>
            <a:pPr marL="283480" lvl="1"/>
            <a:r>
              <a:rPr lang="en-US" sz="1000" dirty="0" smtClean="0">
                <a:latin typeface="Times"/>
                <a:cs typeface="Times"/>
              </a:rPr>
              <a:t>Technology areas chosen by the JSC technical organizations based on exploration and science needs</a:t>
            </a:r>
          </a:p>
          <a:p>
            <a:pPr marL="283480" lvl="1"/>
            <a:r>
              <a:rPr lang="en-US" sz="1000" dirty="0" smtClean="0">
                <a:latin typeface="Times"/>
                <a:cs typeface="Times"/>
              </a:rPr>
              <a:t>Needs are inline with TABS Road Maps, HAT, CAT, domain plans (as available), HH&amp;P and HRP risks, etc.</a:t>
            </a:r>
          </a:p>
          <a:p>
            <a:pPr marL="283480" lvl="1"/>
            <a:endParaRPr lang="en-US" sz="1000" dirty="0" smtClean="0">
              <a:latin typeface="Times"/>
              <a:cs typeface="Times"/>
            </a:endParaRPr>
          </a:p>
          <a:p>
            <a:pPr marL="283480" lvl="1" defTabSz="912205" eaLnBrk="0" fontAlgn="base" hangingPunct="0">
              <a:spcBef>
                <a:spcPct val="30000"/>
              </a:spcBef>
              <a:spcAft>
                <a:spcPct val="0"/>
              </a:spcAft>
              <a:defRPr/>
            </a:pPr>
            <a:r>
              <a:rPr lang="en-US" sz="1000" dirty="0" smtClean="0">
                <a:latin typeface="Times"/>
                <a:cs typeface="Times"/>
              </a:rPr>
              <a:t>Shared results with other NASA Centers, the STMD Principle Investigators and System Maturation Team (SMT) Leads to determine interest at other Centers or within Programs to collaborate</a:t>
            </a:r>
          </a:p>
          <a:p>
            <a:pPr marL="283480" lvl="1" defTabSz="912205" eaLnBrk="0" fontAlgn="base" hangingPunct="0">
              <a:spcBef>
                <a:spcPct val="30000"/>
              </a:spcBef>
              <a:spcAft>
                <a:spcPct val="0"/>
              </a:spcAft>
              <a:defRPr/>
            </a:pPr>
            <a:endParaRPr lang="en-US" sz="1000" dirty="0" smtClean="0">
              <a:latin typeface="Times"/>
              <a:cs typeface="Times"/>
            </a:endParaRPr>
          </a:p>
          <a:p>
            <a:pPr marL="283480" lvl="1" defTabSz="912205" eaLnBrk="0" fontAlgn="base" hangingPunct="0">
              <a:spcBef>
                <a:spcPct val="30000"/>
              </a:spcBef>
              <a:spcAft>
                <a:spcPct val="0"/>
              </a:spcAft>
              <a:defRPr/>
            </a:pPr>
            <a:r>
              <a:rPr lang="en-US" sz="1000" dirty="0" smtClean="0">
                <a:latin typeface="Times"/>
                <a:cs typeface="Times"/>
              </a:rPr>
              <a:t>Did forward a few responders to other NASA</a:t>
            </a:r>
            <a:r>
              <a:rPr lang="en-US" sz="1000" baseline="0" dirty="0" smtClean="0">
                <a:latin typeface="Times"/>
                <a:cs typeface="Times"/>
              </a:rPr>
              <a:t> centers</a:t>
            </a:r>
            <a:endParaRPr lang="en-US" sz="1000" dirty="0" smtClean="0">
              <a:latin typeface="Times"/>
              <a:cs typeface="Times"/>
            </a:endParaRPr>
          </a:p>
          <a:p>
            <a:pPr marL="283480" lvl="1" defTabSz="912205" eaLnBrk="0" fontAlgn="base" hangingPunct="0">
              <a:spcBef>
                <a:spcPct val="30000"/>
              </a:spcBef>
              <a:spcAft>
                <a:spcPct val="0"/>
              </a:spcAft>
              <a:defRPr/>
            </a:pPr>
            <a:endParaRPr lang="en-US" sz="1000" dirty="0" smtClean="0">
              <a:latin typeface="Times"/>
              <a:cs typeface="Times"/>
            </a:endParaRPr>
          </a:p>
          <a:p>
            <a:pPr marL="283480" lvl="1" defTabSz="912205" eaLnBrk="0" fontAlgn="base" hangingPunct="0">
              <a:spcBef>
                <a:spcPct val="30000"/>
              </a:spcBef>
              <a:spcAft>
                <a:spcPct val="0"/>
              </a:spcAft>
              <a:defRPr/>
            </a:pPr>
            <a:r>
              <a:rPr lang="en-US" sz="1000" dirty="0" smtClean="0">
                <a:latin typeface="Times"/>
                <a:cs typeface="Times"/>
              </a:rPr>
              <a:t>Here are some examples from 5 of the 26 technology areas</a:t>
            </a:r>
          </a:p>
          <a:p>
            <a:pPr marL="283480" lvl="1" defTabSz="912205" eaLnBrk="0" fontAlgn="base" hangingPunct="0">
              <a:spcBef>
                <a:spcPct val="30000"/>
              </a:spcBef>
              <a:spcAft>
                <a:spcPct val="0"/>
              </a:spcAft>
              <a:defRPr/>
            </a:pPr>
            <a:endParaRPr lang="en-US" sz="1000" dirty="0" smtClean="0">
              <a:latin typeface="Times"/>
              <a:cs typeface="Times"/>
            </a:endParaRPr>
          </a:p>
          <a:p>
            <a:pPr marL="283480" lvl="1" defTabSz="912205" eaLnBrk="0" fontAlgn="base" hangingPunct="0">
              <a:spcBef>
                <a:spcPct val="30000"/>
              </a:spcBef>
              <a:spcAft>
                <a:spcPct val="0"/>
              </a:spcAft>
              <a:defRPr/>
            </a:pPr>
            <a:r>
              <a:rPr lang="en-US" sz="1000" dirty="0" smtClean="0">
                <a:latin typeface="Times"/>
                <a:cs typeface="Times"/>
              </a:rPr>
              <a:t>Highlight </a:t>
            </a:r>
            <a:r>
              <a:rPr lang="en-US" sz="1000" dirty="0">
                <a:latin typeface="Times"/>
                <a:cs typeface="Times"/>
              </a:rPr>
              <a:t>2 of the collaborations…</a:t>
            </a:r>
          </a:p>
          <a:p>
            <a:pPr marL="283480" lvl="1" defTabSz="912205" eaLnBrk="0" fontAlgn="base" hangingPunct="0">
              <a:spcBef>
                <a:spcPct val="30000"/>
              </a:spcBef>
              <a:spcAft>
                <a:spcPct val="0"/>
              </a:spcAft>
              <a:defRPr/>
            </a:pPr>
            <a:r>
              <a:rPr lang="en-US" sz="1000" dirty="0">
                <a:latin typeface="Times"/>
                <a:cs typeface="Times"/>
              </a:rPr>
              <a:t>Big Delta Systems in association with Rice University makers of spray paintable li-ion batteries</a:t>
            </a:r>
          </a:p>
          <a:p>
            <a:pPr marL="283480" lvl="1" defTabSz="912205" eaLnBrk="0" fontAlgn="base" hangingPunct="0">
              <a:spcBef>
                <a:spcPct val="30000"/>
              </a:spcBef>
              <a:spcAft>
                <a:spcPct val="0"/>
              </a:spcAft>
              <a:defRPr/>
            </a:pPr>
            <a:r>
              <a:rPr lang="en-US" sz="1000" dirty="0" err="1">
                <a:solidFill>
                  <a:srgbClr val="000000"/>
                </a:solidFill>
                <a:latin typeface="Times"/>
                <a:ea typeface="Arial"/>
                <a:cs typeface="Times"/>
              </a:rPr>
              <a:t>Osterhout</a:t>
            </a:r>
            <a:r>
              <a:rPr lang="en-US" sz="1000" dirty="0">
                <a:solidFill>
                  <a:srgbClr val="000000"/>
                </a:solidFill>
                <a:latin typeface="Times"/>
                <a:ea typeface="Arial"/>
                <a:cs typeface="Times"/>
              </a:rPr>
              <a:t> Design Group makers of cutting edge wearable technology</a:t>
            </a:r>
            <a:endParaRPr lang="en-US" sz="1000" dirty="0">
              <a:latin typeface="Times"/>
              <a:cs typeface="Times"/>
            </a:endParaRPr>
          </a:p>
          <a:p>
            <a:pPr marL="283480" lvl="1"/>
            <a:endParaRPr lang="en-US" sz="1000" dirty="0">
              <a:latin typeface="Times"/>
              <a:cs typeface="Times"/>
            </a:endParaRPr>
          </a:p>
          <a:p>
            <a:pPr>
              <a:lnSpc>
                <a:spcPct val="98000"/>
              </a:lnSpc>
            </a:pPr>
            <a:endParaRPr lang="en-US" sz="1000" dirty="0">
              <a:latin typeface="Times New Roman" panose="02020603050405020304" pitchFamily="18" charset="0"/>
              <a:cs typeface="Times New Roman" panose="02020603050405020304" pitchFamily="18" charset="0"/>
            </a:endParaRPr>
          </a:p>
          <a:p>
            <a:pPr>
              <a:lnSpc>
                <a:spcPct val="98000"/>
              </a:lnSpc>
            </a:pPr>
            <a:endParaRPr lang="en-US" sz="1000" dirty="0">
              <a:latin typeface="Times New Roman" panose="02020603050405020304" pitchFamily="18" charset="0"/>
              <a:cs typeface="Times New Roman" panose="02020603050405020304" pitchFamily="18" charset="0"/>
            </a:endParaRPr>
          </a:p>
          <a:p>
            <a:pPr>
              <a:lnSpc>
                <a:spcPct val="98000"/>
              </a:lnSpc>
            </a:pPr>
            <a:r>
              <a:rPr lang="en-US" sz="1000" dirty="0">
                <a:latin typeface="Times New Roman" panose="02020603050405020304" pitchFamily="18" charset="0"/>
                <a:cs typeface="Times New Roman" panose="02020603050405020304" pitchFamily="18" charset="0"/>
              </a:rPr>
              <a:t>Co-</a:t>
            </a:r>
            <a:r>
              <a:rPr lang="en-US" sz="1000" dirty="0" err="1">
                <a:latin typeface="Times New Roman" panose="02020603050405020304" pitchFamily="18" charset="0"/>
                <a:cs typeface="Times New Roman" panose="02020603050405020304" pitchFamily="18" charset="0"/>
              </a:rPr>
              <a:t>dev</a:t>
            </a:r>
            <a:r>
              <a:rPr lang="en-US" sz="1000" dirty="0">
                <a:latin typeface="Times New Roman" panose="02020603050405020304" pitchFamily="18" charset="0"/>
                <a:cs typeface="Times New Roman" panose="02020603050405020304" pitchFamily="18" charset="0"/>
              </a:rPr>
              <a:t> opportunities include:</a:t>
            </a:r>
          </a:p>
          <a:p>
            <a:pPr marL="1024648" lvl="2" indent="-224884">
              <a:lnSpc>
                <a:spcPct val="98000"/>
              </a:lnSpc>
            </a:pPr>
            <a:r>
              <a:rPr lang="en-US" sz="1000" dirty="0">
                <a:latin typeface="Times New Roman" panose="02020603050405020304" pitchFamily="18" charset="0"/>
                <a:cs typeface="Times New Roman" panose="02020603050405020304" pitchFamily="18" charset="0"/>
              </a:rPr>
              <a:t>Knowledge Sharing </a:t>
            </a:r>
          </a:p>
          <a:p>
            <a:pPr marL="1024648" lvl="2" indent="-224884">
              <a:lnSpc>
                <a:spcPct val="98000"/>
              </a:lnSpc>
            </a:pPr>
            <a:r>
              <a:rPr lang="en-US" sz="1000" dirty="0">
                <a:latin typeface="Times New Roman" panose="02020603050405020304" pitchFamily="18" charset="0"/>
                <a:cs typeface="Times New Roman" panose="02020603050405020304" pitchFamily="18" charset="0"/>
              </a:rPr>
              <a:t>Formation of community-of-practice</a:t>
            </a:r>
          </a:p>
          <a:p>
            <a:pPr marL="1024648" lvl="2" indent="-224884">
              <a:lnSpc>
                <a:spcPct val="98000"/>
              </a:lnSpc>
            </a:pPr>
            <a:r>
              <a:rPr lang="en-US" sz="1000" dirty="0">
                <a:latin typeface="Times New Roman" panose="02020603050405020304" pitchFamily="18" charset="0"/>
                <a:cs typeface="Times New Roman" panose="02020603050405020304" pitchFamily="18" charset="0"/>
              </a:rPr>
              <a:t>Reimbursable Work</a:t>
            </a:r>
          </a:p>
          <a:p>
            <a:pPr marL="1024648" lvl="2" indent="-224884">
              <a:lnSpc>
                <a:spcPct val="98000"/>
              </a:lnSpc>
            </a:pPr>
            <a:r>
              <a:rPr lang="en-US" sz="1000" dirty="0">
                <a:latin typeface="Times New Roman" panose="02020603050405020304" pitchFamily="18" charset="0"/>
                <a:cs typeface="Times New Roman" panose="02020603050405020304" pitchFamily="18" charset="0"/>
              </a:rPr>
              <a:t>Teaming to mature technology</a:t>
            </a:r>
          </a:p>
          <a:p>
            <a:endParaRPr lang="en-US" dirty="0"/>
          </a:p>
        </p:txBody>
      </p:sp>
      <p:sp>
        <p:nvSpPr>
          <p:cNvPr id="4" name="Slide Number Placeholder 3"/>
          <p:cNvSpPr>
            <a:spLocks noGrp="1"/>
          </p:cNvSpPr>
          <p:nvPr>
            <p:ph type="sldNum" sz="quarter" idx="10"/>
          </p:nvPr>
        </p:nvSpPr>
        <p:spPr/>
        <p:txBody>
          <a:bodyPr/>
          <a:lstStyle/>
          <a:p>
            <a:pPr>
              <a:defRPr/>
            </a:pPr>
            <a:fld id="{81115E8C-9FE4-4ED0-B753-8819B0C3AFC4}" type="slidenum">
              <a:rPr lang="en-US" smtClean="0"/>
              <a:pPr>
                <a:defRPr/>
              </a:pPr>
              <a:t>4</a:t>
            </a:fld>
            <a:endParaRPr lang="en-US" dirty="0"/>
          </a:p>
        </p:txBody>
      </p:sp>
    </p:spTree>
    <p:extLst>
      <p:ext uri="{BB962C8B-B14F-4D97-AF65-F5344CB8AC3E}">
        <p14:creationId xmlns:p14="http://schemas.microsoft.com/office/powerpoint/2010/main" val="1776576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115E8C-9FE4-4ED0-B753-8819B0C3AFC4}" type="slidenum">
              <a:rPr lang="en-US" smtClean="0"/>
              <a:pPr>
                <a:defRPr/>
              </a:pPr>
              <a:t>5</a:t>
            </a:fld>
            <a:endParaRPr lang="en-US" dirty="0"/>
          </a:p>
        </p:txBody>
      </p:sp>
    </p:spTree>
    <p:extLst>
      <p:ext uri="{BB962C8B-B14F-4D97-AF65-F5344CB8AC3E}">
        <p14:creationId xmlns:p14="http://schemas.microsoft.com/office/powerpoint/2010/main" val="612229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Working Draft Text" hidden="1"/>
          <p:cNvSpPr txBox="1">
            <a:spLocks noChangeArrowheads="1"/>
          </p:cNvSpPr>
          <p:nvPr/>
        </p:nvSpPr>
        <p:spPr bwMode="auto">
          <a:xfrm>
            <a:off x="2693795" y="349865"/>
            <a:ext cx="1004301" cy="139298"/>
          </a:xfrm>
          <a:prstGeom prst="rect">
            <a:avLst/>
          </a:prstGeom>
          <a:noFill/>
          <a:ln w="9525">
            <a:noFill/>
            <a:miter lim="800000"/>
            <a:headEnd/>
            <a:tailEnd/>
          </a:ln>
          <a:effectLst/>
        </p:spPr>
        <p:txBody>
          <a:bodyPr wrap="none" lIns="0" tIns="0" rIns="0" bIns="0">
            <a:spAutoFit/>
          </a:bodyPr>
          <a:lstStyle/>
          <a:p>
            <a:pPr fontAlgn="base">
              <a:spcBef>
                <a:spcPct val="0"/>
              </a:spcBef>
              <a:spcAft>
                <a:spcPct val="0"/>
              </a:spcAft>
              <a:defRPr/>
            </a:pPr>
            <a:r>
              <a:rPr lang="en-US" sz="900" b="1" dirty="0">
                <a:solidFill>
                  <a:srgbClr val="000000"/>
                </a:solidFill>
                <a:cs typeface="Arial" charset="0"/>
              </a:rPr>
              <a:t>WORKING DRAFT</a:t>
            </a:r>
          </a:p>
        </p:txBody>
      </p:sp>
      <p:sp>
        <p:nvSpPr>
          <p:cNvPr id="5" name="Working Draft" hidden="1"/>
          <p:cNvSpPr txBox="1">
            <a:spLocks noChangeArrowheads="1"/>
          </p:cNvSpPr>
          <p:nvPr/>
        </p:nvSpPr>
        <p:spPr bwMode="auto">
          <a:xfrm>
            <a:off x="2693795" y="508600"/>
            <a:ext cx="3103614" cy="139298"/>
          </a:xfrm>
          <a:prstGeom prst="rect">
            <a:avLst/>
          </a:prstGeom>
          <a:noFill/>
          <a:ln w="9525">
            <a:noFill/>
            <a:miter lim="800000"/>
            <a:headEnd/>
            <a:tailEnd/>
          </a:ln>
          <a:effectLst/>
        </p:spPr>
        <p:txBody>
          <a:bodyPr wrap="none" lIns="0" tIns="0" rIns="0" bIns="0">
            <a:spAutoFit/>
          </a:bodyPr>
          <a:lstStyle/>
          <a:p>
            <a:pPr fontAlgn="base">
              <a:spcBef>
                <a:spcPct val="0"/>
              </a:spcBef>
              <a:spcAft>
                <a:spcPct val="0"/>
              </a:spcAft>
              <a:defRPr/>
            </a:pPr>
            <a:r>
              <a:rPr lang="en-US" sz="900" dirty="0">
                <a:solidFill>
                  <a:srgbClr val="000000"/>
                </a:solidFill>
                <a:cs typeface="Arial" charset="0"/>
              </a:rPr>
              <a:t>Last Modified 12/5/2011 7:49:13 PM Eastern Standard Time</a:t>
            </a:r>
          </a:p>
        </p:txBody>
      </p:sp>
      <p:sp>
        <p:nvSpPr>
          <p:cNvPr id="6" name="Printed" hidden="1"/>
          <p:cNvSpPr txBox="1">
            <a:spLocks noChangeArrowheads="1"/>
          </p:cNvSpPr>
          <p:nvPr/>
        </p:nvSpPr>
        <p:spPr bwMode="auto">
          <a:xfrm>
            <a:off x="2693795" y="668956"/>
            <a:ext cx="2779646" cy="139298"/>
          </a:xfrm>
          <a:prstGeom prst="rect">
            <a:avLst/>
          </a:prstGeom>
          <a:noFill/>
          <a:ln w="9525">
            <a:noFill/>
            <a:miter lim="800000"/>
            <a:headEnd/>
            <a:tailEnd/>
          </a:ln>
          <a:effectLst/>
        </p:spPr>
        <p:txBody>
          <a:bodyPr wrap="none" lIns="0" tIns="0" rIns="0" bIns="0">
            <a:spAutoFit/>
          </a:bodyPr>
          <a:lstStyle/>
          <a:p>
            <a:pPr fontAlgn="base">
              <a:spcBef>
                <a:spcPct val="0"/>
              </a:spcBef>
              <a:spcAft>
                <a:spcPct val="0"/>
              </a:spcAft>
              <a:defRPr/>
            </a:pPr>
            <a:r>
              <a:rPr lang="en-US" sz="900" dirty="0">
                <a:solidFill>
                  <a:srgbClr val="000000"/>
                </a:solidFill>
                <a:cs typeface="Arial" charset="0"/>
              </a:rPr>
              <a:t>Printed 12/5/2011 2:47:08 PM Eastern Standard Time</a:t>
            </a:r>
          </a:p>
        </p:txBody>
      </p:sp>
      <p:grpSp>
        <p:nvGrpSpPr>
          <p:cNvPr id="2" name="McK Title Elements"/>
          <p:cNvGrpSpPr>
            <a:grpSpLocks/>
          </p:cNvGrpSpPr>
          <p:nvPr/>
        </p:nvGrpSpPr>
        <p:grpSpPr bwMode="auto">
          <a:xfrm>
            <a:off x="1" y="1"/>
            <a:ext cx="9140760" cy="6859620"/>
            <a:chOff x="0" y="0"/>
            <a:chExt cx="5643" cy="4235"/>
          </a:xfrm>
        </p:grpSpPr>
        <p:sp>
          <p:nvSpPr>
            <p:cNvPr id="8" name="McK Document type" hidden="1"/>
            <p:cNvSpPr txBox="1">
              <a:spLocks noChangeArrowheads="1"/>
            </p:cNvSpPr>
            <p:nvPr userDrawn="1"/>
          </p:nvSpPr>
          <p:spPr bwMode="auto">
            <a:xfrm>
              <a:off x="1663" y="3108"/>
              <a:ext cx="3109" cy="134"/>
            </a:xfrm>
            <a:prstGeom prst="rect">
              <a:avLst/>
            </a:prstGeom>
            <a:noFill/>
            <a:ln w="9525">
              <a:noFill/>
              <a:miter lim="800000"/>
              <a:headEnd/>
              <a:tailEnd/>
            </a:ln>
            <a:effectLst/>
          </p:spPr>
          <p:txBody>
            <a:bodyPr lIns="0" tIns="0" rIns="0" bIns="0" anchor="b">
              <a:spAutoFit/>
            </a:bodyPr>
            <a:lstStyle/>
            <a:p>
              <a:pPr fontAlgn="base">
                <a:spcBef>
                  <a:spcPct val="0"/>
                </a:spcBef>
                <a:spcAft>
                  <a:spcPct val="0"/>
                </a:spcAft>
                <a:defRPr/>
              </a:pPr>
              <a:r>
                <a:rPr lang="en-US" sz="1400" dirty="0">
                  <a:solidFill>
                    <a:srgbClr val="000000"/>
                  </a:solidFill>
                  <a:cs typeface="Arial" charset="0"/>
                </a:rPr>
                <a:t>Document type</a:t>
              </a:r>
            </a:p>
          </p:txBody>
        </p:sp>
        <p:sp>
          <p:nvSpPr>
            <p:cNvPr id="9" name="McK Date" hidden="1"/>
            <p:cNvSpPr txBox="1">
              <a:spLocks noChangeArrowheads="1"/>
            </p:cNvSpPr>
            <p:nvPr userDrawn="1"/>
          </p:nvSpPr>
          <p:spPr bwMode="auto">
            <a:xfrm>
              <a:off x="1663" y="3275"/>
              <a:ext cx="3109" cy="134"/>
            </a:xfrm>
            <a:prstGeom prst="rect">
              <a:avLst/>
            </a:prstGeom>
            <a:noFill/>
            <a:ln w="9525">
              <a:noFill/>
              <a:miter lim="800000"/>
              <a:headEnd/>
              <a:tailEnd/>
            </a:ln>
            <a:effectLst/>
          </p:spPr>
          <p:txBody>
            <a:bodyPr lIns="0" tIns="0" rIns="0" bIns="0">
              <a:spAutoFit/>
            </a:bodyPr>
            <a:lstStyle/>
            <a:p>
              <a:pPr fontAlgn="base">
                <a:spcBef>
                  <a:spcPct val="0"/>
                </a:spcBef>
                <a:spcAft>
                  <a:spcPct val="0"/>
                </a:spcAft>
                <a:defRPr/>
              </a:pPr>
              <a:r>
                <a:rPr lang="en-US" sz="1400" dirty="0">
                  <a:solidFill>
                    <a:srgbClr val="000000"/>
                  </a:solidFill>
                  <a:cs typeface="Arial" charset="0"/>
                </a:rPr>
                <a:t>Date</a:t>
              </a:r>
            </a:p>
          </p:txBody>
        </p:sp>
        <p:sp>
          <p:nvSpPr>
            <p:cNvPr id="10" name="McK Disclaimer" hidden="1"/>
            <p:cNvSpPr>
              <a:spLocks noChangeArrowheads="1"/>
            </p:cNvSpPr>
            <p:nvPr userDrawn="1"/>
          </p:nvSpPr>
          <p:spPr bwMode="auto">
            <a:xfrm>
              <a:off x="1663" y="3714"/>
              <a:ext cx="2777" cy="154"/>
            </a:xfrm>
            <a:prstGeom prst="rect">
              <a:avLst/>
            </a:prstGeom>
            <a:noFill/>
            <a:ln w="9525">
              <a:noFill/>
              <a:miter lim="800000"/>
              <a:headEnd/>
              <a:tailEnd/>
            </a:ln>
            <a:effectLst/>
          </p:spPr>
          <p:txBody>
            <a:bodyPr lIns="0" tIns="0" rIns="0" bIns="0" anchor="b">
              <a:spAutoFit/>
            </a:bodyPr>
            <a:lstStyle/>
            <a:p>
              <a:pPr defTabSz="821202" eaLnBrk="0" fontAlgn="base" hangingPunct="0">
                <a:spcBef>
                  <a:spcPct val="0"/>
                </a:spcBef>
                <a:spcAft>
                  <a:spcPct val="0"/>
                </a:spcAft>
                <a:defRPr/>
              </a:pPr>
              <a:r>
                <a:rPr lang="en-US" sz="800" dirty="0">
                  <a:solidFill>
                    <a:srgbClr val="000000"/>
                  </a:solidFill>
                  <a:cs typeface="Arial" charset="0"/>
                </a:rPr>
                <a:t>CONFIDENTIAL AND PROPRIETARY</a:t>
              </a:r>
            </a:p>
            <a:p>
              <a:pPr defTabSz="821202" eaLnBrk="0" fontAlgn="base" hangingPunct="0">
                <a:spcBef>
                  <a:spcPct val="0"/>
                </a:spcBef>
                <a:spcAft>
                  <a:spcPct val="0"/>
                </a:spcAft>
                <a:defRPr/>
              </a:pPr>
              <a:r>
                <a:rPr lang="en-US" sz="800" dirty="0">
                  <a:solidFill>
                    <a:srgbClr val="000000"/>
                  </a:solidFill>
                  <a:cs typeface="Arial" charset="0"/>
                </a:rPr>
                <a:t>Any use of this material without specific permission of McKinsey &amp; Company is strictly prohibited</a:t>
              </a:r>
            </a:p>
          </p:txBody>
        </p:sp>
        <p:sp>
          <p:nvSpPr>
            <p:cNvPr id="11" name="TitleBottomPlaceholder" hidden="1"/>
            <p:cNvSpPr>
              <a:spLocks noChangeArrowheads="1"/>
            </p:cNvSpPr>
            <p:nvPr userDrawn="1"/>
          </p:nvSpPr>
          <p:spPr bwMode="auto">
            <a:xfrm>
              <a:off x="0" y="1410"/>
              <a:ext cx="1382" cy="2825"/>
            </a:xfrm>
            <a:prstGeom prst="rect">
              <a:avLst/>
            </a:prstGeom>
            <a:solidFill>
              <a:srgbClr val="0065CC"/>
            </a:solidFill>
            <a:ln w="9525">
              <a:noFill/>
              <a:miter lim="800000"/>
              <a:headEnd/>
              <a:tailEnd/>
            </a:ln>
            <a:effectLst/>
          </p:spPr>
          <p:txBody>
            <a:bodyPr wrap="none" anchor="ctr"/>
            <a:lstStyle/>
            <a:p>
              <a:pPr fontAlgn="base">
                <a:spcBef>
                  <a:spcPct val="0"/>
                </a:spcBef>
                <a:spcAft>
                  <a:spcPct val="0"/>
                </a:spcAft>
                <a:defRPr/>
              </a:pPr>
              <a:endParaRPr lang="en-US" sz="1100" b="1" dirty="0">
                <a:solidFill>
                  <a:srgbClr val="000000"/>
                </a:solidFill>
                <a:cs typeface="Arial" charset="0"/>
              </a:endParaRPr>
            </a:p>
          </p:txBody>
        </p:sp>
        <p:sp>
          <p:nvSpPr>
            <p:cNvPr id="12" name="TitleTopPlaceholder" hidden="1"/>
            <p:cNvSpPr>
              <a:spLocks noChangeArrowheads="1"/>
            </p:cNvSpPr>
            <p:nvPr userDrawn="1"/>
          </p:nvSpPr>
          <p:spPr bwMode="auto">
            <a:xfrm>
              <a:off x="0" y="0"/>
              <a:ext cx="1382" cy="1410"/>
            </a:xfrm>
            <a:prstGeom prst="rect">
              <a:avLst/>
            </a:prstGeom>
            <a:solidFill>
              <a:srgbClr val="91AFFF"/>
            </a:solidFill>
            <a:ln w="9525">
              <a:noFill/>
              <a:miter lim="800000"/>
              <a:headEnd/>
              <a:tailEnd/>
            </a:ln>
            <a:effectLst/>
          </p:spPr>
          <p:txBody>
            <a:bodyPr wrap="none" anchor="ctr"/>
            <a:lstStyle/>
            <a:p>
              <a:pPr fontAlgn="base">
                <a:spcBef>
                  <a:spcPct val="0"/>
                </a:spcBef>
                <a:spcAft>
                  <a:spcPct val="0"/>
                </a:spcAft>
                <a:defRPr/>
              </a:pPr>
              <a:endParaRPr lang="en-US" sz="1100" b="1" dirty="0">
                <a:solidFill>
                  <a:srgbClr val="000000"/>
                </a:solidFill>
                <a:cs typeface="Arial" charset="0"/>
              </a:endParaRPr>
            </a:p>
          </p:txBody>
        </p:sp>
        <p:sp>
          <p:nvSpPr>
            <p:cNvPr id="13" name="Rectangle 1189" hidden="1"/>
            <p:cNvSpPr>
              <a:spLocks noChangeArrowheads="1"/>
            </p:cNvSpPr>
            <p:nvPr userDrawn="1"/>
          </p:nvSpPr>
          <p:spPr bwMode="auto">
            <a:xfrm>
              <a:off x="0" y="0"/>
              <a:ext cx="5643" cy="4234"/>
            </a:xfrm>
            <a:prstGeom prst="rect">
              <a:avLst/>
            </a:prstGeom>
            <a:noFill/>
            <a:ln w="3175">
              <a:solidFill>
                <a:srgbClr val="000000"/>
              </a:solidFill>
              <a:miter lim="800000"/>
              <a:headEnd/>
              <a:tailEnd/>
            </a:ln>
            <a:effectLst/>
          </p:spPr>
          <p:txBody>
            <a:bodyPr wrap="none" anchor="ctr"/>
            <a:lstStyle/>
            <a:p>
              <a:pPr fontAlgn="base">
                <a:spcBef>
                  <a:spcPct val="0"/>
                </a:spcBef>
                <a:spcAft>
                  <a:spcPct val="0"/>
                </a:spcAft>
                <a:defRPr/>
              </a:pPr>
              <a:endParaRPr lang="en-US" sz="1100" b="1" dirty="0">
                <a:solidFill>
                  <a:srgbClr val="000000"/>
                </a:solidFill>
                <a:cs typeface="Arial" charset="0"/>
              </a:endParaRPr>
            </a:p>
          </p:txBody>
        </p:sp>
      </p:grpSp>
      <p:pic>
        <p:nvPicPr>
          <p:cNvPr id="14" name="TitleBottomBarBW" hidden="1"/>
          <p:cNvPicPr>
            <a:picLocks noChangeAspect="1" noChangeArrowheads="1"/>
          </p:cNvPicPr>
          <p:nvPr/>
        </p:nvPicPr>
        <p:blipFill>
          <a:blip r:embed="rId2" cstate="print"/>
          <a:srcRect/>
          <a:stretch>
            <a:fillRect/>
          </a:stretch>
        </p:blipFill>
        <p:spPr bwMode="auto">
          <a:xfrm>
            <a:off x="7320060" y="6574545"/>
            <a:ext cx="1670055" cy="195989"/>
          </a:xfrm>
          <a:prstGeom prst="rect">
            <a:avLst/>
          </a:prstGeom>
          <a:noFill/>
          <a:ln w="9525">
            <a:noFill/>
            <a:miter lim="800000"/>
            <a:headEnd/>
            <a:tailEnd/>
          </a:ln>
        </p:spPr>
      </p:pic>
      <p:sp>
        <p:nvSpPr>
          <p:cNvPr id="15" name="doc id"/>
          <p:cNvSpPr txBox="1">
            <a:spLocks noChangeArrowheads="1"/>
          </p:cNvSpPr>
          <p:nvPr/>
        </p:nvSpPr>
        <p:spPr bwMode="auto">
          <a:xfrm>
            <a:off x="8614312" y="37255"/>
            <a:ext cx="301290" cy="124720"/>
          </a:xfrm>
          <a:prstGeom prst="rect">
            <a:avLst/>
          </a:prstGeom>
          <a:noFill/>
          <a:ln w="9525">
            <a:noFill/>
            <a:miter lim="800000"/>
            <a:headEnd/>
            <a:tailEnd/>
          </a:ln>
          <a:effectLst/>
        </p:spPr>
        <p:txBody>
          <a:bodyPr wrap="none" lIns="0" tIns="0" rIns="0" bIns="0"/>
          <a:lstStyle/>
          <a:p>
            <a:pPr algn="r" fontAlgn="base">
              <a:spcBef>
                <a:spcPct val="0"/>
              </a:spcBef>
              <a:spcAft>
                <a:spcPct val="0"/>
              </a:spcAft>
              <a:defRPr/>
            </a:pPr>
            <a:endParaRPr lang="en-US" sz="800" dirty="0">
              <a:solidFill>
                <a:srgbClr val="000000"/>
              </a:solidFill>
              <a:cs typeface="Arial" charset="0"/>
            </a:endParaRPr>
          </a:p>
        </p:txBody>
      </p:sp>
      <p:sp>
        <p:nvSpPr>
          <p:cNvPr id="13314" name="Rectangle 1026"/>
          <p:cNvSpPr>
            <a:spLocks noGrp="1" noChangeArrowheads="1"/>
          </p:cNvSpPr>
          <p:nvPr>
            <p:ph type="ctrTitle"/>
          </p:nvPr>
        </p:nvSpPr>
        <p:spPr>
          <a:xfrm>
            <a:off x="2693795" y="2176938"/>
            <a:ext cx="5036084" cy="507831"/>
          </a:xfrm>
        </p:spPr>
        <p:txBody>
          <a:bodyPr/>
          <a:lstStyle>
            <a:lvl1pPr>
              <a:defRPr sz="3300" b="0"/>
            </a:lvl1pPr>
          </a:lstStyle>
          <a:p>
            <a:r>
              <a:rPr lang="en-US"/>
              <a:t>Click to edit Master title</a:t>
            </a:r>
          </a:p>
        </p:txBody>
      </p:sp>
      <p:sp>
        <p:nvSpPr>
          <p:cNvPr id="13315" name="Rectangle 1027"/>
          <p:cNvSpPr>
            <a:spLocks noGrp="1" noChangeArrowheads="1"/>
          </p:cNvSpPr>
          <p:nvPr>
            <p:ph type="subTitle" idx="1"/>
          </p:nvPr>
        </p:nvSpPr>
        <p:spPr>
          <a:xfrm>
            <a:off x="2693795" y="3945699"/>
            <a:ext cx="5036084" cy="217046"/>
          </a:xfrm>
        </p:spPr>
        <p:txBody>
          <a:bodyPr>
            <a:spAutoFit/>
          </a:bodyPr>
          <a:lstStyle>
            <a:lvl1pPr>
              <a:defRPr sz="1400"/>
            </a:lvl1pPr>
          </a:lstStyle>
          <a:p>
            <a:r>
              <a:rPr lang="en-US"/>
              <a:t>Click to edit Master subtitle style</a:t>
            </a:r>
          </a:p>
        </p:txBody>
      </p:sp>
      <p:sp>
        <p:nvSpPr>
          <p:cNvPr id="1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620DF-675C-482E-9573-9AD19E3B5D12}" type="slidenum">
              <a:rPr lang="en-US" smtClean="0"/>
              <a:pPr/>
              <a:t>‹#›</a:t>
            </a:fld>
            <a:endParaRPr lang="en-US" dirty="0"/>
          </a:p>
        </p:txBody>
      </p:sp>
    </p:spTree>
    <p:extLst>
      <p:ext uri="{BB962C8B-B14F-4D97-AF65-F5344CB8AC3E}">
        <p14:creationId xmlns:p14="http://schemas.microsoft.com/office/powerpoint/2010/main" val="3115549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80"/>
          <p:cNvSpPr>
            <a:spLocks noGrp="1" noChangeArrowheads="1"/>
          </p:cNvSpPr>
          <p:nvPr>
            <p:ph type="sldNum" sz="quarter" idx="10"/>
          </p:nvPr>
        </p:nvSpPr>
        <p:spPr>
          <a:ln/>
        </p:spPr>
        <p:txBody>
          <a:bodyPr/>
          <a:lstStyle>
            <a:lvl1pPr>
              <a:defRPr/>
            </a:lvl1pPr>
          </a:lstStyle>
          <a:p>
            <a:pPr>
              <a:defRPr/>
            </a:pPr>
            <a:fld id="{732F2AFF-11A4-4E75-9385-53111166DB99}" type="slidenum">
              <a:rPr lang="en-US"/>
              <a:pPr>
                <a:defRPr/>
              </a:pPr>
              <a:t>‹#›</a:t>
            </a:fld>
            <a:r>
              <a:rPr lang="en-US" dirty="0"/>
              <a:t> </a:t>
            </a:r>
          </a:p>
        </p:txBody>
      </p:sp>
    </p:spTree>
    <p:extLst>
      <p:ext uri="{BB962C8B-B14F-4D97-AF65-F5344CB8AC3E}">
        <p14:creationId xmlns:p14="http://schemas.microsoft.com/office/powerpoint/2010/main" val="2494885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30827" y="234864"/>
            <a:ext cx="584775" cy="300300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1488" y="234864"/>
            <a:ext cx="6440486" cy="30030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80"/>
          <p:cNvSpPr>
            <a:spLocks noGrp="1" noChangeArrowheads="1"/>
          </p:cNvSpPr>
          <p:nvPr>
            <p:ph type="sldNum" sz="quarter" idx="10"/>
          </p:nvPr>
        </p:nvSpPr>
        <p:spPr>
          <a:ln/>
        </p:spPr>
        <p:txBody>
          <a:bodyPr/>
          <a:lstStyle>
            <a:lvl1pPr>
              <a:defRPr/>
            </a:lvl1pPr>
          </a:lstStyle>
          <a:p>
            <a:pPr>
              <a:defRPr/>
            </a:pPr>
            <a:fld id="{B945440E-B26C-4A4A-9BA8-BA8EBA24BC1A}" type="slidenum">
              <a:rPr lang="en-US"/>
              <a:pPr>
                <a:defRPr/>
              </a:pPr>
              <a:t>‹#›</a:t>
            </a:fld>
            <a:r>
              <a:rPr lang="en-US" dirty="0"/>
              <a:t> </a:t>
            </a:r>
          </a:p>
        </p:txBody>
      </p:sp>
    </p:spTree>
    <p:extLst>
      <p:ext uri="{BB962C8B-B14F-4D97-AF65-F5344CB8AC3E}">
        <p14:creationId xmlns:p14="http://schemas.microsoft.com/office/powerpoint/2010/main" val="1077767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4"/>
          <p:cNvSpPr>
            <a:spLocks noGrp="1"/>
          </p:cNvSpPr>
          <p:nvPr>
            <p:ph type="sldNum" sz="quarter" idx="12"/>
          </p:nvPr>
        </p:nvSpPr>
        <p:spPr>
          <a:xfrm>
            <a:off x="6858000" y="6324600"/>
            <a:ext cx="2133600" cy="365125"/>
          </a:xfrm>
        </p:spPr>
        <p:txBody>
          <a:bodyPr/>
          <a:lstStyle/>
          <a:p>
            <a:fld id="{6C95BF59-D58E-41FC-9B18-4BAAB1C4EFC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27745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Picture Placeholder 7"/>
          <p:cNvSpPr>
            <a:spLocks noGrp="1"/>
          </p:cNvSpPr>
          <p:nvPr>
            <p:ph type="pic" sz="quarter" idx="13"/>
          </p:nvPr>
        </p:nvSpPr>
        <p:spPr>
          <a:xfrm>
            <a:off x="3810000" y="4267200"/>
            <a:ext cx="914400" cy="914400"/>
          </a:xfrm>
        </p:spPr>
        <p:txBody>
          <a:bodyPr rtlCol="0">
            <a:normAutofit/>
          </a:bodyPr>
          <a:lstStyle/>
          <a:p>
            <a:pPr lvl="0"/>
            <a:endParaRPr lang="en-US" noProof="0" dirty="0"/>
          </a:p>
        </p:txBody>
      </p:sp>
      <p:sp>
        <p:nvSpPr>
          <p:cNvPr id="5" name="Date Placeholder 3"/>
          <p:cNvSpPr>
            <a:spLocks noGrp="1"/>
          </p:cNvSpPr>
          <p:nvPr>
            <p:ph type="dt" sz="half" idx="14"/>
          </p:nvPr>
        </p:nvSpPr>
        <p:spPr/>
        <p:txBody>
          <a:bodyPr/>
          <a:lstStyle>
            <a:lvl1pPr>
              <a:defRPr/>
            </a:lvl1pPr>
          </a:lstStyle>
          <a:p>
            <a:pPr>
              <a:defRPr/>
            </a:pPr>
            <a:endParaRPr lang="en-US" dirty="0"/>
          </a:p>
        </p:txBody>
      </p:sp>
      <p:sp>
        <p:nvSpPr>
          <p:cNvPr id="6" name="Footer Placeholder 4"/>
          <p:cNvSpPr>
            <a:spLocks noGrp="1"/>
          </p:cNvSpPr>
          <p:nvPr>
            <p:ph type="ftr" sz="quarter" idx="15"/>
          </p:nvPr>
        </p:nvSpPr>
        <p:spPr/>
        <p:txBody>
          <a:bodyPr/>
          <a:lstStyle>
            <a:lvl1pPr>
              <a:defRPr/>
            </a:lvl1pPr>
          </a:lstStyle>
          <a:p>
            <a:pPr>
              <a:defRPr/>
            </a:pPr>
            <a:endParaRPr lang="en-US" dirty="0"/>
          </a:p>
        </p:txBody>
      </p:sp>
      <p:sp>
        <p:nvSpPr>
          <p:cNvPr id="7" name="Slide Number Placeholder 5"/>
          <p:cNvSpPr>
            <a:spLocks noGrp="1"/>
          </p:cNvSpPr>
          <p:nvPr>
            <p:ph type="sldNum" sz="quarter" idx="16"/>
          </p:nvPr>
        </p:nvSpPr>
        <p:spPr/>
        <p:txBody>
          <a:bodyPr/>
          <a:lstStyle>
            <a:lvl1pPr>
              <a:defRPr/>
            </a:lvl1pPr>
          </a:lstStyle>
          <a:p>
            <a:pPr>
              <a:defRPr/>
            </a:pPr>
            <a:fld id="{053AEA35-4CC0-4D41-9801-73DCE9D4768C}" type="slidenum">
              <a:rPr lang="en-US"/>
              <a:pPr>
                <a:defRPr/>
              </a:pPr>
              <a:t>‹#›</a:t>
            </a:fld>
            <a:endParaRPr lang="en-US" dirty="0"/>
          </a:p>
        </p:txBody>
      </p:sp>
    </p:spTree>
    <p:extLst>
      <p:ext uri="{BB962C8B-B14F-4D97-AF65-F5344CB8AC3E}">
        <p14:creationId xmlns:p14="http://schemas.microsoft.com/office/powerpoint/2010/main" val="3856841549"/>
      </p:ext>
    </p:extLst>
  </p:cSld>
  <p:clrMapOvr>
    <a:masterClrMapping/>
  </p:clrMapOvr>
  <p:transition xmlns:p14="http://schemas.microsoft.com/office/powerpoint/2010/main" spd="slow">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76200"/>
            <a:ext cx="9144000" cy="6934200"/>
          </a:xfrm>
          <a:prstGeom prst="rect">
            <a:avLst/>
          </a:prstGeom>
          <a:gradFill rotWithShape="1">
            <a:gsLst>
              <a:gs pos="0">
                <a:srgbClr val="F6F9FC"/>
              </a:gs>
              <a:gs pos="74001">
                <a:srgbClr val="B0C6E1"/>
              </a:gs>
              <a:gs pos="83000">
                <a:srgbClr val="B0C6E1"/>
              </a:gs>
              <a:gs pos="100000">
                <a:srgbClr val="CAD9EB"/>
              </a:gs>
            </a:gsLst>
            <a:lin ang="5400000" scaled="1"/>
          </a:gra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defRPr/>
            </a:pPr>
            <a:endParaRPr lang="en-US">
              <a:solidFill>
                <a:schemeClr val="lt1"/>
              </a:solidFill>
              <a:latin typeface="+mn-lt"/>
              <a:ea typeface="+mn-ea"/>
              <a:cs typeface="+mn-cs"/>
            </a:endParaRPr>
          </a:p>
        </p:txBody>
      </p:sp>
      <p:sp>
        <p:nvSpPr>
          <p:cNvPr id="3" name="Content Placeholder 2"/>
          <p:cNvSpPr>
            <a:spLocks noGrp="1"/>
          </p:cNvSpPr>
          <p:nvPr>
            <p:ph idx="1"/>
          </p:nvPr>
        </p:nvSpPr>
        <p:spPr>
          <a:xfrm>
            <a:off x="161926" y="2054087"/>
            <a:ext cx="8783292" cy="4638261"/>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a:xfrm>
            <a:off x="6553200" y="6488113"/>
            <a:ext cx="2133600" cy="365125"/>
          </a:xfrm>
          <a:prstGeom prst="rect">
            <a:avLst/>
          </a:prstGeom>
        </p:spPr>
        <p:txBody>
          <a:bodyPr vert="horz" wrap="square" lIns="91440" tIns="45720" rIns="91440" bIns="45720" numCol="1" anchor="b" anchorCtr="0" compatLnSpc="1">
            <a:prstTxWarp prst="textNoShape">
              <a:avLst/>
            </a:prstTxWarp>
          </a:bodyPr>
          <a:lstStyle>
            <a:lvl1pPr algn="r">
              <a:defRPr sz="1100">
                <a:solidFill>
                  <a:schemeClr val="bg1"/>
                </a:solidFill>
              </a:defRPr>
            </a:lvl1pPr>
          </a:lstStyle>
          <a:p>
            <a:fld id="{7A079A08-9FF8-B244-8EB5-D52F3B4C553C}" type="slidenum">
              <a:rPr lang="en-US"/>
              <a:pPr/>
              <a:t>‹#›</a:t>
            </a:fld>
            <a:endParaRPr lang="en-US"/>
          </a:p>
        </p:txBody>
      </p:sp>
    </p:spTree>
    <p:extLst>
      <p:ext uri="{BB962C8B-B14F-4D97-AF65-F5344CB8AC3E}">
        <p14:creationId xmlns:p14="http://schemas.microsoft.com/office/powerpoint/2010/main" val="745171406"/>
      </p:ext>
    </p:extLst>
  </p:cSld>
  <p:clrMapOvr>
    <a:masterClrMapping/>
  </p:clrMapOvr>
  <p:transition xmlns:p14="http://schemas.microsoft.com/office/powerpoint/2010/main" spd="med" advClick="0">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5"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620DF-675C-482E-9573-9AD19E3B5D12}" type="slidenum">
              <a:rPr lang="en-US" smtClean="0"/>
              <a:pPr/>
              <a:t>‹#›</a:t>
            </a:fld>
            <a:endParaRPr lang="en-US" dirty="0"/>
          </a:p>
        </p:txBody>
      </p:sp>
    </p:spTree>
    <p:extLst>
      <p:ext uri="{BB962C8B-B14F-4D97-AF65-F5344CB8AC3E}">
        <p14:creationId xmlns:p14="http://schemas.microsoft.com/office/powerpoint/2010/main" val="2229217636"/>
      </p:ext>
    </p:extLst>
  </p:cSld>
  <p:clrMapOvr>
    <a:masterClrMapping/>
  </p:clrMapOvr>
  <p:transition xmlns:p14="http://schemas.microsoft.com/office/powerpoint/2010/mai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620DF-675C-482E-9573-9AD19E3B5D12}" type="slidenum">
              <a:rPr lang="en-US" smtClean="0"/>
              <a:pPr/>
              <a:t>‹#›</a:t>
            </a:fld>
            <a:endParaRPr lang="en-US" dirty="0"/>
          </a:p>
        </p:txBody>
      </p:sp>
    </p:spTree>
    <p:extLst>
      <p:ext uri="{BB962C8B-B14F-4D97-AF65-F5344CB8AC3E}">
        <p14:creationId xmlns:p14="http://schemas.microsoft.com/office/powerpoint/2010/main" val="2486522628"/>
      </p:ext>
    </p:extLst>
  </p:cSld>
  <p:clrMapOvr>
    <a:masterClrMapping/>
  </p:clrMapOvr>
  <p:transition xmlns:p14="http://schemas.microsoft.com/office/powerpoint/2010/main" spd="slow">
    <p:wipe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5"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620DF-675C-482E-9573-9AD19E3B5D12}" type="slidenum">
              <a:rPr lang="en-US" smtClean="0"/>
              <a:pPr/>
              <a:t>‹#›</a:t>
            </a:fld>
            <a:endParaRPr lang="en-US" dirty="0"/>
          </a:p>
        </p:txBody>
      </p:sp>
    </p:spTree>
    <p:extLst>
      <p:ext uri="{BB962C8B-B14F-4D97-AF65-F5344CB8AC3E}">
        <p14:creationId xmlns:p14="http://schemas.microsoft.com/office/powerpoint/2010/main" val="480420849"/>
      </p:ext>
    </p:extLst>
  </p:cSld>
  <p:clrMapOvr>
    <a:masterClrMapping/>
  </p:clrMapOvr>
  <p:transition xmlns:p14="http://schemas.microsoft.com/office/powerpoint/2010/main" spd="slow">
    <p:wipe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98513" y="1023938"/>
            <a:ext cx="3840162" cy="5022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91075" y="1023938"/>
            <a:ext cx="3840163" cy="5022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620DF-675C-482E-9573-9AD19E3B5D12}" type="slidenum">
              <a:rPr lang="en-US" smtClean="0"/>
              <a:pPr/>
              <a:t>‹#›</a:t>
            </a:fld>
            <a:endParaRPr lang="en-US" dirty="0"/>
          </a:p>
        </p:txBody>
      </p:sp>
    </p:spTree>
    <p:extLst>
      <p:ext uri="{BB962C8B-B14F-4D97-AF65-F5344CB8AC3E}">
        <p14:creationId xmlns:p14="http://schemas.microsoft.com/office/powerpoint/2010/main" val="1854464775"/>
      </p:ext>
    </p:extLst>
  </p:cSld>
  <p:clrMapOvr>
    <a:masterClrMapping/>
  </p:clrMapOvr>
  <p:transition xmlns:p14="http://schemas.microsoft.com/office/powerpoint/2010/main" spd="slow">
    <p:wipe di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8" name="Slide Number Placeholder 5"/>
          <p:cNvSpPr>
            <a:spLocks noGrp="1"/>
          </p:cNvSpPr>
          <p:nvPr>
            <p:ph type="sldNum" sz="quarter" idx="11"/>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620DF-675C-482E-9573-9AD19E3B5D12}" type="slidenum">
              <a:rPr lang="en-US" smtClean="0"/>
              <a:pPr/>
              <a:t>‹#›</a:t>
            </a:fld>
            <a:endParaRPr lang="en-US" dirty="0"/>
          </a:p>
        </p:txBody>
      </p:sp>
    </p:spTree>
    <p:extLst>
      <p:ext uri="{BB962C8B-B14F-4D97-AF65-F5344CB8AC3E}">
        <p14:creationId xmlns:p14="http://schemas.microsoft.com/office/powerpoint/2010/main" val="1084259153"/>
      </p:ext>
    </p:extLst>
  </p:cSld>
  <p:clrMapOvr>
    <a:masterClrMapping/>
  </p:clrMapOvr>
  <p:transition xmlns:p14="http://schemas.microsoft.com/office/powerpoint/2010/mai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620DF-675C-482E-9573-9AD19E3B5D12}" type="slidenum">
              <a:rPr lang="en-US" smtClean="0"/>
              <a:pPr/>
              <a:t>‹#›</a:t>
            </a:fld>
            <a:endParaRPr lang="en-US" dirty="0"/>
          </a:p>
        </p:txBody>
      </p:sp>
    </p:spTree>
    <p:extLst>
      <p:ext uri="{BB962C8B-B14F-4D97-AF65-F5344CB8AC3E}">
        <p14:creationId xmlns:p14="http://schemas.microsoft.com/office/powerpoint/2010/main" val="20702715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4"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620DF-675C-482E-9573-9AD19E3B5D12}" type="slidenum">
              <a:rPr lang="en-US" smtClean="0"/>
              <a:pPr/>
              <a:t>‹#›</a:t>
            </a:fld>
            <a:endParaRPr lang="en-US" dirty="0"/>
          </a:p>
        </p:txBody>
      </p:sp>
    </p:spTree>
    <p:extLst>
      <p:ext uri="{BB962C8B-B14F-4D97-AF65-F5344CB8AC3E}">
        <p14:creationId xmlns:p14="http://schemas.microsoft.com/office/powerpoint/2010/main" val="4263900142"/>
      </p:ext>
    </p:extLst>
  </p:cSld>
  <p:clrMapOvr>
    <a:masterClrMapping/>
  </p:clrMapOvr>
  <p:transition xmlns:p14="http://schemas.microsoft.com/office/powerpoint/2010/main" spd="slow">
    <p:wipe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3013075" y="6224588"/>
            <a:ext cx="2508250" cy="457200"/>
          </a:xfrm>
        </p:spPr>
        <p:txBody>
          <a:bodyPr/>
          <a:lstStyle>
            <a:lvl1pPr algn="ctr">
              <a:defRPr b="1">
                <a:solidFill>
                  <a:schemeClr val="tx1"/>
                </a:solidFill>
              </a:defRPr>
            </a:lvl1pPr>
          </a:lstStyle>
          <a:p>
            <a:pPr>
              <a:defRPr/>
            </a:pPr>
            <a:endParaRPr lang="en-US" dirty="0">
              <a:solidFill>
                <a:prstClr val="black"/>
              </a:solidFill>
            </a:endParaRPr>
          </a:p>
        </p:txBody>
      </p:sp>
      <p:sp>
        <p:nvSpPr>
          <p:cNvPr id="3"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620DF-675C-482E-9573-9AD19E3B5D12}" type="slidenum">
              <a:rPr lang="en-US" smtClean="0"/>
              <a:pPr/>
              <a:t>‹#›</a:t>
            </a:fld>
            <a:endParaRPr lang="en-US" dirty="0"/>
          </a:p>
        </p:txBody>
      </p:sp>
    </p:spTree>
    <p:extLst>
      <p:ext uri="{BB962C8B-B14F-4D97-AF65-F5344CB8AC3E}">
        <p14:creationId xmlns:p14="http://schemas.microsoft.com/office/powerpoint/2010/main" val="1089126307"/>
      </p:ext>
    </p:extLst>
  </p:cSld>
  <p:clrMapOvr>
    <a:masterClrMapping/>
  </p:clrMapOvr>
  <p:transition xmlns:p14="http://schemas.microsoft.com/office/powerpoint/2010/main" spd="slow">
    <p:wipe di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620DF-675C-482E-9573-9AD19E3B5D12}" type="slidenum">
              <a:rPr lang="en-US" smtClean="0"/>
              <a:pPr/>
              <a:t>‹#›</a:t>
            </a:fld>
            <a:endParaRPr lang="en-US" dirty="0"/>
          </a:p>
        </p:txBody>
      </p:sp>
    </p:spTree>
    <p:extLst>
      <p:ext uri="{BB962C8B-B14F-4D97-AF65-F5344CB8AC3E}">
        <p14:creationId xmlns:p14="http://schemas.microsoft.com/office/powerpoint/2010/main" val="430972666"/>
      </p:ext>
    </p:extLst>
  </p:cSld>
  <p:clrMapOvr>
    <a:masterClrMapping/>
  </p:clrMapOvr>
  <p:transition xmlns:p14="http://schemas.microsoft.com/office/powerpoint/2010/main" spd="slow">
    <p:wipe di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620DF-675C-482E-9573-9AD19E3B5D12}" type="slidenum">
              <a:rPr lang="en-US" smtClean="0"/>
              <a:pPr/>
              <a:t>‹#›</a:t>
            </a:fld>
            <a:endParaRPr lang="en-US" dirty="0"/>
          </a:p>
        </p:txBody>
      </p:sp>
    </p:spTree>
    <p:extLst>
      <p:ext uri="{BB962C8B-B14F-4D97-AF65-F5344CB8AC3E}">
        <p14:creationId xmlns:p14="http://schemas.microsoft.com/office/powerpoint/2010/main" val="2743934690"/>
      </p:ext>
    </p:extLst>
  </p:cSld>
  <p:clrMapOvr>
    <a:masterClrMapping/>
  </p:clrMapOvr>
  <p:transition xmlns:p14="http://schemas.microsoft.com/office/powerpoint/2010/main" spd="slow">
    <p:wipe di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5"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620DF-675C-482E-9573-9AD19E3B5D12}" type="slidenum">
              <a:rPr lang="en-US" smtClean="0"/>
              <a:pPr/>
              <a:t>‹#›</a:t>
            </a:fld>
            <a:endParaRPr lang="en-US" dirty="0"/>
          </a:p>
        </p:txBody>
      </p:sp>
    </p:spTree>
    <p:extLst>
      <p:ext uri="{BB962C8B-B14F-4D97-AF65-F5344CB8AC3E}">
        <p14:creationId xmlns:p14="http://schemas.microsoft.com/office/powerpoint/2010/main" val="3795525070"/>
      </p:ext>
    </p:extLst>
  </p:cSld>
  <p:clrMapOvr>
    <a:masterClrMapping/>
  </p:clrMapOvr>
  <p:transition xmlns:p14="http://schemas.microsoft.com/office/powerpoint/2010/main" spd="slow">
    <p:wipe di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0"/>
            <a:ext cx="2006600" cy="60467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00088" y="0"/>
            <a:ext cx="5872162" cy="60467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5"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620DF-675C-482E-9573-9AD19E3B5D12}" type="slidenum">
              <a:rPr lang="en-US" smtClean="0"/>
              <a:pPr/>
              <a:t>‹#›</a:t>
            </a:fld>
            <a:endParaRPr lang="en-US" dirty="0"/>
          </a:p>
        </p:txBody>
      </p:sp>
    </p:spTree>
    <p:extLst>
      <p:ext uri="{BB962C8B-B14F-4D97-AF65-F5344CB8AC3E}">
        <p14:creationId xmlns:p14="http://schemas.microsoft.com/office/powerpoint/2010/main" val="180556201"/>
      </p:ext>
    </p:extLst>
  </p:cSld>
  <p:clrMapOvr>
    <a:masterClrMapping/>
  </p:clrMapOvr>
  <p:transition xmlns:p14="http://schemas.microsoft.com/office/powerpoint/2010/main" spd="slow">
    <p:wipe dir="d"/>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0088" y="0"/>
            <a:ext cx="8031162" cy="8540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98513" y="1023938"/>
            <a:ext cx="3840162" cy="5022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91075" y="1023938"/>
            <a:ext cx="3840163" cy="5022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620DF-675C-482E-9573-9AD19E3B5D12}" type="slidenum">
              <a:rPr lang="en-US" smtClean="0"/>
              <a:pPr/>
              <a:t>‹#›</a:t>
            </a:fld>
            <a:endParaRPr lang="en-US" dirty="0"/>
          </a:p>
        </p:txBody>
      </p:sp>
    </p:spTree>
    <p:extLst>
      <p:ext uri="{BB962C8B-B14F-4D97-AF65-F5344CB8AC3E}">
        <p14:creationId xmlns:p14="http://schemas.microsoft.com/office/powerpoint/2010/main" val="4242921138"/>
      </p:ext>
    </p:extLst>
  </p:cSld>
  <p:clrMapOvr>
    <a:masterClrMapping/>
  </p:clrMapOvr>
  <p:transition xmlns:p14="http://schemas.microsoft.com/office/powerpoint/2010/main" spd="slow">
    <p:wipe di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00088" y="0"/>
            <a:ext cx="8031162" cy="8540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798513" y="1023938"/>
            <a:ext cx="7832725" cy="502285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5"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620DF-675C-482E-9573-9AD19E3B5D12}" type="slidenum">
              <a:rPr lang="en-US" smtClean="0"/>
              <a:pPr/>
              <a:t>‹#›</a:t>
            </a:fld>
            <a:endParaRPr lang="en-US" dirty="0"/>
          </a:p>
        </p:txBody>
      </p:sp>
    </p:spTree>
    <p:extLst>
      <p:ext uri="{BB962C8B-B14F-4D97-AF65-F5344CB8AC3E}">
        <p14:creationId xmlns:p14="http://schemas.microsoft.com/office/powerpoint/2010/main" val="1688814559"/>
      </p:ext>
    </p:extLst>
  </p:cSld>
  <p:clrMapOvr>
    <a:masterClrMapping/>
  </p:clrMapOvr>
  <p:transition xmlns:p14="http://schemas.microsoft.com/office/powerpoint/2010/main" spd="slow">
    <p:wipe dir="d"/>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92748" y="2320470"/>
            <a:ext cx="6265451" cy="611414"/>
          </a:xfrm>
        </p:spPr>
        <p:txBody>
          <a:bodyPr/>
          <a:lstStyle>
            <a:lvl1pPr>
              <a:defRPr>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192748" y="2931884"/>
            <a:ext cx="6265451" cy="667669"/>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descr="Meatball.png"/>
          <p:cNvPicPr>
            <a:picLocks noChangeAspect="1"/>
          </p:cNvPicPr>
          <p:nvPr userDrawn="1"/>
        </p:nvPicPr>
        <p:blipFill>
          <a:blip r:embed="rId2" cstate="print"/>
          <a:stretch>
            <a:fillRect/>
          </a:stretch>
        </p:blipFill>
        <p:spPr>
          <a:xfrm>
            <a:off x="656772" y="2247900"/>
            <a:ext cx="1535977" cy="1279979"/>
          </a:xfrm>
          <a:prstGeom prst="rect">
            <a:avLst/>
          </a:prstGeom>
        </p:spPr>
      </p:pic>
      <p:sp>
        <p:nvSpPr>
          <p:cNvPr id="5"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620DF-675C-482E-9573-9AD19E3B5D12}" type="slidenum">
              <a:rPr lang="en-US" smtClean="0"/>
              <a:pPr/>
              <a:t>‹#›</a:t>
            </a:fld>
            <a:endParaRPr lang="en-US" dirty="0"/>
          </a:p>
        </p:txBody>
      </p:sp>
    </p:spTree>
    <p:extLst>
      <p:ext uri="{BB962C8B-B14F-4D97-AF65-F5344CB8AC3E}">
        <p14:creationId xmlns:p14="http://schemas.microsoft.com/office/powerpoint/2010/main" val="3401858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0D776E5-EC8A-4925-B244-BA8B4BDFE27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28179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49" y="4407327"/>
            <a:ext cx="7771995" cy="1261884"/>
          </a:xfrm>
        </p:spPr>
        <p:txBody>
          <a:bodyPr/>
          <a:lstStyle>
            <a:lvl1pPr algn="l">
              <a:defRPr sz="4100" b="1" cap="all"/>
            </a:lvl1pPr>
          </a:lstStyle>
          <a:p>
            <a:r>
              <a:rPr lang="en-US" smtClean="0"/>
              <a:t>Click to edit Master title style</a:t>
            </a:r>
            <a:endParaRPr lang="en-US"/>
          </a:p>
        </p:txBody>
      </p:sp>
      <p:sp>
        <p:nvSpPr>
          <p:cNvPr id="3" name="Text Placeholder 2"/>
          <p:cNvSpPr>
            <a:spLocks noGrp="1"/>
          </p:cNvSpPr>
          <p:nvPr>
            <p:ph type="body" idx="1"/>
          </p:nvPr>
        </p:nvSpPr>
        <p:spPr>
          <a:xfrm>
            <a:off x="722449" y="2907443"/>
            <a:ext cx="7771995" cy="1499884"/>
          </a:xfrm>
        </p:spPr>
        <p:txBody>
          <a:bodyPr anchor="b"/>
          <a:lstStyle>
            <a:lvl1pPr marL="0" indent="0">
              <a:buNone/>
              <a:defRPr sz="2000"/>
            </a:lvl1pPr>
            <a:lvl2pPr marL="466481" indent="0">
              <a:buNone/>
              <a:defRPr sz="1800"/>
            </a:lvl2pPr>
            <a:lvl3pPr marL="932962" indent="0">
              <a:buNone/>
              <a:defRPr sz="1600"/>
            </a:lvl3pPr>
            <a:lvl4pPr marL="1399443" indent="0">
              <a:buNone/>
              <a:defRPr sz="1400"/>
            </a:lvl4pPr>
            <a:lvl5pPr marL="1865925" indent="0">
              <a:buNone/>
              <a:defRPr sz="1400"/>
            </a:lvl5pPr>
            <a:lvl6pPr marL="2332406" indent="0">
              <a:buNone/>
              <a:defRPr sz="1400"/>
            </a:lvl6pPr>
            <a:lvl7pPr marL="2798887" indent="0">
              <a:buNone/>
              <a:defRPr sz="1400"/>
            </a:lvl7pPr>
            <a:lvl8pPr marL="3265368" indent="0">
              <a:buNone/>
              <a:defRPr sz="1400"/>
            </a:lvl8pPr>
            <a:lvl9pPr marL="3731849" indent="0">
              <a:buNone/>
              <a:defRPr sz="1400"/>
            </a:lvl9pPr>
          </a:lstStyle>
          <a:p>
            <a:pPr lvl="0"/>
            <a:r>
              <a:rPr lang="en-US" smtClean="0"/>
              <a:t>Click to edit Master text styles</a:t>
            </a:r>
          </a:p>
        </p:txBody>
      </p:sp>
      <p:sp>
        <p:nvSpPr>
          <p:cNvPr id="5"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620DF-675C-482E-9573-9AD19E3B5D12}" type="slidenum">
              <a:rPr lang="en-US" smtClean="0"/>
              <a:pPr/>
              <a:t>‹#›</a:t>
            </a:fld>
            <a:endParaRPr lang="en-US" dirty="0"/>
          </a:p>
        </p:txBody>
      </p:sp>
    </p:spTree>
    <p:extLst>
      <p:ext uri="{BB962C8B-B14F-4D97-AF65-F5344CB8AC3E}">
        <p14:creationId xmlns:p14="http://schemas.microsoft.com/office/powerpoint/2010/main" val="29935026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0D776E5-EC8A-4925-B244-BA8B4BDFE27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229497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0D776E5-EC8A-4925-B244-BA8B4BDFE27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510181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40D776E5-EC8A-4925-B244-BA8B4BDFE27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246271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40D776E5-EC8A-4925-B244-BA8B4BDFE27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147190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40D776E5-EC8A-4925-B244-BA8B4BDFE27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231733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0D776E5-EC8A-4925-B244-BA8B4BDFE27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025896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0D776E5-EC8A-4925-B244-BA8B4BDFE27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765872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0D776E5-EC8A-4925-B244-BA8B4BDFE27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889664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0D776E5-EC8A-4925-B244-BA8B4BDFE27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59924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82155" y="1990667"/>
            <a:ext cx="2117131" cy="1247204"/>
          </a:xfrm>
        </p:spPr>
        <p:txBody>
          <a:bodyPr/>
          <a:lstStyle>
            <a:lvl1pPr>
              <a:defRPr sz="29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754791" y="1990667"/>
            <a:ext cx="2117132" cy="1247204"/>
          </a:xfrm>
        </p:spPr>
        <p:txBody>
          <a:bodyPr/>
          <a:lstStyle>
            <a:lvl1pPr>
              <a:defRPr sz="29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80"/>
          <p:cNvSpPr>
            <a:spLocks noGrp="1" noChangeArrowheads="1"/>
          </p:cNvSpPr>
          <p:nvPr>
            <p:ph type="sldNum" sz="quarter" idx="10"/>
          </p:nvPr>
        </p:nvSpPr>
        <p:spPr>
          <a:ln/>
        </p:spPr>
        <p:txBody>
          <a:bodyPr/>
          <a:lstStyle>
            <a:lvl1pPr>
              <a:defRPr/>
            </a:lvl1pPr>
          </a:lstStyle>
          <a:p>
            <a:pPr>
              <a:defRPr/>
            </a:pPr>
            <a:fld id="{5EBF95A3-5F23-47E4-8A15-5AE3E0DD4378}" type="slidenum">
              <a:rPr lang="en-US"/>
              <a:pPr>
                <a:defRPr/>
              </a:pPr>
              <a:t>‹#›</a:t>
            </a:fld>
            <a:r>
              <a:rPr lang="en-US" dirty="0"/>
              <a:t> </a:t>
            </a:r>
          </a:p>
        </p:txBody>
      </p:sp>
    </p:spTree>
    <p:extLst>
      <p:ext uri="{BB962C8B-B14F-4D97-AF65-F5344CB8AC3E}">
        <p14:creationId xmlns:p14="http://schemas.microsoft.com/office/powerpoint/2010/main" val="1378609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6795" y="275356"/>
            <a:ext cx="8230410" cy="29238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6796" y="1535519"/>
            <a:ext cx="4039882" cy="639800"/>
          </a:xfrm>
        </p:spPr>
        <p:txBody>
          <a:bodyPr anchor="b"/>
          <a:lstStyle>
            <a:lvl1pPr marL="0" indent="0">
              <a:buNone/>
              <a:defRPr sz="2400" b="1"/>
            </a:lvl1pPr>
            <a:lvl2pPr marL="466481" indent="0">
              <a:buNone/>
              <a:defRPr sz="2000" b="1"/>
            </a:lvl2pPr>
            <a:lvl3pPr marL="932962" indent="0">
              <a:buNone/>
              <a:defRPr sz="1800" b="1"/>
            </a:lvl3pPr>
            <a:lvl4pPr marL="1399443" indent="0">
              <a:buNone/>
              <a:defRPr sz="1600" b="1"/>
            </a:lvl4pPr>
            <a:lvl5pPr marL="1865925" indent="0">
              <a:buNone/>
              <a:defRPr sz="1600" b="1"/>
            </a:lvl5pPr>
            <a:lvl6pPr marL="2332406" indent="0">
              <a:buNone/>
              <a:defRPr sz="1600" b="1"/>
            </a:lvl6pPr>
            <a:lvl7pPr marL="2798887" indent="0">
              <a:buNone/>
              <a:defRPr sz="1600" b="1"/>
            </a:lvl7pPr>
            <a:lvl8pPr marL="3265368" indent="0">
              <a:buNone/>
              <a:defRPr sz="1600" b="1"/>
            </a:lvl8pPr>
            <a:lvl9pPr marL="373184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6796" y="2175318"/>
            <a:ext cx="4039882" cy="39505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703" y="1535519"/>
            <a:ext cx="4041502" cy="639800"/>
          </a:xfrm>
        </p:spPr>
        <p:txBody>
          <a:bodyPr anchor="b"/>
          <a:lstStyle>
            <a:lvl1pPr marL="0" indent="0">
              <a:buNone/>
              <a:defRPr sz="2400" b="1"/>
            </a:lvl1pPr>
            <a:lvl2pPr marL="466481" indent="0">
              <a:buNone/>
              <a:defRPr sz="2000" b="1"/>
            </a:lvl2pPr>
            <a:lvl3pPr marL="932962" indent="0">
              <a:buNone/>
              <a:defRPr sz="1800" b="1"/>
            </a:lvl3pPr>
            <a:lvl4pPr marL="1399443" indent="0">
              <a:buNone/>
              <a:defRPr sz="1600" b="1"/>
            </a:lvl4pPr>
            <a:lvl5pPr marL="1865925" indent="0">
              <a:buNone/>
              <a:defRPr sz="1600" b="1"/>
            </a:lvl5pPr>
            <a:lvl6pPr marL="2332406" indent="0">
              <a:buNone/>
              <a:defRPr sz="1600" b="1"/>
            </a:lvl6pPr>
            <a:lvl7pPr marL="2798887" indent="0">
              <a:buNone/>
              <a:defRPr sz="1600" b="1"/>
            </a:lvl7pPr>
            <a:lvl8pPr marL="3265368" indent="0">
              <a:buNone/>
              <a:defRPr sz="1600" b="1"/>
            </a:lvl8pPr>
            <a:lvl9pPr marL="373184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703" y="2175318"/>
            <a:ext cx="4041502" cy="39505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80"/>
          <p:cNvSpPr>
            <a:spLocks noGrp="1" noChangeArrowheads="1"/>
          </p:cNvSpPr>
          <p:nvPr>
            <p:ph type="sldNum" sz="quarter" idx="10"/>
          </p:nvPr>
        </p:nvSpPr>
        <p:spPr>
          <a:ln/>
        </p:spPr>
        <p:txBody>
          <a:bodyPr/>
          <a:lstStyle>
            <a:lvl1pPr>
              <a:defRPr/>
            </a:lvl1pPr>
          </a:lstStyle>
          <a:p>
            <a:pPr>
              <a:defRPr/>
            </a:pPr>
            <a:fld id="{B16B2A63-2494-4EDF-B1AB-A1C92DCFFEBC}" type="slidenum">
              <a:rPr lang="en-US"/>
              <a:pPr>
                <a:defRPr/>
              </a:pPr>
              <a:t>‹#›</a:t>
            </a:fld>
            <a:r>
              <a:rPr lang="en-US" dirty="0"/>
              <a:t> </a:t>
            </a:r>
          </a:p>
        </p:txBody>
      </p:sp>
    </p:spTree>
    <p:extLst>
      <p:ext uri="{BB962C8B-B14F-4D97-AF65-F5344CB8AC3E}">
        <p14:creationId xmlns:p14="http://schemas.microsoft.com/office/powerpoint/2010/main" val="2651926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80"/>
          <p:cNvSpPr>
            <a:spLocks noGrp="1" noChangeArrowheads="1"/>
          </p:cNvSpPr>
          <p:nvPr>
            <p:ph type="sldNum" sz="quarter" idx="10"/>
          </p:nvPr>
        </p:nvSpPr>
        <p:spPr>
          <a:ln/>
        </p:spPr>
        <p:txBody>
          <a:bodyPr/>
          <a:lstStyle>
            <a:lvl1pPr>
              <a:defRPr/>
            </a:lvl1pPr>
          </a:lstStyle>
          <a:p>
            <a:pPr>
              <a:defRPr/>
            </a:pPr>
            <a:fld id="{4CA6DF7C-24F9-401A-A8A0-4E5A3298E141}" type="slidenum">
              <a:rPr lang="en-US"/>
              <a:pPr>
                <a:defRPr/>
              </a:pPr>
              <a:t>‹#›</a:t>
            </a:fld>
            <a:r>
              <a:rPr lang="en-US" dirty="0"/>
              <a:t> </a:t>
            </a:r>
          </a:p>
        </p:txBody>
      </p:sp>
    </p:spTree>
    <p:extLst>
      <p:ext uri="{BB962C8B-B14F-4D97-AF65-F5344CB8AC3E}">
        <p14:creationId xmlns:p14="http://schemas.microsoft.com/office/powerpoint/2010/main" val="2962136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80"/>
          <p:cNvSpPr>
            <a:spLocks noGrp="1" noChangeArrowheads="1"/>
          </p:cNvSpPr>
          <p:nvPr>
            <p:ph type="sldNum" sz="quarter" idx="10"/>
          </p:nvPr>
        </p:nvSpPr>
        <p:spPr>
          <a:ln/>
        </p:spPr>
        <p:txBody>
          <a:bodyPr/>
          <a:lstStyle>
            <a:lvl1pPr>
              <a:defRPr/>
            </a:lvl1pPr>
          </a:lstStyle>
          <a:p>
            <a:pPr>
              <a:defRPr/>
            </a:pPr>
            <a:fld id="{A1EB3ECE-03B2-481A-B967-FE98E3C251E8}" type="slidenum">
              <a:rPr lang="en-US"/>
              <a:pPr>
                <a:defRPr/>
              </a:pPr>
              <a:t>‹#›</a:t>
            </a:fld>
            <a:r>
              <a:rPr lang="en-US" dirty="0"/>
              <a:t> </a:t>
            </a:r>
          </a:p>
        </p:txBody>
      </p:sp>
    </p:spTree>
    <p:extLst>
      <p:ext uri="{BB962C8B-B14F-4D97-AF65-F5344CB8AC3E}">
        <p14:creationId xmlns:p14="http://schemas.microsoft.com/office/powerpoint/2010/main" val="4134959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795" y="819542"/>
            <a:ext cx="3008044" cy="61555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4988" y="273738"/>
            <a:ext cx="5112217" cy="5852138"/>
          </a:xfrm>
        </p:spPr>
        <p:txBody>
          <a:bodyPr/>
          <a:lstStyle>
            <a:lvl1pPr>
              <a:defRPr sz="3300"/>
            </a:lvl1pPr>
            <a:lvl2pPr>
              <a:defRPr sz="29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6795" y="1435094"/>
            <a:ext cx="3008044" cy="4690781"/>
          </a:xfrm>
        </p:spPr>
        <p:txBody>
          <a:bodyPr/>
          <a:lstStyle>
            <a:lvl1pPr marL="0" indent="0">
              <a:buNone/>
              <a:defRPr sz="1400"/>
            </a:lvl1pPr>
            <a:lvl2pPr marL="466481" indent="0">
              <a:buNone/>
              <a:defRPr sz="1200"/>
            </a:lvl2pPr>
            <a:lvl3pPr marL="932962" indent="0">
              <a:buNone/>
              <a:defRPr sz="1000"/>
            </a:lvl3pPr>
            <a:lvl4pPr marL="1399443" indent="0">
              <a:buNone/>
              <a:defRPr sz="900"/>
            </a:lvl4pPr>
            <a:lvl5pPr marL="1865925" indent="0">
              <a:buNone/>
              <a:defRPr sz="900"/>
            </a:lvl5pPr>
            <a:lvl6pPr marL="2332406" indent="0">
              <a:buNone/>
              <a:defRPr sz="900"/>
            </a:lvl6pPr>
            <a:lvl7pPr marL="2798887" indent="0">
              <a:buNone/>
              <a:defRPr sz="900"/>
            </a:lvl7pPr>
            <a:lvl8pPr marL="3265368" indent="0">
              <a:buNone/>
              <a:defRPr sz="900"/>
            </a:lvl8pPr>
            <a:lvl9pPr marL="3731849" indent="0">
              <a:buNone/>
              <a:defRPr sz="900"/>
            </a:lvl9pPr>
          </a:lstStyle>
          <a:p>
            <a:pPr lvl="0"/>
            <a:r>
              <a:rPr lang="en-US" smtClean="0"/>
              <a:t>Click to edit Master text styles</a:t>
            </a:r>
          </a:p>
        </p:txBody>
      </p:sp>
      <p:sp>
        <p:nvSpPr>
          <p:cNvPr id="5" name="Rectangle 280"/>
          <p:cNvSpPr>
            <a:spLocks noGrp="1" noChangeArrowheads="1"/>
          </p:cNvSpPr>
          <p:nvPr>
            <p:ph type="sldNum" sz="quarter" idx="10"/>
          </p:nvPr>
        </p:nvSpPr>
        <p:spPr>
          <a:ln/>
        </p:spPr>
        <p:txBody>
          <a:bodyPr/>
          <a:lstStyle>
            <a:lvl1pPr>
              <a:defRPr/>
            </a:lvl1pPr>
          </a:lstStyle>
          <a:p>
            <a:pPr>
              <a:defRPr/>
            </a:pPr>
            <a:fld id="{3B3ABB00-664A-48C5-A045-FCD15568E9B1}" type="slidenum">
              <a:rPr lang="en-US"/>
              <a:pPr>
                <a:defRPr/>
              </a:pPr>
              <a:t>‹#›</a:t>
            </a:fld>
            <a:r>
              <a:rPr lang="en-US" dirty="0"/>
              <a:t> </a:t>
            </a:r>
          </a:p>
        </p:txBody>
      </p:sp>
    </p:spTree>
    <p:extLst>
      <p:ext uri="{BB962C8B-B14F-4D97-AF65-F5344CB8AC3E}">
        <p14:creationId xmlns:p14="http://schemas.microsoft.com/office/powerpoint/2010/main" val="342962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1544" y="5060058"/>
            <a:ext cx="5486400" cy="30777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1544" y="612264"/>
            <a:ext cx="5486400" cy="4115772"/>
          </a:xfrm>
        </p:spPr>
        <p:txBody>
          <a:bodyPr/>
          <a:lstStyle>
            <a:lvl1pPr marL="0" indent="0">
              <a:buNone/>
              <a:defRPr sz="3300"/>
            </a:lvl1pPr>
            <a:lvl2pPr marL="466481" indent="0">
              <a:buNone/>
              <a:defRPr sz="2900"/>
            </a:lvl2pPr>
            <a:lvl3pPr marL="932962" indent="0">
              <a:buNone/>
              <a:defRPr sz="2400"/>
            </a:lvl3pPr>
            <a:lvl4pPr marL="1399443" indent="0">
              <a:buNone/>
              <a:defRPr sz="2000"/>
            </a:lvl4pPr>
            <a:lvl5pPr marL="1865925" indent="0">
              <a:buNone/>
              <a:defRPr sz="2000"/>
            </a:lvl5pPr>
            <a:lvl6pPr marL="2332406" indent="0">
              <a:buNone/>
              <a:defRPr sz="2000"/>
            </a:lvl6pPr>
            <a:lvl7pPr marL="2798887" indent="0">
              <a:buNone/>
              <a:defRPr sz="2000"/>
            </a:lvl7pPr>
            <a:lvl8pPr marL="3265368" indent="0">
              <a:buNone/>
              <a:defRPr sz="2000"/>
            </a:lvl8pPr>
            <a:lvl9pPr marL="3731849" indent="0">
              <a:buNone/>
              <a:defRPr sz="2000"/>
            </a:lvl9pPr>
          </a:lstStyle>
          <a:p>
            <a:pPr lvl="0"/>
            <a:endParaRPr lang="en-US" noProof="0" dirty="0"/>
          </a:p>
        </p:txBody>
      </p:sp>
      <p:sp>
        <p:nvSpPr>
          <p:cNvPr id="4" name="Text Placeholder 3"/>
          <p:cNvSpPr>
            <a:spLocks noGrp="1"/>
          </p:cNvSpPr>
          <p:nvPr>
            <p:ph type="body" sz="half" idx="2"/>
          </p:nvPr>
        </p:nvSpPr>
        <p:spPr>
          <a:xfrm>
            <a:off x="1791544" y="5367835"/>
            <a:ext cx="5486400" cy="805014"/>
          </a:xfrm>
        </p:spPr>
        <p:txBody>
          <a:bodyPr/>
          <a:lstStyle>
            <a:lvl1pPr marL="0" indent="0">
              <a:buNone/>
              <a:defRPr sz="1400"/>
            </a:lvl1pPr>
            <a:lvl2pPr marL="466481" indent="0">
              <a:buNone/>
              <a:defRPr sz="1200"/>
            </a:lvl2pPr>
            <a:lvl3pPr marL="932962" indent="0">
              <a:buNone/>
              <a:defRPr sz="1000"/>
            </a:lvl3pPr>
            <a:lvl4pPr marL="1399443" indent="0">
              <a:buNone/>
              <a:defRPr sz="900"/>
            </a:lvl4pPr>
            <a:lvl5pPr marL="1865925" indent="0">
              <a:buNone/>
              <a:defRPr sz="900"/>
            </a:lvl5pPr>
            <a:lvl6pPr marL="2332406" indent="0">
              <a:buNone/>
              <a:defRPr sz="900"/>
            </a:lvl6pPr>
            <a:lvl7pPr marL="2798887" indent="0">
              <a:buNone/>
              <a:defRPr sz="900"/>
            </a:lvl7pPr>
            <a:lvl8pPr marL="3265368" indent="0">
              <a:buNone/>
              <a:defRPr sz="900"/>
            </a:lvl8pPr>
            <a:lvl9pPr marL="3731849" indent="0">
              <a:buNone/>
              <a:defRPr sz="900"/>
            </a:lvl9pPr>
          </a:lstStyle>
          <a:p>
            <a:pPr lvl="0"/>
            <a:r>
              <a:rPr lang="en-US" smtClean="0"/>
              <a:t>Click to edit Master text styles</a:t>
            </a:r>
          </a:p>
        </p:txBody>
      </p:sp>
      <p:sp>
        <p:nvSpPr>
          <p:cNvPr id="5" name="Rectangle 280"/>
          <p:cNvSpPr>
            <a:spLocks noGrp="1" noChangeArrowheads="1"/>
          </p:cNvSpPr>
          <p:nvPr>
            <p:ph type="sldNum" sz="quarter" idx="10"/>
          </p:nvPr>
        </p:nvSpPr>
        <p:spPr>
          <a:ln/>
        </p:spPr>
        <p:txBody>
          <a:bodyPr/>
          <a:lstStyle>
            <a:lvl1pPr>
              <a:defRPr/>
            </a:lvl1pPr>
          </a:lstStyle>
          <a:p>
            <a:pPr>
              <a:defRPr/>
            </a:pPr>
            <a:fld id="{F4C12975-0636-417B-9AD9-EC53FD01AB8E}" type="slidenum">
              <a:rPr lang="en-US"/>
              <a:pPr>
                <a:defRPr/>
              </a:pPr>
              <a:t>‹#›</a:t>
            </a:fld>
            <a:r>
              <a:rPr lang="en-US" dirty="0"/>
              <a:t> </a:t>
            </a:r>
          </a:p>
        </p:txBody>
      </p:sp>
    </p:spTree>
    <p:extLst>
      <p:ext uri="{BB962C8B-B14F-4D97-AF65-F5344CB8AC3E}">
        <p14:creationId xmlns:p14="http://schemas.microsoft.com/office/powerpoint/2010/main" val="58483634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tags" Target="../tags/tag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theme" Target="../theme/theme2.xml"/><Relationship Id="rId5"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slideLayout" Target="../slideLayouts/slideLayout26.xml"/><Relationship Id="rId13" Type="http://schemas.openxmlformats.org/officeDocument/2006/relationships/slideLayout" Target="../slideLayouts/slideLayout27.xml"/><Relationship Id="rId14" Type="http://schemas.openxmlformats.org/officeDocument/2006/relationships/theme" Target="../theme/theme3.xml"/><Relationship Id="rId15" Type="http://schemas.openxmlformats.org/officeDocument/2006/relationships/image" Target="../media/image3.png"/><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38.xml"/><Relationship Id="rId12" Type="http://schemas.openxmlformats.org/officeDocument/2006/relationships/theme" Target="../theme/theme4.xml"/><Relationship Id="rId13" Type="http://schemas.openxmlformats.org/officeDocument/2006/relationships/image" Target="../media/image4.png"/><Relationship Id="rId1" Type="http://schemas.openxmlformats.org/officeDocument/2006/relationships/slideLayout" Target="../slideLayouts/slideLayout28.xml"/><Relationship Id="rId2" Type="http://schemas.openxmlformats.org/officeDocument/2006/relationships/slideLayout" Target="../slideLayouts/slideLayout29.xml"/><Relationship Id="rId3" Type="http://schemas.openxmlformats.org/officeDocument/2006/relationships/slideLayout" Target="../slideLayouts/slideLayout30.xml"/><Relationship Id="rId4" Type="http://schemas.openxmlformats.org/officeDocument/2006/relationships/slideLayout" Target="../slideLayouts/slideLayout31.xml"/><Relationship Id="rId5" Type="http://schemas.openxmlformats.org/officeDocument/2006/relationships/slideLayout" Target="../slideLayouts/slideLayout32.xml"/><Relationship Id="rId6" Type="http://schemas.openxmlformats.org/officeDocument/2006/relationships/slideLayout" Target="../slideLayouts/slideLayout33.xml"/><Relationship Id="rId7" Type="http://schemas.openxmlformats.org/officeDocument/2006/relationships/slideLayout" Target="../slideLayouts/slideLayout34.xml"/><Relationship Id="rId8" Type="http://schemas.openxmlformats.org/officeDocument/2006/relationships/slideLayout" Target="../slideLayouts/slideLayout35.xml"/><Relationship Id="rId9" Type="http://schemas.openxmlformats.org/officeDocument/2006/relationships/slideLayout" Target="../slideLayouts/slideLayout36.xml"/><Relationship Id="rId10"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McK 2. Slide Title"/>
          <p:cNvSpPr>
            <a:spLocks noGrp="1" noChangeArrowheads="1"/>
          </p:cNvSpPr>
          <p:nvPr>
            <p:ph type="title"/>
          </p:nvPr>
        </p:nvSpPr>
        <p:spPr bwMode="auto">
          <a:xfrm>
            <a:off x="121489" y="234864"/>
            <a:ext cx="8794113" cy="29479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1076" name="McK 1. On-page tracker" hidden="1"/>
          <p:cNvSpPr>
            <a:spLocks noChangeArrowheads="1"/>
          </p:cNvSpPr>
          <p:nvPr/>
        </p:nvSpPr>
        <p:spPr bwMode="auto">
          <a:xfrm>
            <a:off x="121489" y="27537"/>
            <a:ext cx="868234" cy="217046"/>
          </a:xfrm>
          <a:prstGeom prst="rect">
            <a:avLst/>
          </a:prstGeom>
          <a:noFill/>
          <a:ln w="9525">
            <a:noFill/>
            <a:miter lim="800000"/>
            <a:headEnd/>
            <a:tailEnd/>
          </a:ln>
          <a:effectLst/>
        </p:spPr>
        <p:txBody>
          <a:bodyPr wrap="none" lIns="0" tIns="0" rIns="0" bIns="0">
            <a:spAutoFit/>
          </a:bodyPr>
          <a:lstStyle/>
          <a:p>
            <a:pPr fontAlgn="base">
              <a:spcBef>
                <a:spcPct val="0"/>
              </a:spcBef>
              <a:spcAft>
                <a:spcPct val="0"/>
              </a:spcAft>
              <a:defRPr/>
            </a:pPr>
            <a:r>
              <a:rPr lang="en-US" sz="1400" dirty="0">
                <a:solidFill>
                  <a:srgbClr val="808080"/>
                </a:solidFill>
                <a:cs typeface="Arial" charset="0"/>
              </a:rPr>
              <a:t>TRACKER</a:t>
            </a:r>
          </a:p>
        </p:txBody>
      </p:sp>
      <p:sp>
        <p:nvSpPr>
          <p:cNvPr id="1032" name="McK 3. Unit of measure" hidden="1"/>
          <p:cNvSpPr txBox="1">
            <a:spLocks noChangeArrowheads="1"/>
          </p:cNvSpPr>
          <p:nvPr/>
        </p:nvSpPr>
        <p:spPr bwMode="auto">
          <a:xfrm>
            <a:off x="121489" y="542615"/>
            <a:ext cx="3730492" cy="217046"/>
          </a:xfrm>
          <a:prstGeom prst="rect">
            <a:avLst/>
          </a:prstGeom>
          <a:noFill/>
          <a:ln w="9525">
            <a:noFill/>
            <a:miter lim="800000"/>
            <a:headEnd/>
            <a:tailEnd/>
          </a:ln>
          <a:effectLst/>
        </p:spPr>
        <p:txBody>
          <a:bodyPr lIns="0" tIns="0" rIns="0" bIns="0">
            <a:spAutoFit/>
          </a:bodyPr>
          <a:lstStyle/>
          <a:p>
            <a:pPr defTabSz="913526" fontAlgn="base">
              <a:spcBef>
                <a:spcPct val="0"/>
              </a:spcBef>
              <a:spcAft>
                <a:spcPct val="0"/>
              </a:spcAft>
              <a:defRPr/>
            </a:pPr>
            <a:r>
              <a:rPr lang="en-US" sz="1400" dirty="0">
                <a:solidFill>
                  <a:srgbClr val="808080"/>
                </a:solidFill>
                <a:cs typeface="Arial" charset="0"/>
              </a:rPr>
              <a:t>Unit of measure</a:t>
            </a:r>
          </a:p>
        </p:txBody>
      </p:sp>
      <p:grpSp>
        <p:nvGrpSpPr>
          <p:cNvPr id="3" name="McK Slide Elements"/>
          <p:cNvGrpSpPr>
            <a:grpSpLocks/>
          </p:cNvGrpSpPr>
          <p:nvPr userDrawn="1"/>
        </p:nvGrpSpPr>
        <p:grpSpPr bwMode="auto">
          <a:xfrm>
            <a:off x="121489" y="6203623"/>
            <a:ext cx="8722840" cy="518318"/>
            <a:chOff x="75" y="3830"/>
            <a:chExt cx="5385" cy="320"/>
          </a:xfrm>
        </p:grpSpPr>
        <p:sp>
          <p:nvSpPr>
            <p:cNvPr id="1151" name="McK 4. Footnote" hidden="1"/>
            <p:cNvSpPr txBox="1">
              <a:spLocks noChangeArrowheads="1"/>
            </p:cNvSpPr>
            <p:nvPr userDrawn="1"/>
          </p:nvSpPr>
          <p:spPr bwMode="auto">
            <a:xfrm>
              <a:off x="75" y="3830"/>
              <a:ext cx="5385" cy="96"/>
            </a:xfrm>
            <a:prstGeom prst="rect">
              <a:avLst/>
            </a:prstGeom>
            <a:noFill/>
            <a:ln w="9525">
              <a:noFill/>
              <a:miter lim="800000"/>
              <a:headEnd/>
              <a:tailEnd/>
            </a:ln>
            <a:effectLst/>
          </p:spPr>
          <p:txBody>
            <a:bodyPr lIns="0" tIns="0" rIns="0" bIns="0" anchor="b">
              <a:spAutoFit/>
            </a:bodyPr>
            <a:lstStyle/>
            <a:p>
              <a:pPr marL="106902" indent="-106902" defTabSz="913526" fontAlgn="base">
                <a:spcBef>
                  <a:spcPct val="0"/>
                </a:spcBef>
                <a:spcAft>
                  <a:spcPct val="0"/>
                </a:spcAft>
                <a:defRPr/>
              </a:pPr>
              <a:r>
                <a:rPr lang="en-US" sz="1000" dirty="0">
                  <a:solidFill>
                    <a:srgbClr val="000000"/>
                  </a:solidFill>
                  <a:cs typeface="Arial" charset="0"/>
                </a:rPr>
                <a:t>1 Footnote</a:t>
              </a:r>
            </a:p>
          </p:txBody>
        </p:sp>
        <p:sp>
          <p:nvSpPr>
            <p:cNvPr id="1154" name="McK 5. Source" hidden="1"/>
            <p:cNvSpPr>
              <a:spLocks noChangeArrowheads="1"/>
            </p:cNvSpPr>
            <p:nvPr userDrawn="1"/>
          </p:nvSpPr>
          <p:spPr bwMode="auto">
            <a:xfrm>
              <a:off x="75" y="4054"/>
              <a:ext cx="4323" cy="96"/>
            </a:xfrm>
            <a:prstGeom prst="rect">
              <a:avLst/>
            </a:prstGeom>
            <a:noFill/>
            <a:ln w="9525">
              <a:noFill/>
              <a:miter lim="800000"/>
              <a:headEnd/>
              <a:tailEnd/>
            </a:ln>
            <a:effectLst/>
          </p:spPr>
          <p:txBody>
            <a:bodyPr lIns="0" tIns="0" rIns="0" bIns="0" anchor="ctr">
              <a:spAutoFit/>
            </a:bodyPr>
            <a:lstStyle/>
            <a:p>
              <a:pPr marL="621975" indent="-621975" defTabSz="913526" fontAlgn="base">
                <a:spcBef>
                  <a:spcPct val="0"/>
                </a:spcBef>
                <a:spcAft>
                  <a:spcPct val="0"/>
                </a:spcAft>
                <a:tabLst>
                  <a:tab pos="625214" algn="l"/>
                </a:tabLst>
                <a:defRPr/>
              </a:pPr>
              <a:r>
                <a:rPr lang="en-US" sz="1000" dirty="0">
                  <a:solidFill>
                    <a:srgbClr val="000000"/>
                  </a:solidFill>
                  <a:cs typeface="Arial" charset="0"/>
                </a:rPr>
                <a:t>SOURCE: Source</a:t>
              </a:r>
            </a:p>
          </p:txBody>
        </p:sp>
      </p:grpSp>
      <p:grpSp>
        <p:nvGrpSpPr>
          <p:cNvPr id="4" name="ACET" hidden="1"/>
          <p:cNvGrpSpPr>
            <a:grpSpLocks/>
          </p:cNvGrpSpPr>
          <p:nvPr/>
        </p:nvGrpSpPr>
        <p:grpSpPr bwMode="auto">
          <a:xfrm>
            <a:off x="1482155" y="1150019"/>
            <a:ext cx="4350892" cy="518318"/>
            <a:chOff x="915" y="710"/>
            <a:chExt cx="2686" cy="320"/>
          </a:xfrm>
        </p:grpSpPr>
        <p:cxnSp>
          <p:nvCxnSpPr>
            <p:cNvPr id="1034" name="AutoShape 249" hidden="1"/>
            <p:cNvCxnSpPr>
              <a:cxnSpLocks noChangeShapeType="1"/>
              <a:stCxn id="1274" idx="4"/>
              <a:endCxn id="1274" idx="6"/>
            </p:cNvCxnSpPr>
            <p:nvPr/>
          </p:nvCxnSpPr>
          <p:spPr bwMode="auto">
            <a:xfrm>
              <a:off x="915" y="1030"/>
              <a:ext cx="2686" cy="0"/>
            </a:xfrm>
            <a:prstGeom prst="straightConnector1">
              <a:avLst/>
            </a:prstGeom>
            <a:noFill/>
            <a:ln w="9525">
              <a:solidFill>
                <a:schemeClr val="tx1"/>
              </a:solidFill>
              <a:round/>
              <a:headEnd/>
              <a:tailEnd/>
            </a:ln>
          </p:spPr>
        </p:cxnSp>
        <p:sp>
          <p:nvSpPr>
            <p:cNvPr id="1274" name="AutoShape 250" hidden="1"/>
            <p:cNvSpPr>
              <a:spLocks noChangeArrowheads="1"/>
            </p:cNvSpPr>
            <p:nvPr/>
          </p:nvSpPr>
          <p:spPr bwMode="auto">
            <a:xfrm>
              <a:off x="915" y="710"/>
              <a:ext cx="2686" cy="320"/>
            </a:xfrm>
            <a:prstGeom prst="leftRightArrow">
              <a:avLst>
                <a:gd name="adj1" fmla="val 100000"/>
                <a:gd name="adj2" fmla="val 0"/>
              </a:avLst>
            </a:prstGeom>
            <a:noFill/>
            <a:ln w="9525">
              <a:noFill/>
              <a:miter lim="800000"/>
              <a:headEnd/>
              <a:tailEnd/>
            </a:ln>
            <a:effectLst/>
          </p:spPr>
          <p:txBody>
            <a:bodyPr lIns="0" tIns="0" rIns="0" bIns="18288" anchor="b">
              <a:spAutoFit/>
            </a:bodyPr>
            <a:lstStyle/>
            <a:p>
              <a:pPr fontAlgn="base">
                <a:spcBef>
                  <a:spcPct val="0"/>
                </a:spcBef>
                <a:spcAft>
                  <a:spcPct val="0"/>
                </a:spcAft>
                <a:defRPr/>
              </a:pPr>
              <a:r>
                <a:rPr lang="en-US" sz="1600" b="1" dirty="0">
                  <a:solidFill>
                    <a:srgbClr val="000000"/>
                  </a:solidFill>
                  <a:cs typeface="Arial" charset="0"/>
                </a:rPr>
                <a:t>Title</a:t>
              </a:r>
            </a:p>
            <a:p>
              <a:pPr fontAlgn="base">
                <a:spcBef>
                  <a:spcPct val="0"/>
                </a:spcBef>
                <a:spcAft>
                  <a:spcPct val="0"/>
                </a:spcAft>
                <a:defRPr/>
              </a:pPr>
              <a:r>
                <a:rPr lang="en-US" sz="1600" dirty="0">
                  <a:solidFill>
                    <a:srgbClr val="808080"/>
                  </a:solidFill>
                  <a:cs typeface="Arial" charset="0"/>
                </a:rPr>
                <a:t>Unit of measure</a:t>
              </a:r>
            </a:p>
          </p:txBody>
        </p:sp>
      </p:grpSp>
      <p:sp>
        <p:nvSpPr>
          <p:cNvPr id="1304" name="Rectangle 280"/>
          <p:cNvSpPr>
            <a:spLocks noGrp="1" noChangeArrowheads="1"/>
          </p:cNvSpPr>
          <p:nvPr>
            <p:ph type="sldNum" sz="quarter" idx="4"/>
          </p:nvPr>
        </p:nvSpPr>
        <p:spPr bwMode="auto">
          <a:xfrm>
            <a:off x="8719602" y="6566446"/>
            <a:ext cx="199240" cy="155496"/>
          </a:xfrm>
          <a:prstGeom prst="rect">
            <a:avLst/>
          </a:prstGeom>
          <a:noFill/>
          <a:ln w="9525">
            <a:noFill/>
            <a:miter lim="800000"/>
            <a:headEnd/>
            <a:tailEnd/>
          </a:ln>
          <a:effectLst/>
        </p:spPr>
        <p:txBody>
          <a:bodyPr vert="horz" wrap="none" lIns="0" tIns="0" rIns="0" bIns="0" numCol="1" anchor="t" anchorCtr="0" compatLnSpc="1">
            <a:prstTxWarp prst="textNoShape">
              <a:avLst/>
            </a:prstTxWarp>
          </a:bodyPr>
          <a:lstStyle>
            <a:lvl1pPr>
              <a:defRPr sz="1000" b="0">
                <a:solidFill>
                  <a:srgbClr val="000000"/>
                </a:solidFill>
                <a:cs typeface="+mn-cs"/>
              </a:defRPr>
            </a:lvl1pPr>
          </a:lstStyle>
          <a:p>
            <a:pPr fontAlgn="base">
              <a:spcBef>
                <a:spcPct val="0"/>
              </a:spcBef>
              <a:spcAft>
                <a:spcPct val="0"/>
              </a:spcAft>
              <a:defRPr/>
            </a:pPr>
            <a:fld id="{224E59F9-5482-4E46-8230-2BCD4E90E91A}" type="slidenum">
              <a:rPr lang="en-US"/>
              <a:pPr fontAlgn="base">
                <a:spcBef>
                  <a:spcPct val="0"/>
                </a:spcBef>
                <a:spcAft>
                  <a:spcPct val="0"/>
                </a:spcAft>
                <a:defRPr/>
              </a:pPr>
              <a:t>‹#›</a:t>
            </a:fld>
            <a:r>
              <a:rPr lang="en-US" dirty="0"/>
              <a:t> </a:t>
            </a:r>
          </a:p>
        </p:txBody>
      </p:sp>
      <p:sp>
        <p:nvSpPr>
          <p:cNvPr id="2" name="Rectangle 286"/>
          <p:cNvSpPr>
            <a:spLocks noGrp="1" noChangeArrowheads="1"/>
          </p:cNvSpPr>
          <p:nvPr>
            <p:ph type="body" idx="1"/>
          </p:nvPr>
        </p:nvSpPr>
        <p:spPr bwMode="auto">
          <a:xfrm>
            <a:off x="1482155" y="1990667"/>
            <a:ext cx="4389768" cy="124720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12" name="SlideLogoSeparator"/>
          <p:cNvSpPr>
            <a:spLocks noChangeArrowheads="1"/>
          </p:cNvSpPr>
          <p:nvPr>
            <p:custDataLst>
              <p:tags r:id="rId13"/>
            </p:custDataLst>
          </p:nvPr>
        </p:nvSpPr>
        <p:spPr bwMode="auto">
          <a:xfrm>
            <a:off x="8590015" y="6534052"/>
            <a:ext cx="40496" cy="186271"/>
          </a:xfrm>
          <a:prstGeom prst="rect">
            <a:avLst/>
          </a:prstGeom>
          <a:noFill/>
          <a:ln w="9525">
            <a:noFill/>
            <a:miter lim="800000"/>
            <a:headEnd/>
            <a:tailEnd/>
          </a:ln>
          <a:effectLst/>
        </p:spPr>
        <p:txBody>
          <a:bodyPr wrap="none" lIns="0" tIns="0" rIns="0" bIns="0" anchor="ctr">
            <a:spAutoFit/>
          </a:bodyPr>
          <a:lstStyle/>
          <a:p>
            <a:pPr algn="r" defTabSz="913526" fontAlgn="base">
              <a:spcBef>
                <a:spcPct val="0"/>
              </a:spcBef>
              <a:spcAft>
                <a:spcPct val="0"/>
              </a:spcAft>
              <a:defRPr/>
            </a:pPr>
            <a:r>
              <a:rPr lang="en-US" sz="1200" dirty="0">
                <a:solidFill>
                  <a:srgbClr val="000000"/>
                </a:solidFill>
                <a:cs typeface="Arial" charset="0"/>
              </a:rPr>
              <a:t>|</a:t>
            </a:r>
          </a:p>
        </p:txBody>
      </p:sp>
    </p:spTree>
    <p:extLst>
      <p:ext uri="{BB962C8B-B14F-4D97-AF65-F5344CB8AC3E}">
        <p14:creationId xmlns:p14="http://schemas.microsoft.com/office/powerpoint/2010/main" val="25453694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xmlns:p14="http://schemas.microsoft.com/office/powerpoint/2010/main" id="1" dur="indefinite" restart="never" nodeType="tmRoot"/>
      </p:par>
    </p:tnLst>
  </p:timing>
  <p:hf hdr="0" ftr="0" dt="0"/>
  <p:txStyles>
    <p:titleStyle>
      <a:lvl1pPr algn="l" defTabSz="913526" rtl="0" eaLnBrk="0" fontAlgn="base" hangingPunct="0">
        <a:spcBef>
          <a:spcPct val="0"/>
        </a:spcBef>
        <a:spcAft>
          <a:spcPct val="0"/>
        </a:spcAft>
        <a:defRPr sz="1900" b="1">
          <a:solidFill>
            <a:schemeClr val="tx2"/>
          </a:solidFill>
          <a:latin typeface="+mj-lt"/>
          <a:ea typeface="+mj-ea"/>
          <a:cs typeface="+mj-cs"/>
        </a:defRPr>
      </a:lvl1pPr>
      <a:lvl2pPr algn="l" defTabSz="913526" rtl="0" eaLnBrk="0" fontAlgn="base" hangingPunct="0">
        <a:spcBef>
          <a:spcPct val="0"/>
        </a:spcBef>
        <a:spcAft>
          <a:spcPct val="0"/>
        </a:spcAft>
        <a:defRPr sz="1900" b="1">
          <a:solidFill>
            <a:schemeClr val="tx2"/>
          </a:solidFill>
          <a:latin typeface="Arial" charset="0"/>
        </a:defRPr>
      </a:lvl2pPr>
      <a:lvl3pPr algn="l" defTabSz="913526" rtl="0" eaLnBrk="0" fontAlgn="base" hangingPunct="0">
        <a:spcBef>
          <a:spcPct val="0"/>
        </a:spcBef>
        <a:spcAft>
          <a:spcPct val="0"/>
        </a:spcAft>
        <a:defRPr sz="1900" b="1">
          <a:solidFill>
            <a:schemeClr val="tx2"/>
          </a:solidFill>
          <a:latin typeface="Arial" charset="0"/>
        </a:defRPr>
      </a:lvl3pPr>
      <a:lvl4pPr algn="l" defTabSz="913526" rtl="0" eaLnBrk="0" fontAlgn="base" hangingPunct="0">
        <a:spcBef>
          <a:spcPct val="0"/>
        </a:spcBef>
        <a:spcAft>
          <a:spcPct val="0"/>
        </a:spcAft>
        <a:defRPr sz="1900" b="1">
          <a:solidFill>
            <a:schemeClr val="tx2"/>
          </a:solidFill>
          <a:latin typeface="Arial" charset="0"/>
        </a:defRPr>
      </a:lvl4pPr>
      <a:lvl5pPr algn="l" defTabSz="913526" rtl="0" eaLnBrk="0" fontAlgn="base" hangingPunct="0">
        <a:spcBef>
          <a:spcPct val="0"/>
        </a:spcBef>
        <a:spcAft>
          <a:spcPct val="0"/>
        </a:spcAft>
        <a:defRPr sz="1900" b="1">
          <a:solidFill>
            <a:schemeClr val="tx2"/>
          </a:solidFill>
          <a:latin typeface="Arial" charset="0"/>
        </a:defRPr>
      </a:lvl5pPr>
      <a:lvl6pPr marL="466481" algn="l" defTabSz="913526" rtl="0" fontAlgn="base">
        <a:spcBef>
          <a:spcPct val="0"/>
        </a:spcBef>
        <a:spcAft>
          <a:spcPct val="0"/>
        </a:spcAft>
        <a:defRPr sz="1900" b="1">
          <a:solidFill>
            <a:schemeClr val="tx2"/>
          </a:solidFill>
          <a:latin typeface="Arial" charset="0"/>
        </a:defRPr>
      </a:lvl6pPr>
      <a:lvl7pPr marL="932962" algn="l" defTabSz="913526" rtl="0" fontAlgn="base">
        <a:spcBef>
          <a:spcPct val="0"/>
        </a:spcBef>
        <a:spcAft>
          <a:spcPct val="0"/>
        </a:spcAft>
        <a:defRPr sz="1900" b="1">
          <a:solidFill>
            <a:schemeClr val="tx2"/>
          </a:solidFill>
          <a:latin typeface="Arial" charset="0"/>
        </a:defRPr>
      </a:lvl7pPr>
      <a:lvl8pPr marL="1399443" algn="l" defTabSz="913526" rtl="0" fontAlgn="base">
        <a:spcBef>
          <a:spcPct val="0"/>
        </a:spcBef>
        <a:spcAft>
          <a:spcPct val="0"/>
        </a:spcAft>
        <a:defRPr sz="1900" b="1">
          <a:solidFill>
            <a:schemeClr val="tx2"/>
          </a:solidFill>
          <a:latin typeface="Arial" charset="0"/>
        </a:defRPr>
      </a:lvl8pPr>
      <a:lvl9pPr marL="1865925" algn="l" defTabSz="913526" rtl="0" fontAlgn="base">
        <a:spcBef>
          <a:spcPct val="0"/>
        </a:spcBef>
        <a:spcAft>
          <a:spcPct val="0"/>
        </a:spcAft>
        <a:defRPr sz="1900" b="1">
          <a:solidFill>
            <a:schemeClr val="tx2"/>
          </a:solidFill>
          <a:latin typeface="Arial" charset="0"/>
        </a:defRPr>
      </a:lvl9pPr>
    </p:titleStyle>
    <p:bodyStyle>
      <a:lvl1pPr marL="349861" indent="-349861" algn="l" defTabSz="913526" rtl="0" eaLnBrk="0" fontAlgn="base" hangingPunct="0">
        <a:spcBef>
          <a:spcPct val="0"/>
        </a:spcBef>
        <a:spcAft>
          <a:spcPct val="0"/>
        </a:spcAft>
        <a:buClr>
          <a:schemeClr val="tx2"/>
        </a:buClr>
        <a:defRPr sz="1600">
          <a:solidFill>
            <a:schemeClr val="tx1"/>
          </a:solidFill>
          <a:latin typeface="+mn-lt"/>
          <a:ea typeface="+mn-ea"/>
          <a:cs typeface="+mn-cs"/>
        </a:defRPr>
      </a:lvl1pPr>
      <a:lvl2pPr marL="197607" indent="-195987" algn="l" defTabSz="913526" rtl="0" eaLnBrk="0" fontAlgn="base" hangingPunct="0">
        <a:spcBef>
          <a:spcPct val="0"/>
        </a:spcBef>
        <a:spcAft>
          <a:spcPct val="0"/>
        </a:spcAft>
        <a:buClr>
          <a:schemeClr val="tx2"/>
        </a:buClr>
        <a:buSzPct val="125000"/>
        <a:buFont typeface="Arial" charset="0"/>
        <a:buChar char="▪"/>
        <a:defRPr sz="1600">
          <a:solidFill>
            <a:schemeClr val="tx1"/>
          </a:solidFill>
          <a:latin typeface="+mn-lt"/>
        </a:defRPr>
      </a:lvl2pPr>
      <a:lvl3pPr marL="466481" indent="-267255" algn="l" defTabSz="913526" rtl="0" eaLnBrk="0" fontAlgn="base" hangingPunct="0">
        <a:spcBef>
          <a:spcPct val="0"/>
        </a:spcBef>
        <a:spcAft>
          <a:spcPct val="0"/>
        </a:spcAft>
        <a:buClr>
          <a:schemeClr val="tx2"/>
        </a:buClr>
        <a:buSzPct val="120000"/>
        <a:buFont typeface="Arial" charset="0"/>
        <a:buChar char="–"/>
        <a:defRPr sz="1600">
          <a:solidFill>
            <a:schemeClr val="tx1"/>
          </a:solidFill>
          <a:latin typeface="+mn-lt"/>
        </a:defRPr>
      </a:lvl3pPr>
      <a:lvl4pPr marL="626835" indent="-158733" algn="l" defTabSz="913526" rtl="0" eaLnBrk="0" fontAlgn="base" hangingPunct="0">
        <a:spcBef>
          <a:spcPct val="0"/>
        </a:spcBef>
        <a:spcAft>
          <a:spcPct val="0"/>
        </a:spcAft>
        <a:buClr>
          <a:schemeClr val="tx2"/>
        </a:buClr>
        <a:buSzPct val="120000"/>
        <a:buFont typeface="Arial" charset="0"/>
        <a:buChar char="▫"/>
        <a:defRPr sz="1600">
          <a:solidFill>
            <a:schemeClr val="tx1"/>
          </a:solidFill>
          <a:latin typeface="+mn-lt"/>
        </a:defRPr>
      </a:lvl4pPr>
      <a:lvl5pPr marL="761271" indent="-132818" algn="l" defTabSz="913526" rtl="0" eaLnBrk="0" fontAlgn="base" hangingPunct="0">
        <a:spcBef>
          <a:spcPct val="0"/>
        </a:spcBef>
        <a:spcAft>
          <a:spcPct val="0"/>
        </a:spcAft>
        <a:buClr>
          <a:schemeClr val="tx2"/>
        </a:buClr>
        <a:buSzPct val="89000"/>
        <a:buFont typeface="Arial" charset="0"/>
        <a:buChar char="-"/>
        <a:defRPr sz="1600">
          <a:solidFill>
            <a:schemeClr val="tx1"/>
          </a:solidFill>
          <a:latin typeface="+mn-lt"/>
        </a:defRPr>
      </a:lvl5pPr>
      <a:lvl6pPr marL="1227752" indent="-132818" algn="l" defTabSz="913526" rtl="0" fontAlgn="base">
        <a:spcBef>
          <a:spcPct val="0"/>
        </a:spcBef>
        <a:spcAft>
          <a:spcPct val="0"/>
        </a:spcAft>
        <a:buClr>
          <a:schemeClr val="tx2"/>
        </a:buClr>
        <a:buSzPct val="89000"/>
        <a:buFont typeface="Arial" charset="0"/>
        <a:buChar char="-"/>
        <a:defRPr sz="1600">
          <a:solidFill>
            <a:schemeClr val="tx1"/>
          </a:solidFill>
          <a:latin typeface="+mn-lt"/>
        </a:defRPr>
      </a:lvl6pPr>
      <a:lvl7pPr marL="1694234" indent="-132818" algn="l" defTabSz="913526" rtl="0" fontAlgn="base">
        <a:spcBef>
          <a:spcPct val="0"/>
        </a:spcBef>
        <a:spcAft>
          <a:spcPct val="0"/>
        </a:spcAft>
        <a:buClr>
          <a:schemeClr val="tx2"/>
        </a:buClr>
        <a:buSzPct val="89000"/>
        <a:buFont typeface="Arial" charset="0"/>
        <a:buChar char="-"/>
        <a:defRPr sz="1600">
          <a:solidFill>
            <a:schemeClr val="tx1"/>
          </a:solidFill>
          <a:latin typeface="+mn-lt"/>
        </a:defRPr>
      </a:lvl7pPr>
      <a:lvl8pPr marL="2160715" indent="-132818" algn="l" defTabSz="913526" rtl="0" fontAlgn="base">
        <a:spcBef>
          <a:spcPct val="0"/>
        </a:spcBef>
        <a:spcAft>
          <a:spcPct val="0"/>
        </a:spcAft>
        <a:buClr>
          <a:schemeClr val="tx2"/>
        </a:buClr>
        <a:buSzPct val="89000"/>
        <a:buFont typeface="Arial" charset="0"/>
        <a:buChar char="-"/>
        <a:defRPr sz="1600">
          <a:solidFill>
            <a:schemeClr val="tx1"/>
          </a:solidFill>
          <a:latin typeface="+mn-lt"/>
        </a:defRPr>
      </a:lvl8pPr>
      <a:lvl9pPr marL="2627196" indent="-132818" algn="l" defTabSz="913526" rtl="0" fontAlgn="base">
        <a:spcBef>
          <a:spcPct val="0"/>
        </a:spcBef>
        <a:spcAft>
          <a:spcPct val="0"/>
        </a:spcAft>
        <a:buClr>
          <a:schemeClr val="tx2"/>
        </a:buClr>
        <a:buSzPct val="89000"/>
        <a:buFont typeface="Arial" charset="0"/>
        <a:buChar char="-"/>
        <a:defRPr sz="160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1"/>
            <a:ext cx="9144000" cy="792480"/>
          </a:xfrm>
          <a:prstGeom prst="rect">
            <a:avLst/>
          </a:prstGeom>
          <a:gradFill flip="none" rotWithShape="1">
            <a:gsLst>
              <a:gs pos="0">
                <a:schemeClr val="tx2">
                  <a:lumMod val="75000"/>
                </a:schemeClr>
              </a:gs>
              <a:gs pos="39000">
                <a:srgbClr val="1E497C"/>
              </a:gs>
              <a:gs pos="100000">
                <a:srgbClr val="2D69B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US" dirty="0">
              <a:solidFill>
                <a:prstClr val="white"/>
              </a:solidFill>
            </a:endParaRPr>
          </a:p>
        </p:txBody>
      </p:sp>
      <p:sp>
        <p:nvSpPr>
          <p:cNvPr id="2" name="Title Placeholder 1"/>
          <p:cNvSpPr>
            <a:spLocks noGrp="1"/>
          </p:cNvSpPr>
          <p:nvPr>
            <p:ph type="title"/>
          </p:nvPr>
        </p:nvSpPr>
        <p:spPr>
          <a:xfrm>
            <a:off x="158265" y="169128"/>
            <a:ext cx="7350366" cy="473129"/>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8367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fontAlgn="base">
              <a:spcBef>
                <a:spcPct val="0"/>
              </a:spcBef>
              <a:spcAft>
                <a:spcPct val="0"/>
              </a:spcAft>
            </a:pPr>
            <a:endParaRPr lang="en-US" dirty="0">
              <a:solidFill>
                <a:prstClr val="black">
                  <a:tint val="75000"/>
                </a:prstClr>
              </a:solidFill>
              <a:latin typeface="Arial" pitchFamily="34" charset="0"/>
              <a:ea typeface="ＭＳ Ｐゴシック"/>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fontAlgn="base">
              <a:spcBef>
                <a:spcPct val="0"/>
              </a:spcBef>
              <a:spcAft>
                <a:spcPct val="0"/>
              </a:spcAft>
            </a:pPr>
            <a:endParaRPr lang="en-US" dirty="0">
              <a:solidFill>
                <a:prstClr val="black">
                  <a:tint val="75000"/>
                </a:prstClr>
              </a:solidFill>
              <a:latin typeface="Arial" pitchFamily="34" charset="0"/>
              <a:ea typeface="ＭＳ Ｐゴシック"/>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fontAlgn="base">
              <a:spcBef>
                <a:spcPct val="0"/>
              </a:spcBef>
              <a:spcAft>
                <a:spcPct val="0"/>
              </a:spcAft>
            </a:pPr>
            <a:fld id="{493C2D4D-6974-4F19-9E1F-6D78D81CB43F}" type="slidenum">
              <a:rPr lang="en-US" smtClean="0">
                <a:solidFill>
                  <a:prstClr val="black">
                    <a:tint val="75000"/>
                  </a:prstClr>
                </a:solidFill>
                <a:latin typeface="Arial" pitchFamily="34" charset="0"/>
                <a:ea typeface="ＭＳ Ｐゴシック"/>
              </a:rPr>
              <a:pPr defTabSz="457200" fontAlgn="base">
                <a:spcBef>
                  <a:spcPct val="0"/>
                </a:spcBef>
                <a:spcAft>
                  <a:spcPct val="0"/>
                </a:spcAft>
              </a:pPr>
              <a:t>‹#›</a:t>
            </a:fld>
            <a:endParaRPr lang="en-US" dirty="0">
              <a:solidFill>
                <a:prstClr val="black">
                  <a:tint val="75000"/>
                </a:prstClr>
              </a:solidFill>
              <a:latin typeface="Arial" pitchFamily="34" charset="0"/>
              <a:ea typeface="ＭＳ Ｐゴシック"/>
            </a:endParaRPr>
          </a:p>
        </p:txBody>
      </p:sp>
      <p:pic>
        <p:nvPicPr>
          <p:cNvPr id="10" name="Picture 11" descr="C:\Users\mjhess\Documents\Strategic Comm\Logos\NASA_Meatball.png"/>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8156019" y="64533"/>
            <a:ext cx="753951" cy="640859"/>
          </a:xfrm>
          <a:prstGeom prst="rect">
            <a:avLst/>
          </a:prstGeom>
          <a:noFill/>
        </p:spPr>
      </p:pic>
    </p:spTree>
    <p:extLst>
      <p:ext uri="{BB962C8B-B14F-4D97-AF65-F5344CB8AC3E}">
        <p14:creationId xmlns:p14="http://schemas.microsoft.com/office/powerpoint/2010/main" val="3983167317"/>
      </p:ext>
    </p:extLst>
  </p:cSld>
  <p:clrMap bg1="lt1" tx1="dk1" bg2="lt2" tx2="dk2" accent1="accent1" accent2="accent2" accent3="accent3" accent4="accent4" accent5="accent5" accent6="accent6" hlink="hlink" folHlink="folHlink"/>
  <p:sldLayoutIdLst>
    <p:sldLayoutId id="2147483734" r:id="rId1"/>
    <p:sldLayoutId id="2147483764" r:id="rId2"/>
    <p:sldLayoutId id="2147483765" r:id="rId3"/>
  </p:sldLayoutIdLst>
  <p:hf hdr="0" ftr="0" dt="0"/>
  <p:txStyles>
    <p:titleStyle>
      <a:lvl1pPr algn="l" defTabSz="914400" rtl="0" eaLnBrk="1" latinLnBrk="0" hangingPunct="1">
        <a:spcBef>
          <a:spcPct val="0"/>
        </a:spcBef>
        <a:buNone/>
        <a:defRPr sz="32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b="0">
                <a:latin typeface="Times" pitchFamily="18" charset="0"/>
              </a:defRPr>
            </a:lvl1pPr>
          </a:lstStyle>
          <a:p>
            <a:pPr>
              <a:defRPr/>
            </a:pPr>
            <a:endParaRPr lang="en-US" dirty="0">
              <a:solidFill>
                <a:prstClr val="black"/>
              </a:solidFill>
            </a:endParaRPr>
          </a:p>
        </p:txBody>
      </p:sp>
      <p:sp>
        <p:nvSpPr>
          <p:cNvPr id="2052" name="Rectangle 15"/>
          <p:cNvSpPr>
            <a:spLocks noGrp="1" noChangeArrowheads="1"/>
          </p:cNvSpPr>
          <p:nvPr>
            <p:ph type="title"/>
          </p:nvPr>
        </p:nvSpPr>
        <p:spPr bwMode="auto">
          <a:xfrm>
            <a:off x="700088" y="0"/>
            <a:ext cx="8031162" cy="8540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40" name="Line 16"/>
          <p:cNvSpPr>
            <a:spLocks noChangeShapeType="1"/>
          </p:cNvSpPr>
          <p:nvPr/>
        </p:nvSpPr>
        <p:spPr bwMode="auto">
          <a:xfrm>
            <a:off x="0" y="838200"/>
            <a:ext cx="9144000" cy="0"/>
          </a:xfrm>
          <a:prstGeom prst="line">
            <a:avLst/>
          </a:prstGeom>
          <a:noFill/>
          <a:ln w="9525">
            <a:solidFill>
              <a:srgbClr val="A50021"/>
            </a:solidFill>
            <a:round/>
            <a:headEnd/>
            <a:tailEnd/>
          </a:ln>
          <a:effectLst/>
        </p:spPr>
        <p:txBody>
          <a:bodyPr wrap="none" anchor="ctr"/>
          <a:lstStyle/>
          <a:p>
            <a:pPr>
              <a:defRPr/>
            </a:pPr>
            <a:endParaRPr lang="en-US" dirty="0">
              <a:solidFill>
                <a:prstClr val="black"/>
              </a:solidFill>
            </a:endParaRPr>
          </a:p>
        </p:txBody>
      </p:sp>
      <p:sp>
        <p:nvSpPr>
          <p:cNvPr id="2054" name="Rectangle 17"/>
          <p:cNvSpPr>
            <a:spLocks noGrp="1" noChangeArrowheads="1"/>
          </p:cNvSpPr>
          <p:nvPr>
            <p:ph type="body" idx="1"/>
          </p:nvPr>
        </p:nvSpPr>
        <p:spPr bwMode="auto">
          <a:xfrm>
            <a:off x="798513" y="1023938"/>
            <a:ext cx="7832725" cy="5022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2" name="Line 18"/>
          <p:cNvSpPr>
            <a:spLocks noChangeShapeType="1"/>
          </p:cNvSpPr>
          <p:nvPr/>
        </p:nvSpPr>
        <p:spPr bwMode="auto">
          <a:xfrm>
            <a:off x="0" y="838200"/>
            <a:ext cx="9144000" cy="0"/>
          </a:xfrm>
          <a:prstGeom prst="line">
            <a:avLst/>
          </a:prstGeom>
          <a:noFill/>
          <a:ln w="9525">
            <a:solidFill>
              <a:srgbClr val="A50021"/>
            </a:solidFill>
            <a:round/>
            <a:headEnd/>
            <a:tailEnd/>
          </a:ln>
          <a:effectLst/>
        </p:spPr>
        <p:txBody>
          <a:bodyPr wrap="none" anchor="ctr"/>
          <a:lstStyle/>
          <a:p>
            <a:pPr>
              <a:defRPr/>
            </a:pPr>
            <a:endParaRPr lang="en-US" dirty="0">
              <a:solidFill>
                <a:prstClr val="black"/>
              </a:solidFill>
            </a:endParaRPr>
          </a:p>
        </p:txBody>
      </p:sp>
      <p:pic>
        <p:nvPicPr>
          <p:cNvPr id="2056" name="Picture 28" descr="3dmeatball"/>
          <p:cNvPicPr>
            <a:picLocks noChangeAspect="1" noChangeArrowheads="1"/>
          </p:cNvPicPr>
          <p:nvPr/>
        </p:nvPicPr>
        <p:blipFill>
          <a:blip r:embed="rId15" cstate="print"/>
          <a:srcRect/>
          <a:stretch>
            <a:fillRect/>
          </a:stretch>
        </p:blipFill>
        <p:spPr bwMode="auto">
          <a:xfrm>
            <a:off x="161925" y="161925"/>
            <a:ext cx="746125" cy="631825"/>
          </a:xfrm>
          <a:prstGeom prst="rect">
            <a:avLst/>
          </a:prstGeom>
          <a:noFill/>
          <a:ln w="9525">
            <a:noFill/>
            <a:miter lim="800000"/>
            <a:headEnd/>
            <a:tailEnd/>
          </a:ln>
        </p:spPr>
      </p:pic>
      <p:sp>
        <p:nvSpPr>
          <p:cNvPr id="9" name="Slide Number Placeholder 4"/>
          <p:cNvSpPr>
            <a:spLocks noGrp="1"/>
          </p:cNvSpPr>
          <p:nvPr>
            <p:ph type="sldNum" sz="quarter" idx="4"/>
          </p:nvPr>
        </p:nvSpPr>
        <p:spPr>
          <a:xfrm>
            <a:off x="6858000" y="6324600"/>
            <a:ext cx="2133600" cy="365125"/>
          </a:xfrm>
          <a:prstGeom prst="rect">
            <a:avLst/>
          </a:prstGeom>
        </p:spPr>
        <p:txBody>
          <a:bodyPr/>
          <a:lstStyle/>
          <a:p>
            <a:fld id="{6C95BF59-D58E-41FC-9B18-4BAAB1C4EFC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02830867"/>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Lst>
  <p:transition xmlns:p14="http://schemas.microsoft.com/office/powerpoint/2010/main" spd="slow">
    <p:wipe dir="d"/>
  </p:transition>
  <p:hf hdr="0" ftr="0" dt="0"/>
  <p:txStyles>
    <p:titleStyle>
      <a:lvl1pPr algn="ctr" rtl="0" eaLnBrk="0" fontAlgn="base" hangingPunct="0">
        <a:spcBef>
          <a:spcPct val="0"/>
        </a:spcBef>
        <a:spcAft>
          <a:spcPct val="0"/>
        </a:spcAft>
        <a:defRPr sz="2800" b="1">
          <a:solidFill>
            <a:srgbClr val="184B81"/>
          </a:solidFill>
          <a:latin typeface="+mj-lt"/>
          <a:ea typeface="+mj-ea"/>
          <a:cs typeface="+mj-cs"/>
        </a:defRPr>
      </a:lvl1pPr>
      <a:lvl2pPr algn="ctr" rtl="0" eaLnBrk="0" fontAlgn="base" hangingPunct="0">
        <a:spcBef>
          <a:spcPct val="0"/>
        </a:spcBef>
        <a:spcAft>
          <a:spcPct val="0"/>
        </a:spcAft>
        <a:defRPr sz="2800" b="1">
          <a:solidFill>
            <a:srgbClr val="184B81"/>
          </a:solidFill>
          <a:latin typeface="Albertus Extra Bold" pitchFamily="34" charset="0"/>
        </a:defRPr>
      </a:lvl2pPr>
      <a:lvl3pPr algn="ctr" rtl="0" eaLnBrk="0" fontAlgn="base" hangingPunct="0">
        <a:spcBef>
          <a:spcPct val="0"/>
        </a:spcBef>
        <a:spcAft>
          <a:spcPct val="0"/>
        </a:spcAft>
        <a:defRPr sz="2800" b="1">
          <a:solidFill>
            <a:srgbClr val="184B81"/>
          </a:solidFill>
          <a:latin typeface="Albertus Extra Bold" pitchFamily="34" charset="0"/>
        </a:defRPr>
      </a:lvl3pPr>
      <a:lvl4pPr algn="ctr" rtl="0" eaLnBrk="0" fontAlgn="base" hangingPunct="0">
        <a:spcBef>
          <a:spcPct val="0"/>
        </a:spcBef>
        <a:spcAft>
          <a:spcPct val="0"/>
        </a:spcAft>
        <a:defRPr sz="2800" b="1">
          <a:solidFill>
            <a:srgbClr val="184B81"/>
          </a:solidFill>
          <a:latin typeface="Albertus Extra Bold" pitchFamily="34" charset="0"/>
        </a:defRPr>
      </a:lvl4pPr>
      <a:lvl5pPr algn="ctr" rtl="0" eaLnBrk="0" fontAlgn="base" hangingPunct="0">
        <a:spcBef>
          <a:spcPct val="0"/>
        </a:spcBef>
        <a:spcAft>
          <a:spcPct val="0"/>
        </a:spcAft>
        <a:defRPr sz="2800" b="1">
          <a:solidFill>
            <a:srgbClr val="184B81"/>
          </a:solidFill>
          <a:latin typeface="Albertus Extra Bold" pitchFamily="34" charset="0"/>
        </a:defRPr>
      </a:lvl5pPr>
      <a:lvl6pPr marL="457200" algn="ctr" rtl="0" fontAlgn="base">
        <a:spcBef>
          <a:spcPct val="0"/>
        </a:spcBef>
        <a:spcAft>
          <a:spcPct val="0"/>
        </a:spcAft>
        <a:defRPr sz="2800" b="1">
          <a:solidFill>
            <a:srgbClr val="184B81"/>
          </a:solidFill>
          <a:latin typeface="Albertus Extra Bold" pitchFamily="34" charset="0"/>
        </a:defRPr>
      </a:lvl6pPr>
      <a:lvl7pPr marL="914400" algn="ctr" rtl="0" fontAlgn="base">
        <a:spcBef>
          <a:spcPct val="0"/>
        </a:spcBef>
        <a:spcAft>
          <a:spcPct val="0"/>
        </a:spcAft>
        <a:defRPr sz="2800" b="1">
          <a:solidFill>
            <a:srgbClr val="184B81"/>
          </a:solidFill>
          <a:latin typeface="Albertus Extra Bold" pitchFamily="34" charset="0"/>
        </a:defRPr>
      </a:lvl7pPr>
      <a:lvl8pPr marL="1371600" algn="ctr" rtl="0" fontAlgn="base">
        <a:spcBef>
          <a:spcPct val="0"/>
        </a:spcBef>
        <a:spcAft>
          <a:spcPct val="0"/>
        </a:spcAft>
        <a:defRPr sz="2800" b="1">
          <a:solidFill>
            <a:srgbClr val="184B81"/>
          </a:solidFill>
          <a:latin typeface="Albertus Extra Bold" pitchFamily="34" charset="0"/>
        </a:defRPr>
      </a:lvl8pPr>
      <a:lvl9pPr marL="1828800" algn="ctr" rtl="0" fontAlgn="base">
        <a:spcBef>
          <a:spcPct val="0"/>
        </a:spcBef>
        <a:spcAft>
          <a:spcPct val="0"/>
        </a:spcAft>
        <a:defRPr sz="2800" b="1">
          <a:solidFill>
            <a:srgbClr val="184B81"/>
          </a:solidFill>
          <a:latin typeface="Albertus Extra Bold" pitchFamily="34" charset="0"/>
        </a:defRPr>
      </a:lvl9pPr>
    </p:titleStyle>
    <p:bodyStyle>
      <a:lvl1pPr marL="342900" indent="-342900" algn="l" rtl="0" eaLnBrk="0" fontAlgn="base" hangingPunct="0">
        <a:spcBef>
          <a:spcPct val="20000"/>
        </a:spcBef>
        <a:spcAft>
          <a:spcPct val="0"/>
        </a:spcAft>
        <a:buChar char="•"/>
        <a:defRPr sz="16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16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17600"/>
            <a:ext cx="8229600" cy="50085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40D776E5-EC8A-4925-B244-BA8B4BDFE271}" type="slidenum">
              <a:rPr lang="en-US" smtClean="0">
                <a:solidFill>
                  <a:prstClr val="black">
                    <a:tint val="75000"/>
                  </a:prstClr>
                </a:solidFill>
              </a:rPr>
              <a:pPr defTabSz="457200"/>
              <a:t>‹#›</a:t>
            </a:fld>
            <a:endParaRPr lang="en-US" dirty="0">
              <a:solidFill>
                <a:prstClr val="black">
                  <a:tint val="75000"/>
                </a:prstClr>
              </a:solidFill>
            </a:endParaRPr>
          </a:p>
        </p:txBody>
      </p:sp>
      <p:sp>
        <p:nvSpPr>
          <p:cNvPr id="7" name="Title 1"/>
          <p:cNvSpPr txBox="1">
            <a:spLocks/>
          </p:cNvSpPr>
          <p:nvPr userDrawn="1"/>
        </p:nvSpPr>
        <p:spPr>
          <a:xfrm>
            <a:off x="0" y="0"/>
            <a:ext cx="9144000" cy="914400"/>
          </a:xfrm>
          <a:prstGeom prst="rect">
            <a:avLst/>
          </a:prstGeom>
          <a:solidFill>
            <a:srgbClr val="003366"/>
          </a:solidFill>
        </p:spPr>
        <p:txBody>
          <a:bodyPr/>
          <a:lstStyle/>
          <a:p>
            <a:pPr>
              <a:spcBef>
                <a:spcPct val="0"/>
              </a:spcBef>
              <a:defRPr/>
            </a:pPr>
            <a:endParaRPr lang="en-US" sz="2400" b="1" dirty="0">
              <a:solidFill>
                <a:srgbClr val="1F497D"/>
              </a:solidFill>
              <a:effectLst>
                <a:outerShdw blurRad="31750" dist="25400" dir="5400000" algn="tl" rotWithShape="0">
                  <a:srgbClr val="000000">
                    <a:alpha val="25000"/>
                  </a:srgbClr>
                </a:outerShdw>
              </a:effectLst>
              <a:cs typeface="Arial" charset="0"/>
            </a:endParaRPr>
          </a:p>
        </p:txBody>
      </p:sp>
      <p:pic>
        <p:nvPicPr>
          <p:cNvPr id="8" name="Picture 7" descr="Meatball.png"/>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8168639" y="114300"/>
            <a:ext cx="822961" cy="685800"/>
          </a:xfrm>
          <a:prstGeom prst="rect">
            <a:avLst/>
          </a:prstGeom>
        </p:spPr>
      </p:pic>
      <p:sp>
        <p:nvSpPr>
          <p:cNvPr id="2" name="Title Placeholder 1"/>
          <p:cNvSpPr>
            <a:spLocks noGrp="1"/>
          </p:cNvSpPr>
          <p:nvPr>
            <p:ph type="title"/>
          </p:nvPr>
        </p:nvSpPr>
        <p:spPr>
          <a:xfrm>
            <a:off x="457200" y="187554"/>
            <a:ext cx="7409543" cy="525462"/>
          </a:xfrm>
          <a:prstGeom prst="rect">
            <a:avLst/>
          </a:prstGeom>
        </p:spPr>
        <p:txBody>
          <a:bodyPr vert="horz" lIns="91440" tIns="45720" rIns="91440" bIns="45720" rtlCol="0" anchor="ctr">
            <a:noAutofit/>
          </a:bodyPr>
          <a:lstStyle/>
          <a:p>
            <a:r>
              <a:rPr lang="en-US" smtClean="0"/>
              <a:t>Click to edit Master title style</a:t>
            </a:r>
            <a:endParaRPr lang="en-US"/>
          </a:p>
        </p:txBody>
      </p:sp>
    </p:spTree>
    <p:extLst>
      <p:ext uri="{BB962C8B-B14F-4D97-AF65-F5344CB8AC3E}">
        <p14:creationId xmlns:p14="http://schemas.microsoft.com/office/powerpoint/2010/main" val="166125166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ftr="0" dt="0"/>
  <p:txStyles>
    <p:titleStyle>
      <a:lvl1pPr algn="l" defTabSz="914400" rtl="0" eaLnBrk="1" latinLnBrk="0" hangingPunct="1">
        <a:spcBef>
          <a:spcPct val="0"/>
        </a:spcBef>
        <a:buNone/>
        <a:defRPr sz="2800" b="1"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5" Type="http://schemas.openxmlformats.org/officeDocument/2006/relationships/image" Target="../media/image8.jpeg"/><Relationship Id="rId6" Type="http://schemas.openxmlformats.org/officeDocument/2006/relationships/image" Target="../media/image9.png"/><Relationship Id="rId7" Type="http://schemas.openxmlformats.org/officeDocument/2006/relationships/image" Target="../media/image10.png"/><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4" Type="http://schemas.openxmlformats.org/officeDocument/2006/relationships/image" Target="../media/image15.png"/><Relationship Id="rId5" Type="http://schemas.openxmlformats.org/officeDocument/2006/relationships/image" Target="../media/image16.jpeg"/><Relationship Id="rId6" Type="http://schemas.openxmlformats.org/officeDocument/2006/relationships/image" Target="../media/image17.png"/><Relationship Id="rId7" Type="http://schemas.openxmlformats.org/officeDocument/2006/relationships/image" Target="../media/image18.png"/><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8" descr="JSC home pg.jpg"/>
          <p:cNvPicPr>
            <a:picLocks noChangeAspect="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2051" name="TextBox 10"/>
          <p:cNvSpPr txBox="1">
            <a:spLocks noChangeArrowheads="1"/>
          </p:cNvSpPr>
          <p:nvPr/>
        </p:nvSpPr>
        <p:spPr bwMode="auto">
          <a:xfrm>
            <a:off x="0" y="5486400"/>
            <a:ext cx="4724400" cy="830997"/>
          </a:xfrm>
          <a:prstGeom prst="rect">
            <a:avLst/>
          </a:prstGeom>
          <a:noFill/>
          <a:ln w="9525">
            <a:noFill/>
            <a:miter lim="800000"/>
            <a:headEnd/>
            <a:tailEnd/>
          </a:ln>
        </p:spPr>
        <p:txBody>
          <a:bodyPr wrap="square">
            <a:spAutoFit/>
          </a:bodyPr>
          <a:lstStyle/>
          <a:p>
            <a:r>
              <a:rPr lang="en-US" sz="2400" dirty="0">
                <a:solidFill>
                  <a:prstClr val="white"/>
                </a:solidFill>
                <a:latin typeface="Times"/>
                <a:cs typeface="Times"/>
              </a:rPr>
              <a:t>NASA JSC </a:t>
            </a:r>
            <a:r>
              <a:rPr lang="en-US" sz="2400" dirty="0" smtClean="0">
                <a:solidFill>
                  <a:prstClr val="white"/>
                </a:solidFill>
                <a:latin typeface="Times"/>
                <a:cs typeface="Times"/>
              </a:rPr>
              <a:t>Co-development and </a:t>
            </a:r>
            <a:r>
              <a:rPr lang="en-US" sz="2400" dirty="0">
                <a:solidFill>
                  <a:prstClr val="white"/>
                </a:solidFill>
                <a:latin typeface="Times"/>
                <a:cs typeface="Times"/>
              </a:rPr>
              <a:t>Partnering </a:t>
            </a:r>
            <a:r>
              <a:rPr lang="en-US" sz="2400" dirty="0" smtClean="0">
                <a:solidFill>
                  <a:prstClr val="white"/>
                </a:solidFill>
                <a:latin typeface="Times"/>
                <a:cs typeface="Times"/>
              </a:rPr>
              <a:t>Initiative</a:t>
            </a:r>
          </a:p>
        </p:txBody>
      </p:sp>
      <p:sp>
        <p:nvSpPr>
          <p:cNvPr id="3" name="Slide Number Placeholder 2"/>
          <p:cNvSpPr>
            <a:spLocks noGrp="1"/>
          </p:cNvSpPr>
          <p:nvPr>
            <p:ph type="sldNum" sz="quarter" idx="16"/>
          </p:nvPr>
        </p:nvSpPr>
        <p:spPr/>
        <p:txBody>
          <a:bodyPr/>
          <a:lstStyle/>
          <a:p>
            <a:pPr>
              <a:defRPr/>
            </a:pPr>
            <a:fld id="{053AEA35-4CC0-4D41-9801-73DCE9D4768C}" type="slidenum">
              <a:rPr lang="en-US" smtClean="0"/>
              <a:pPr>
                <a:defRPr/>
              </a:pPr>
              <a:t>1</a:t>
            </a:fld>
            <a:endParaRPr lang="en-US" dirty="0"/>
          </a:p>
        </p:txBody>
      </p:sp>
    </p:spTree>
    <p:extLst>
      <p:ext uri="{BB962C8B-B14F-4D97-AF65-F5344CB8AC3E}">
        <p14:creationId xmlns:p14="http://schemas.microsoft.com/office/powerpoint/2010/main" val="2362159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1"/>
          <p:cNvGrpSpPr>
            <a:grpSpLocks/>
          </p:cNvGrpSpPr>
          <p:nvPr/>
        </p:nvGrpSpPr>
        <p:grpSpPr bwMode="auto">
          <a:xfrm>
            <a:off x="-7938" y="-63500"/>
            <a:ext cx="9151938" cy="6921500"/>
            <a:chOff x="-7938" y="-63500"/>
            <a:chExt cx="9151938" cy="6921500"/>
          </a:xfrm>
        </p:grpSpPr>
        <p:pic>
          <p:nvPicPr>
            <p:cNvPr id="12291" name="Picture 8"/>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3730625" y="454025"/>
              <a:ext cx="2876550" cy="216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2" descr="C:\Users\mjhess\AppData\Local\Microsoft\Windows\Temporary Internet Files\Content.Outlook\LBZAO1TI\jsc2012e216102.jp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938" y="2663825"/>
              <a:ext cx="6615113"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12"/>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38" y="454025"/>
              <a:ext cx="3697288" cy="216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a:spLocks noChangeArrowheads="1"/>
            </p:cNvSpPr>
            <p:nvPr/>
          </p:nvSpPr>
          <p:spPr bwMode="auto">
            <a:xfrm>
              <a:off x="-7938" y="4646613"/>
              <a:ext cx="9151938" cy="2211387"/>
            </a:xfrm>
            <a:prstGeom prst="rect">
              <a:avLst/>
            </a:prstGeom>
            <a:solidFill>
              <a:srgbClr val="7F7F7F"/>
            </a:solidFill>
            <a:ln>
              <a:noFill/>
            </a:ln>
            <a:effectLst>
              <a:outerShdw blurRad="50800"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defRPr/>
              </a:pPr>
              <a:endParaRPr lang="en-US" sz="2800" spc="600" dirty="0">
                <a:solidFill>
                  <a:schemeClr val="lt1"/>
                </a:solidFill>
                <a:latin typeface="Arial Narrow" panose="020B0606020202030204" pitchFamily="34" charset="0"/>
                <a:ea typeface="+mn-ea"/>
                <a:cs typeface="+mn-cs"/>
              </a:endParaRPr>
            </a:p>
            <a:p>
              <a:pPr>
                <a:defRPr/>
              </a:pPr>
              <a:r>
                <a:rPr lang="en-US" sz="2800" spc="600" dirty="0">
                  <a:solidFill>
                    <a:schemeClr val="lt1"/>
                  </a:solidFill>
                  <a:latin typeface="Arial Narrow" panose="020B0606020202030204" pitchFamily="34" charset="0"/>
                  <a:ea typeface="+mn-ea"/>
                  <a:cs typeface="+mn-cs"/>
                </a:rPr>
                <a:t>JOHNSON SPACE CENTER</a:t>
              </a:r>
            </a:p>
            <a:p>
              <a:pPr>
                <a:defRPr/>
              </a:pPr>
              <a:r>
                <a:rPr lang="en-US" sz="4000" dirty="0">
                  <a:solidFill>
                    <a:schemeClr val="lt1"/>
                  </a:solidFill>
                  <a:latin typeface="Arial Narrow" panose="020B0606020202030204" pitchFamily="34" charset="0"/>
                  <a:ea typeface="+mn-ea"/>
                  <a:cs typeface="+mn-cs"/>
                </a:rPr>
                <a:t>PARTNERING FOR THE FUTURE</a:t>
              </a:r>
            </a:p>
            <a:p>
              <a:pPr>
                <a:defRPr/>
              </a:pPr>
              <a:endParaRPr lang="en-US" sz="1200" dirty="0">
                <a:solidFill>
                  <a:schemeClr val="bg1"/>
                </a:solidFill>
                <a:latin typeface="+mn-lt"/>
                <a:ea typeface="+mn-ea"/>
                <a:cs typeface="+mn-cs"/>
              </a:endParaRPr>
            </a:p>
            <a:p>
              <a:pPr>
                <a:defRPr/>
              </a:pPr>
              <a:r>
                <a:rPr lang="en-US" sz="2800" dirty="0">
                  <a:solidFill>
                    <a:schemeClr val="tx1">
                      <a:lumMod val="75000"/>
                    </a:schemeClr>
                  </a:solidFill>
                  <a:latin typeface="Arial Narrow" panose="020B0606020202030204" pitchFamily="34" charset="0"/>
                  <a:ea typeface="+mn-ea"/>
                  <a:cs typeface="+mn-cs"/>
                </a:rPr>
                <a:t>Dr. Ellen Ochoa  |  March 4, 2015</a:t>
              </a:r>
            </a:p>
            <a:p>
              <a:pPr>
                <a:defRPr/>
              </a:pPr>
              <a:endParaRPr lang="en-US" sz="4000" dirty="0">
                <a:solidFill>
                  <a:schemeClr val="lt1"/>
                </a:solidFill>
                <a:latin typeface="Arial Narrow" panose="020B0606020202030204" pitchFamily="34" charset="0"/>
                <a:ea typeface="+mn-ea"/>
                <a:cs typeface="+mn-cs"/>
              </a:endParaRPr>
            </a:p>
          </p:txBody>
        </p:sp>
        <p:pic>
          <p:nvPicPr>
            <p:cNvPr id="12295" name="Picture 14"/>
            <p:cNvPicPr>
              <a:picLocks noChangeAspect="1"/>
            </p:cNvPicPr>
            <p:nvPr/>
          </p:nvPicPr>
          <p:blipFill>
            <a:blip r:embed="rId6" cstate="email">
              <a:extLst>
                <a:ext uri="{28A0092B-C50C-407E-A947-70E740481C1C}">
                  <a14:useLocalDpi xmlns:a14="http://schemas.microsoft.com/office/drawing/2010/main"/>
                </a:ext>
              </a:extLst>
            </a:blip>
            <a:srcRect/>
            <a:stretch>
              <a:fillRect/>
            </a:stretch>
          </p:blipFill>
          <p:spPr bwMode="auto">
            <a:xfrm>
              <a:off x="6773863" y="4764088"/>
              <a:ext cx="2233612" cy="191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p:cNvSpPr>
              <a:spLocks noChangeArrowheads="1"/>
            </p:cNvSpPr>
            <p:nvPr/>
          </p:nvSpPr>
          <p:spPr bwMode="auto">
            <a:xfrm>
              <a:off x="-7938" y="-63500"/>
              <a:ext cx="9151938" cy="454025"/>
            </a:xfrm>
            <a:prstGeom prst="rect">
              <a:avLst/>
            </a:prstGeom>
            <a:solidFill>
              <a:srgbClr val="7F7F7F"/>
            </a:solidFill>
            <a:ln>
              <a:noFill/>
            </a:ln>
            <a:effectLst>
              <a:outerShdw blurRad="50800"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mn-lt"/>
                <a:ea typeface="+mn-ea"/>
                <a:cs typeface="+mn-cs"/>
              </a:endParaRPr>
            </a:p>
          </p:txBody>
        </p:sp>
        <p:pic>
          <p:nvPicPr>
            <p:cNvPr id="12297" name="Picture 19"/>
            <p:cNvPicPr>
              <a:picLocks noChangeAspect="1"/>
            </p:cNvPicPr>
            <p:nvPr/>
          </p:nvPicPr>
          <p:blipFill>
            <a:blip r:embed="rId7" cstate="email">
              <a:extLst>
                <a:ext uri="{28A0092B-C50C-407E-A947-70E740481C1C}">
                  <a14:useLocalDpi xmlns:a14="http://schemas.microsoft.com/office/drawing/2010/main"/>
                </a:ext>
              </a:extLst>
            </a:blip>
            <a:srcRect l="432" t="813" r="862" b="-813"/>
            <a:stretch>
              <a:fillRect/>
            </a:stretch>
          </p:blipFill>
          <p:spPr bwMode="auto">
            <a:xfrm>
              <a:off x="6648450" y="454025"/>
              <a:ext cx="2495550" cy="419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944007696"/>
      </p:ext>
    </p:extLst>
  </p:cSld>
  <p:clrMapOvr>
    <a:masterClrMapping/>
  </p:clrMapOvr>
  <p:transition xmlns:p14="http://schemas.microsoft.com/office/powerpoint/2010/main" spd="med" advClick="0">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2"/>
          <p:cNvGrpSpPr>
            <a:grpSpLocks/>
          </p:cNvGrpSpPr>
          <p:nvPr/>
        </p:nvGrpSpPr>
        <p:grpSpPr bwMode="auto">
          <a:xfrm>
            <a:off x="-1588" y="-71438"/>
            <a:ext cx="9144001" cy="1166813"/>
            <a:chOff x="-1588" y="-71438"/>
            <a:chExt cx="9144001" cy="1166813"/>
          </a:xfrm>
        </p:grpSpPr>
        <p:pic>
          <p:nvPicPr>
            <p:cNvPr id="14353" name="Picture 3"/>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1588" y="-71438"/>
              <a:ext cx="9144001"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344488" y="77788"/>
              <a:ext cx="5287962" cy="828675"/>
            </a:xfrm>
            <a:prstGeom prst="rect">
              <a:avLst/>
            </a:prstGeom>
            <a:solidFill>
              <a:schemeClr val="bg1"/>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mn-lt"/>
                <a:ea typeface="+mn-ea"/>
                <a:cs typeface="+mn-cs"/>
              </a:endParaRPr>
            </a:p>
          </p:txBody>
        </p:sp>
      </p:grpSp>
      <p:sp>
        <p:nvSpPr>
          <p:cNvPr id="14339" name="Title 1"/>
          <p:cNvSpPr txBox="1">
            <a:spLocks/>
          </p:cNvSpPr>
          <p:nvPr/>
        </p:nvSpPr>
        <p:spPr bwMode="auto">
          <a:xfrm>
            <a:off x="17463" y="0"/>
            <a:ext cx="6269037" cy="974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bg1"/>
                </a:solidFill>
                <a:latin typeface="Arial" charset="0"/>
                <a:ea typeface="MS PGothic" charset="0"/>
                <a:cs typeface="MS PGothic" charset="0"/>
              </a:defRPr>
            </a:lvl1pPr>
            <a:lvl2pPr>
              <a:defRPr sz="2800">
                <a:solidFill>
                  <a:schemeClr val="bg1"/>
                </a:solidFill>
                <a:latin typeface="Arial" charset="0"/>
                <a:ea typeface="MS PGothic" charset="0"/>
                <a:cs typeface="MS PGothic" charset="0"/>
              </a:defRPr>
            </a:lvl2pPr>
            <a:lvl3pPr>
              <a:defRPr sz="2400">
                <a:solidFill>
                  <a:schemeClr val="bg1"/>
                </a:solidFill>
                <a:latin typeface="Arial" charset="0"/>
                <a:ea typeface="MS PGothic" charset="0"/>
                <a:cs typeface="MS PGothic" charset="0"/>
              </a:defRPr>
            </a:lvl3pPr>
            <a:lvl4pPr>
              <a:defRPr sz="2000">
                <a:solidFill>
                  <a:schemeClr val="bg1"/>
                </a:solidFill>
                <a:latin typeface="Arial" charset="0"/>
                <a:ea typeface="MS PGothic" charset="0"/>
                <a:cs typeface="MS PGothic" charset="0"/>
              </a:defRPr>
            </a:lvl4pPr>
            <a:lvl5pPr>
              <a:defRPr sz="2000">
                <a:solidFill>
                  <a:schemeClr val="bg1"/>
                </a:solidFill>
                <a:latin typeface="Arial" charset="0"/>
                <a:ea typeface="MS PGothic" charset="0"/>
                <a:cs typeface="MS PGothic" charset="0"/>
              </a:defRPr>
            </a:lvl5pPr>
            <a:lvl6pPr eaLnBrk="0" fontAlgn="base" hangingPunct="0">
              <a:spcAft>
                <a:spcPct val="0"/>
              </a:spcAft>
              <a:buFont typeface="Arial" charset="0"/>
              <a:buChar char="»"/>
              <a:defRPr sz="2000">
                <a:solidFill>
                  <a:schemeClr val="bg1"/>
                </a:solidFill>
                <a:latin typeface="Arial" charset="0"/>
                <a:ea typeface="MS PGothic" charset="0"/>
                <a:cs typeface="MS PGothic" charset="0"/>
              </a:defRPr>
            </a:lvl6pPr>
            <a:lvl7pPr eaLnBrk="0" fontAlgn="base" hangingPunct="0">
              <a:spcAft>
                <a:spcPct val="0"/>
              </a:spcAft>
              <a:buFont typeface="Arial" charset="0"/>
              <a:buChar char="»"/>
              <a:defRPr sz="2000">
                <a:solidFill>
                  <a:schemeClr val="bg1"/>
                </a:solidFill>
                <a:latin typeface="Arial" charset="0"/>
                <a:ea typeface="MS PGothic" charset="0"/>
                <a:cs typeface="MS PGothic" charset="0"/>
              </a:defRPr>
            </a:lvl7pPr>
            <a:lvl8pPr eaLnBrk="0" fontAlgn="base" hangingPunct="0">
              <a:spcAft>
                <a:spcPct val="0"/>
              </a:spcAft>
              <a:buFont typeface="Arial" charset="0"/>
              <a:buChar char="»"/>
              <a:defRPr sz="2000">
                <a:solidFill>
                  <a:schemeClr val="bg1"/>
                </a:solidFill>
                <a:latin typeface="Arial" charset="0"/>
                <a:ea typeface="MS PGothic" charset="0"/>
                <a:cs typeface="MS PGothic" charset="0"/>
              </a:defRPr>
            </a:lvl8pPr>
            <a:lvl9pPr eaLnBrk="0" fontAlgn="base" hangingPunct="0">
              <a:spcAft>
                <a:spcPct val="0"/>
              </a:spcAft>
              <a:buFont typeface="Arial" charset="0"/>
              <a:buChar char="»"/>
              <a:defRPr sz="2000">
                <a:solidFill>
                  <a:schemeClr val="bg1"/>
                </a:solidFill>
                <a:latin typeface="Arial" charset="0"/>
                <a:ea typeface="MS PGothic" charset="0"/>
                <a:cs typeface="MS PGothic" charset="0"/>
              </a:defRPr>
            </a:lvl9pPr>
          </a:lstStyle>
          <a:p>
            <a:r>
              <a:rPr lang="en-US" sz="2800">
                <a:solidFill>
                  <a:schemeClr val="tx1"/>
                </a:solidFill>
                <a:latin typeface="Century Gothic" charset="0"/>
              </a:rPr>
              <a:t>Enabling the JSC of the Future</a:t>
            </a:r>
            <a:endParaRPr lang="en-US" sz="2800" i="1">
              <a:solidFill>
                <a:schemeClr val="tx1"/>
              </a:solidFill>
              <a:latin typeface="Century Gothic" charset="0"/>
            </a:endParaRPr>
          </a:p>
        </p:txBody>
      </p:sp>
      <p:grpSp>
        <p:nvGrpSpPr>
          <p:cNvPr id="14340" name="Group 2"/>
          <p:cNvGrpSpPr>
            <a:grpSpLocks/>
          </p:cNvGrpSpPr>
          <p:nvPr/>
        </p:nvGrpSpPr>
        <p:grpSpPr bwMode="auto">
          <a:xfrm>
            <a:off x="911225" y="1438275"/>
            <a:ext cx="7394575" cy="5141913"/>
            <a:chOff x="910874" y="1438659"/>
            <a:chExt cx="7395513" cy="5142045"/>
          </a:xfrm>
        </p:grpSpPr>
        <p:pic>
          <p:nvPicPr>
            <p:cNvPr id="14" name="Picture 13"/>
            <p:cNvPicPr>
              <a:picLocks noChangeAspect="1"/>
            </p:cNvPicPr>
            <p:nvPr/>
          </p:nvPicPr>
          <p:blipFill>
            <a:blip r:embed="rId4" cstate="email">
              <a:duotone>
                <a:prstClr val="black"/>
                <a:schemeClr val="accent3">
                  <a:tint val="45000"/>
                  <a:satMod val="400000"/>
                </a:schemeClr>
              </a:duotone>
              <a:extLst>
                <a:ext uri="{28A0092B-C50C-407E-A947-70E740481C1C}">
                  <a14:useLocalDpi xmlns:a14="http://schemas.microsoft.com/office/drawing/2010/main"/>
                </a:ext>
              </a:extLst>
            </a:blip>
            <a:stretch>
              <a:fillRect/>
            </a:stretch>
          </p:blipFill>
          <p:spPr>
            <a:xfrm>
              <a:off x="912071" y="3650875"/>
              <a:ext cx="2934720" cy="2929829"/>
            </a:xfrm>
            <a:prstGeom prst="rect">
              <a:avLst/>
            </a:prstGeom>
          </p:spPr>
        </p:pic>
        <p:pic>
          <p:nvPicPr>
            <p:cNvPr id="16" name="Picture 15"/>
            <p:cNvPicPr>
              <a:picLocks noChangeAspect="1"/>
            </p:cNvPicPr>
            <p:nvPr/>
          </p:nvPicPr>
          <p:blipFill>
            <a:blip r:embed="rId4" cstate="email">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3141869" y="1438659"/>
              <a:ext cx="2934720" cy="2929829"/>
            </a:xfrm>
            <a:prstGeom prst="rect">
              <a:avLst/>
            </a:prstGeom>
          </p:spPr>
        </p:pic>
        <p:pic>
          <p:nvPicPr>
            <p:cNvPr id="18" name="Picture 17"/>
            <p:cNvPicPr>
              <a:picLocks noChangeAspect="1"/>
            </p:cNvPicPr>
            <p:nvPr/>
          </p:nvPicPr>
          <p:blipFill>
            <a:blip r:embed="rId4" cstate="email">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910874" y="1438659"/>
              <a:ext cx="2934720" cy="2929829"/>
            </a:xfrm>
            <a:prstGeom prst="rect">
              <a:avLst/>
            </a:prstGeom>
          </p:spPr>
        </p:pic>
        <p:pic>
          <p:nvPicPr>
            <p:cNvPr id="11" name="Picture 10"/>
            <p:cNvPicPr>
              <a:picLocks noChangeAspect="1"/>
            </p:cNvPicPr>
            <p:nvPr/>
          </p:nvPicPr>
          <p:blipFill>
            <a:blip r:embed="rId4" cstate="email">
              <a:duotone>
                <a:prstClr val="black"/>
                <a:schemeClr val="accent2">
                  <a:tint val="45000"/>
                  <a:satMod val="400000"/>
                </a:schemeClr>
              </a:duotone>
              <a:extLst>
                <a:ext uri="{28A0092B-C50C-407E-A947-70E740481C1C}">
                  <a14:useLocalDpi xmlns:a14="http://schemas.microsoft.com/office/drawing/2010/main"/>
                </a:ext>
              </a:extLst>
            </a:blip>
            <a:stretch>
              <a:fillRect/>
            </a:stretch>
          </p:blipFill>
          <p:spPr>
            <a:xfrm>
              <a:off x="3239951" y="3748793"/>
              <a:ext cx="2836638" cy="2831911"/>
            </a:xfrm>
            <a:prstGeom prst="rect">
              <a:avLst/>
            </a:prstGeom>
          </p:spPr>
        </p:pic>
        <p:pic>
          <p:nvPicPr>
            <p:cNvPr id="12" name="Picture 11"/>
            <p:cNvPicPr>
              <a:picLocks noChangeAspect="1"/>
            </p:cNvPicPr>
            <p:nvPr/>
          </p:nvPicPr>
          <p:blipFill>
            <a:blip r:embed="rId4" cstate="email">
              <a:duotone>
                <a:prstClr val="black"/>
                <a:schemeClr val="accent4">
                  <a:tint val="45000"/>
                  <a:satMod val="400000"/>
                </a:schemeClr>
              </a:duotone>
              <a:extLst>
                <a:ext uri="{28A0092B-C50C-407E-A947-70E740481C1C}">
                  <a14:useLocalDpi xmlns:a14="http://schemas.microsoft.com/office/drawing/2010/main"/>
                </a:ext>
              </a:extLst>
            </a:blip>
            <a:stretch>
              <a:fillRect/>
            </a:stretch>
          </p:blipFill>
          <p:spPr>
            <a:xfrm>
              <a:off x="5371667" y="1438659"/>
              <a:ext cx="2934720" cy="2929829"/>
            </a:xfrm>
            <a:prstGeom prst="rect">
              <a:avLst/>
            </a:prstGeom>
          </p:spPr>
        </p:pic>
        <p:sp>
          <p:nvSpPr>
            <p:cNvPr id="14348" name="TextBox 1"/>
            <p:cNvSpPr txBox="1">
              <a:spLocks noChangeArrowheads="1"/>
            </p:cNvSpPr>
            <p:nvPr/>
          </p:nvSpPr>
          <p:spPr bwMode="auto">
            <a:xfrm>
              <a:off x="3791708" y="2367021"/>
              <a:ext cx="1733130" cy="461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bg1"/>
                  </a:solidFill>
                  <a:latin typeface="Arial" charset="0"/>
                  <a:ea typeface="MS PGothic" charset="0"/>
                  <a:cs typeface="MS PGothic" charset="0"/>
                </a:defRPr>
              </a:lvl1pPr>
              <a:lvl2pPr>
                <a:defRPr sz="2800">
                  <a:solidFill>
                    <a:schemeClr val="bg1"/>
                  </a:solidFill>
                  <a:latin typeface="Arial" charset="0"/>
                  <a:ea typeface="MS PGothic" charset="0"/>
                  <a:cs typeface="MS PGothic" charset="0"/>
                </a:defRPr>
              </a:lvl2pPr>
              <a:lvl3pPr>
                <a:defRPr sz="2400">
                  <a:solidFill>
                    <a:schemeClr val="bg1"/>
                  </a:solidFill>
                  <a:latin typeface="Arial" charset="0"/>
                  <a:ea typeface="MS PGothic" charset="0"/>
                  <a:cs typeface="MS PGothic" charset="0"/>
                </a:defRPr>
              </a:lvl3pPr>
              <a:lvl4pPr>
                <a:defRPr sz="2000">
                  <a:solidFill>
                    <a:schemeClr val="bg1"/>
                  </a:solidFill>
                  <a:latin typeface="Arial" charset="0"/>
                  <a:ea typeface="MS PGothic" charset="0"/>
                  <a:cs typeface="MS PGothic" charset="0"/>
                </a:defRPr>
              </a:lvl4pPr>
              <a:lvl5pPr>
                <a:defRPr sz="2000">
                  <a:solidFill>
                    <a:schemeClr val="bg1"/>
                  </a:solidFill>
                  <a:latin typeface="Arial" charset="0"/>
                  <a:ea typeface="MS PGothic" charset="0"/>
                  <a:cs typeface="MS PGothic" charset="0"/>
                </a:defRPr>
              </a:lvl5pPr>
              <a:lvl6pPr eaLnBrk="0" fontAlgn="base" hangingPunct="0">
                <a:spcAft>
                  <a:spcPct val="0"/>
                </a:spcAft>
                <a:buFont typeface="Arial" charset="0"/>
                <a:buChar char="»"/>
                <a:defRPr sz="2000">
                  <a:solidFill>
                    <a:schemeClr val="bg1"/>
                  </a:solidFill>
                  <a:latin typeface="Arial" charset="0"/>
                  <a:ea typeface="MS PGothic" charset="0"/>
                  <a:cs typeface="MS PGothic" charset="0"/>
                </a:defRPr>
              </a:lvl6pPr>
              <a:lvl7pPr eaLnBrk="0" fontAlgn="base" hangingPunct="0">
                <a:spcAft>
                  <a:spcPct val="0"/>
                </a:spcAft>
                <a:buFont typeface="Arial" charset="0"/>
                <a:buChar char="»"/>
                <a:defRPr sz="2000">
                  <a:solidFill>
                    <a:schemeClr val="bg1"/>
                  </a:solidFill>
                  <a:latin typeface="Arial" charset="0"/>
                  <a:ea typeface="MS PGothic" charset="0"/>
                  <a:cs typeface="MS PGothic" charset="0"/>
                </a:defRPr>
              </a:lvl7pPr>
              <a:lvl8pPr eaLnBrk="0" fontAlgn="base" hangingPunct="0">
                <a:spcAft>
                  <a:spcPct val="0"/>
                </a:spcAft>
                <a:buFont typeface="Arial" charset="0"/>
                <a:buChar char="»"/>
                <a:defRPr sz="2000">
                  <a:solidFill>
                    <a:schemeClr val="bg1"/>
                  </a:solidFill>
                  <a:latin typeface="Arial" charset="0"/>
                  <a:ea typeface="MS PGothic" charset="0"/>
                  <a:cs typeface="MS PGothic" charset="0"/>
                </a:defRPr>
              </a:lvl8pPr>
              <a:lvl9pPr eaLnBrk="0" fontAlgn="base" hangingPunct="0">
                <a:spcAft>
                  <a:spcPct val="0"/>
                </a:spcAft>
                <a:buFont typeface="Arial" charset="0"/>
                <a:buChar char="»"/>
                <a:defRPr sz="2000">
                  <a:solidFill>
                    <a:schemeClr val="bg1"/>
                  </a:solidFill>
                  <a:latin typeface="Arial" charset="0"/>
                  <a:ea typeface="MS PGothic" charset="0"/>
                  <a:cs typeface="MS PGothic" charset="0"/>
                </a:defRPr>
              </a:lvl9pPr>
            </a:lstStyle>
            <a:p>
              <a:pPr algn="ctr"/>
              <a:r>
                <a:rPr lang="en-US" sz="2400">
                  <a:solidFill>
                    <a:schemeClr val="tx1"/>
                  </a:solidFill>
                  <a:latin typeface="Calibri" charset="0"/>
                </a:rPr>
                <a:t>Cost Sharing</a:t>
              </a:r>
            </a:p>
          </p:txBody>
        </p:sp>
        <p:sp>
          <p:nvSpPr>
            <p:cNvPr id="14349" name="TextBox 14"/>
            <p:cNvSpPr txBox="1">
              <a:spLocks noChangeArrowheads="1"/>
            </p:cNvSpPr>
            <p:nvPr/>
          </p:nvSpPr>
          <p:spPr bwMode="auto">
            <a:xfrm>
              <a:off x="1761636" y="2367021"/>
              <a:ext cx="1491430" cy="461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bg1"/>
                  </a:solidFill>
                  <a:latin typeface="Arial" charset="0"/>
                  <a:ea typeface="MS PGothic" charset="0"/>
                  <a:cs typeface="MS PGothic" charset="0"/>
                </a:defRPr>
              </a:lvl1pPr>
              <a:lvl2pPr>
                <a:defRPr sz="2800">
                  <a:solidFill>
                    <a:schemeClr val="bg1"/>
                  </a:solidFill>
                  <a:latin typeface="Arial" charset="0"/>
                  <a:ea typeface="MS PGothic" charset="0"/>
                  <a:cs typeface="MS PGothic" charset="0"/>
                </a:defRPr>
              </a:lvl2pPr>
              <a:lvl3pPr>
                <a:defRPr sz="2400">
                  <a:solidFill>
                    <a:schemeClr val="bg1"/>
                  </a:solidFill>
                  <a:latin typeface="Arial" charset="0"/>
                  <a:ea typeface="MS PGothic" charset="0"/>
                  <a:cs typeface="MS PGothic" charset="0"/>
                </a:defRPr>
              </a:lvl3pPr>
              <a:lvl4pPr>
                <a:defRPr sz="2000">
                  <a:solidFill>
                    <a:schemeClr val="bg1"/>
                  </a:solidFill>
                  <a:latin typeface="Arial" charset="0"/>
                  <a:ea typeface="MS PGothic" charset="0"/>
                  <a:cs typeface="MS PGothic" charset="0"/>
                </a:defRPr>
              </a:lvl4pPr>
              <a:lvl5pPr>
                <a:defRPr sz="2000">
                  <a:solidFill>
                    <a:schemeClr val="bg1"/>
                  </a:solidFill>
                  <a:latin typeface="Arial" charset="0"/>
                  <a:ea typeface="MS PGothic" charset="0"/>
                  <a:cs typeface="MS PGothic" charset="0"/>
                </a:defRPr>
              </a:lvl5pPr>
              <a:lvl6pPr eaLnBrk="0" fontAlgn="base" hangingPunct="0">
                <a:spcAft>
                  <a:spcPct val="0"/>
                </a:spcAft>
                <a:buFont typeface="Arial" charset="0"/>
                <a:buChar char="»"/>
                <a:defRPr sz="2000">
                  <a:solidFill>
                    <a:schemeClr val="bg1"/>
                  </a:solidFill>
                  <a:latin typeface="Arial" charset="0"/>
                  <a:ea typeface="MS PGothic" charset="0"/>
                  <a:cs typeface="MS PGothic" charset="0"/>
                </a:defRPr>
              </a:lvl6pPr>
              <a:lvl7pPr eaLnBrk="0" fontAlgn="base" hangingPunct="0">
                <a:spcAft>
                  <a:spcPct val="0"/>
                </a:spcAft>
                <a:buFont typeface="Arial" charset="0"/>
                <a:buChar char="»"/>
                <a:defRPr sz="2000">
                  <a:solidFill>
                    <a:schemeClr val="bg1"/>
                  </a:solidFill>
                  <a:latin typeface="Arial" charset="0"/>
                  <a:ea typeface="MS PGothic" charset="0"/>
                  <a:cs typeface="MS PGothic" charset="0"/>
                </a:defRPr>
              </a:lvl7pPr>
              <a:lvl8pPr eaLnBrk="0" fontAlgn="base" hangingPunct="0">
                <a:spcAft>
                  <a:spcPct val="0"/>
                </a:spcAft>
                <a:buFont typeface="Arial" charset="0"/>
                <a:buChar char="»"/>
                <a:defRPr sz="2000">
                  <a:solidFill>
                    <a:schemeClr val="bg1"/>
                  </a:solidFill>
                  <a:latin typeface="Arial" charset="0"/>
                  <a:ea typeface="MS PGothic" charset="0"/>
                  <a:cs typeface="MS PGothic" charset="0"/>
                </a:defRPr>
              </a:lvl8pPr>
              <a:lvl9pPr eaLnBrk="0" fontAlgn="base" hangingPunct="0">
                <a:spcAft>
                  <a:spcPct val="0"/>
                </a:spcAft>
                <a:buFont typeface="Arial" charset="0"/>
                <a:buChar char="»"/>
                <a:defRPr sz="2000">
                  <a:solidFill>
                    <a:schemeClr val="bg1"/>
                  </a:solidFill>
                  <a:latin typeface="Arial" charset="0"/>
                  <a:ea typeface="MS PGothic" charset="0"/>
                  <a:cs typeface="MS PGothic" charset="0"/>
                </a:defRPr>
              </a:lvl9pPr>
            </a:lstStyle>
            <a:p>
              <a:pPr algn="ctr"/>
              <a:r>
                <a:rPr lang="en-US" sz="2400">
                  <a:solidFill>
                    <a:schemeClr val="tx1"/>
                  </a:solidFill>
                  <a:latin typeface="Calibri" charset="0"/>
                </a:rPr>
                <a:t>Workforce</a:t>
              </a:r>
            </a:p>
          </p:txBody>
        </p:sp>
        <p:sp>
          <p:nvSpPr>
            <p:cNvPr id="14350" name="TextBox 16"/>
            <p:cNvSpPr txBox="1">
              <a:spLocks noChangeArrowheads="1"/>
            </p:cNvSpPr>
            <p:nvPr/>
          </p:nvSpPr>
          <p:spPr bwMode="auto">
            <a:xfrm>
              <a:off x="5953317" y="2367021"/>
              <a:ext cx="1871904" cy="83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bg1"/>
                  </a:solidFill>
                  <a:latin typeface="Arial" charset="0"/>
                  <a:ea typeface="MS PGothic" charset="0"/>
                  <a:cs typeface="MS PGothic" charset="0"/>
                </a:defRPr>
              </a:lvl1pPr>
              <a:lvl2pPr>
                <a:defRPr sz="2800">
                  <a:solidFill>
                    <a:schemeClr val="bg1"/>
                  </a:solidFill>
                  <a:latin typeface="Arial" charset="0"/>
                  <a:ea typeface="MS PGothic" charset="0"/>
                  <a:cs typeface="MS PGothic" charset="0"/>
                </a:defRPr>
              </a:lvl2pPr>
              <a:lvl3pPr>
                <a:defRPr sz="2400">
                  <a:solidFill>
                    <a:schemeClr val="bg1"/>
                  </a:solidFill>
                  <a:latin typeface="Arial" charset="0"/>
                  <a:ea typeface="MS PGothic" charset="0"/>
                  <a:cs typeface="MS PGothic" charset="0"/>
                </a:defRPr>
              </a:lvl3pPr>
              <a:lvl4pPr>
                <a:defRPr sz="2000">
                  <a:solidFill>
                    <a:schemeClr val="bg1"/>
                  </a:solidFill>
                  <a:latin typeface="Arial" charset="0"/>
                  <a:ea typeface="MS PGothic" charset="0"/>
                  <a:cs typeface="MS PGothic" charset="0"/>
                </a:defRPr>
              </a:lvl4pPr>
              <a:lvl5pPr>
                <a:defRPr sz="2000">
                  <a:solidFill>
                    <a:schemeClr val="bg1"/>
                  </a:solidFill>
                  <a:latin typeface="Arial" charset="0"/>
                  <a:ea typeface="MS PGothic" charset="0"/>
                  <a:cs typeface="MS PGothic" charset="0"/>
                </a:defRPr>
              </a:lvl5pPr>
              <a:lvl6pPr eaLnBrk="0" fontAlgn="base" hangingPunct="0">
                <a:spcAft>
                  <a:spcPct val="0"/>
                </a:spcAft>
                <a:buFont typeface="Arial" charset="0"/>
                <a:buChar char="»"/>
                <a:defRPr sz="2000">
                  <a:solidFill>
                    <a:schemeClr val="bg1"/>
                  </a:solidFill>
                  <a:latin typeface="Arial" charset="0"/>
                  <a:ea typeface="MS PGothic" charset="0"/>
                  <a:cs typeface="MS PGothic" charset="0"/>
                </a:defRPr>
              </a:lvl6pPr>
              <a:lvl7pPr eaLnBrk="0" fontAlgn="base" hangingPunct="0">
                <a:spcAft>
                  <a:spcPct val="0"/>
                </a:spcAft>
                <a:buFont typeface="Arial" charset="0"/>
                <a:buChar char="»"/>
                <a:defRPr sz="2000">
                  <a:solidFill>
                    <a:schemeClr val="bg1"/>
                  </a:solidFill>
                  <a:latin typeface="Arial" charset="0"/>
                  <a:ea typeface="MS PGothic" charset="0"/>
                  <a:cs typeface="MS PGothic" charset="0"/>
                </a:defRPr>
              </a:lvl7pPr>
              <a:lvl8pPr eaLnBrk="0" fontAlgn="base" hangingPunct="0">
                <a:spcAft>
                  <a:spcPct val="0"/>
                </a:spcAft>
                <a:buFont typeface="Arial" charset="0"/>
                <a:buChar char="»"/>
                <a:defRPr sz="2000">
                  <a:solidFill>
                    <a:schemeClr val="bg1"/>
                  </a:solidFill>
                  <a:latin typeface="Arial" charset="0"/>
                  <a:ea typeface="MS PGothic" charset="0"/>
                  <a:cs typeface="MS PGothic" charset="0"/>
                </a:defRPr>
              </a:lvl8pPr>
              <a:lvl9pPr eaLnBrk="0" fontAlgn="base" hangingPunct="0">
                <a:spcAft>
                  <a:spcPct val="0"/>
                </a:spcAft>
                <a:buFont typeface="Arial" charset="0"/>
                <a:buChar char="»"/>
                <a:defRPr sz="2000">
                  <a:solidFill>
                    <a:schemeClr val="bg1"/>
                  </a:solidFill>
                  <a:latin typeface="Arial" charset="0"/>
                  <a:ea typeface="MS PGothic" charset="0"/>
                  <a:cs typeface="MS PGothic" charset="0"/>
                </a:defRPr>
              </a:lvl9pPr>
            </a:lstStyle>
            <a:p>
              <a:pPr algn="ctr"/>
              <a:r>
                <a:rPr lang="en-US" sz="2400">
                  <a:solidFill>
                    <a:schemeClr val="tx1"/>
                  </a:solidFill>
                  <a:latin typeface="Calibri" charset="0"/>
                </a:rPr>
                <a:t>Technology</a:t>
              </a:r>
            </a:p>
            <a:p>
              <a:pPr algn="ctr"/>
              <a:r>
                <a:rPr lang="en-US" sz="2400">
                  <a:solidFill>
                    <a:schemeClr val="tx1"/>
                  </a:solidFill>
                  <a:latin typeface="Calibri" charset="0"/>
                </a:rPr>
                <a:t>Development</a:t>
              </a:r>
            </a:p>
          </p:txBody>
        </p:sp>
        <p:sp>
          <p:nvSpPr>
            <p:cNvPr id="14351" name="TextBox 19"/>
            <p:cNvSpPr txBox="1">
              <a:spLocks noChangeArrowheads="1"/>
            </p:cNvSpPr>
            <p:nvPr/>
          </p:nvSpPr>
          <p:spPr bwMode="auto">
            <a:xfrm>
              <a:off x="3783590" y="4534907"/>
              <a:ext cx="167578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bg1"/>
                  </a:solidFill>
                  <a:latin typeface="Arial" charset="0"/>
                  <a:ea typeface="MS PGothic" charset="0"/>
                  <a:cs typeface="MS PGothic" charset="0"/>
                </a:defRPr>
              </a:lvl1pPr>
              <a:lvl2pPr>
                <a:defRPr sz="2800">
                  <a:solidFill>
                    <a:schemeClr val="bg1"/>
                  </a:solidFill>
                  <a:latin typeface="Arial" charset="0"/>
                  <a:ea typeface="MS PGothic" charset="0"/>
                  <a:cs typeface="MS PGothic" charset="0"/>
                </a:defRPr>
              </a:lvl2pPr>
              <a:lvl3pPr>
                <a:defRPr sz="2400">
                  <a:solidFill>
                    <a:schemeClr val="bg1"/>
                  </a:solidFill>
                  <a:latin typeface="Arial" charset="0"/>
                  <a:ea typeface="MS PGothic" charset="0"/>
                  <a:cs typeface="MS PGothic" charset="0"/>
                </a:defRPr>
              </a:lvl3pPr>
              <a:lvl4pPr>
                <a:defRPr sz="2000">
                  <a:solidFill>
                    <a:schemeClr val="bg1"/>
                  </a:solidFill>
                  <a:latin typeface="Arial" charset="0"/>
                  <a:ea typeface="MS PGothic" charset="0"/>
                  <a:cs typeface="MS PGothic" charset="0"/>
                </a:defRPr>
              </a:lvl4pPr>
              <a:lvl5pPr>
                <a:defRPr sz="2000">
                  <a:solidFill>
                    <a:schemeClr val="bg1"/>
                  </a:solidFill>
                  <a:latin typeface="Arial" charset="0"/>
                  <a:ea typeface="MS PGothic" charset="0"/>
                  <a:cs typeface="MS PGothic" charset="0"/>
                </a:defRPr>
              </a:lvl5pPr>
              <a:lvl6pPr eaLnBrk="0" fontAlgn="base" hangingPunct="0">
                <a:spcAft>
                  <a:spcPct val="0"/>
                </a:spcAft>
                <a:buFont typeface="Arial" charset="0"/>
                <a:buChar char="»"/>
                <a:defRPr sz="2000">
                  <a:solidFill>
                    <a:schemeClr val="bg1"/>
                  </a:solidFill>
                  <a:latin typeface="Arial" charset="0"/>
                  <a:ea typeface="MS PGothic" charset="0"/>
                  <a:cs typeface="MS PGothic" charset="0"/>
                </a:defRPr>
              </a:lvl6pPr>
              <a:lvl7pPr eaLnBrk="0" fontAlgn="base" hangingPunct="0">
                <a:spcAft>
                  <a:spcPct val="0"/>
                </a:spcAft>
                <a:buFont typeface="Arial" charset="0"/>
                <a:buChar char="»"/>
                <a:defRPr sz="2000">
                  <a:solidFill>
                    <a:schemeClr val="bg1"/>
                  </a:solidFill>
                  <a:latin typeface="Arial" charset="0"/>
                  <a:ea typeface="MS PGothic" charset="0"/>
                  <a:cs typeface="MS PGothic" charset="0"/>
                </a:defRPr>
              </a:lvl7pPr>
              <a:lvl8pPr eaLnBrk="0" fontAlgn="base" hangingPunct="0">
                <a:spcAft>
                  <a:spcPct val="0"/>
                </a:spcAft>
                <a:buFont typeface="Arial" charset="0"/>
                <a:buChar char="»"/>
                <a:defRPr sz="2000">
                  <a:solidFill>
                    <a:schemeClr val="bg1"/>
                  </a:solidFill>
                  <a:latin typeface="Arial" charset="0"/>
                  <a:ea typeface="MS PGothic" charset="0"/>
                  <a:cs typeface="MS PGothic" charset="0"/>
                </a:defRPr>
              </a:lvl8pPr>
              <a:lvl9pPr eaLnBrk="0" fontAlgn="base" hangingPunct="0">
                <a:spcAft>
                  <a:spcPct val="0"/>
                </a:spcAft>
                <a:buFont typeface="Arial" charset="0"/>
                <a:buChar char="»"/>
                <a:defRPr sz="2000">
                  <a:solidFill>
                    <a:schemeClr val="bg1"/>
                  </a:solidFill>
                  <a:latin typeface="Arial" charset="0"/>
                  <a:ea typeface="MS PGothic" charset="0"/>
                  <a:cs typeface="MS PGothic" charset="0"/>
                </a:defRPr>
              </a:lvl9pPr>
            </a:lstStyle>
            <a:p>
              <a:pPr algn="ctr"/>
              <a:r>
                <a:rPr lang="en-US" sz="2400">
                  <a:solidFill>
                    <a:schemeClr val="tx1"/>
                  </a:solidFill>
                  <a:latin typeface="Calibri" charset="0"/>
                </a:rPr>
                <a:t>Commercial</a:t>
              </a:r>
            </a:p>
            <a:p>
              <a:pPr algn="ctr"/>
              <a:r>
                <a:rPr lang="en-US" sz="2400">
                  <a:solidFill>
                    <a:schemeClr val="tx1"/>
                  </a:solidFill>
                  <a:latin typeface="Calibri" charset="0"/>
                </a:rPr>
                <a:t>Space</a:t>
              </a:r>
            </a:p>
          </p:txBody>
        </p:sp>
        <p:sp>
          <p:nvSpPr>
            <p:cNvPr id="14352" name="TextBox 20"/>
            <p:cNvSpPr txBox="1">
              <a:spLocks noChangeArrowheads="1"/>
            </p:cNvSpPr>
            <p:nvPr/>
          </p:nvSpPr>
          <p:spPr bwMode="auto">
            <a:xfrm>
              <a:off x="1673771" y="4534907"/>
              <a:ext cx="159357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bg1"/>
                  </a:solidFill>
                  <a:latin typeface="Arial" charset="0"/>
                  <a:ea typeface="MS PGothic" charset="0"/>
                  <a:cs typeface="MS PGothic" charset="0"/>
                </a:defRPr>
              </a:lvl1pPr>
              <a:lvl2pPr>
                <a:defRPr sz="2800">
                  <a:solidFill>
                    <a:schemeClr val="bg1"/>
                  </a:solidFill>
                  <a:latin typeface="Arial" charset="0"/>
                  <a:ea typeface="MS PGothic" charset="0"/>
                  <a:cs typeface="MS PGothic" charset="0"/>
                </a:defRPr>
              </a:lvl2pPr>
              <a:lvl3pPr>
                <a:defRPr sz="2400">
                  <a:solidFill>
                    <a:schemeClr val="bg1"/>
                  </a:solidFill>
                  <a:latin typeface="Arial" charset="0"/>
                  <a:ea typeface="MS PGothic" charset="0"/>
                  <a:cs typeface="MS PGothic" charset="0"/>
                </a:defRPr>
              </a:lvl3pPr>
              <a:lvl4pPr>
                <a:defRPr sz="2000">
                  <a:solidFill>
                    <a:schemeClr val="bg1"/>
                  </a:solidFill>
                  <a:latin typeface="Arial" charset="0"/>
                  <a:ea typeface="MS PGothic" charset="0"/>
                  <a:cs typeface="MS PGothic" charset="0"/>
                </a:defRPr>
              </a:lvl4pPr>
              <a:lvl5pPr>
                <a:defRPr sz="2000">
                  <a:solidFill>
                    <a:schemeClr val="bg1"/>
                  </a:solidFill>
                  <a:latin typeface="Arial" charset="0"/>
                  <a:ea typeface="MS PGothic" charset="0"/>
                  <a:cs typeface="MS PGothic" charset="0"/>
                </a:defRPr>
              </a:lvl5pPr>
              <a:lvl6pPr eaLnBrk="0" fontAlgn="base" hangingPunct="0">
                <a:spcAft>
                  <a:spcPct val="0"/>
                </a:spcAft>
                <a:buFont typeface="Arial" charset="0"/>
                <a:buChar char="»"/>
                <a:defRPr sz="2000">
                  <a:solidFill>
                    <a:schemeClr val="bg1"/>
                  </a:solidFill>
                  <a:latin typeface="Arial" charset="0"/>
                  <a:ea typeface="MS PGothic" charset="0"/>
                  <a:cs typeface="MS PGothic" charset="0"/>
                </a:defRPr>
              </a:lvl6pPr>
              <a:lvl7pPr eaLnBrk="0" fontAlgn="base" hangingPunct="0">
                <a:spcAft>
                  <a:spcPct val="0"/>
                </a:spcAft>
                <a:buFont typeface="Arial" charset="0"/>
                <a:buChar char="»"/>
                <a:defRPr sz="2000">
                  <a:solidFill>
                    <a:schemeClr val="bg1"/>
                  </a:solidFill>
                  <a:latin typeface="Arial" charset="0"/>
                  <a:ea typeface="MS PGothic" charset="0"/>
                  <a:cs typeface="MS PGothic" charset="0"/>
                </a:defRPr>
              </a:lvl7pPr>
              <a:lvl8pPr eaLnBrk="0" fontAlgn="base" hangingPunct="0">
                <a:spcAft>
                  <a:spcPct val="0"/>
                </a:spcAft>
                <a:buFont typeface="Arial" charset="0"/>
                <a:buChar char="»"/>
                <a:defRPr sz="2000">
                  <a:solidFill>
                    <a:schemeClr val="bg1"/>
                  </a:solidFill>
                  <a:latin typeface="Arial" charset="0"/>
                  <a:ea typeface="MS PGothic" charset="0"/>
                  <a:cs typeface="MS PGothic" charset="0"/>
                </a:defRPr>
              </a:lvl8pPr>
              <a:lvl9pPr eaLnBrk="0" fontAlgn="base" hangingPunct="0">
                <a:spcAft>
                  <a:spcPct val="0"/>
                </a:spcAft>
                <a:buFont typeface="Arial" charset="0"/>
                <a:buChar char="»"/>
                <a:defRPr sz="2000">
                  <a:solidFill>
                    <a:schemeClr val="bg1"/>
                  </a:solidFill>
                  <a:latin typeface="Arial" charset="0"/>
                  <a:ea typeface="MS PGothic" charset="0"/>
                  <a:cs typeface="MS PGothic" charset="0"/>
                </a:defRPr>
              </a:lvl9pPr>
            </a:lstStyle>
            <a:p>
              <a:pPr algn="ctr"/>
              <a:r>
                <a:rPr lang="en-US" sz="2400">
                  <a:solidFill>
                    <a:schemeClr val="tx1"/>
                  </a:solidFill>
                  <a:latin typeface="Calibri" charset="0"/>
                </a:rPr>
                <a:t>Technology</a:t>
              </a:r>
            </a:p>
            <a:p>
              <a:pPr algn="ctr"/>
              <a:r>
                <a:rPr lang="en-US" sz="2400">
                  <a:solidFill>
                    <a:schemeClr val="tx1"/>
                  </a:solidFill>
                  <a:latin typeface="Calibri" charset="0"/>
                </a:rPr>
                <a:t>Transfer</a:t>
              </a:r>
            </a:p>
          </p:txBody>
        </p:sp>
      </p:grpSp>
      <p:pic>
        <p:nvPicPr>
          <p:cNvPr id="19" name="Picture 18"/>
          <p:cNvPicPr>
            <a:picLocks noChangeAspect="1"/>
          </p:cNvPicPr>
          <p:nvPr/>
        </p:nvPicPr>
        <p:blipFill>
          <a:blip r:embed="rId5" cstate="email">
            <a:duotone>
              <a:prstClr val="black"/>
              <a:schemeClr val="accent2">
                <a:tint val="45000"/>
                <a:satMod val="400000"/>
              </a:schemeClr>
            </a:duotone>
            <a:extLst>
              <a:ext uri="{28A0092B-C50C-407E-A947-70E740481C1C}">
                <a14:useLocalDpi xmlns:a14="http://schemas.microsoft.com/office/drawing/2010/main"/>
              </a:ext>
            </a:extLst>
          </a:blip>
          <a:stretch>
            <a:fillRect/>
          </a:stretch>
        </p:blipFill>
        <p:spPr bwMode="auto">
          <a:xfrm>
            <a:off x="5450425" y="3734438"/>
            <a:ext cx="2836278" cy="2831838"/>
          </a:xfrm>
          <a:prstGeom prst="rect">
            <a:avLst/>
          </a:prstGeom>
        </p:spPr>
      </p:pic>
      <p:sp>
        <p:nvSpPr>
          <p:cNvPr id="14342" name="TextBox 21"/>
          <p:cNvSpPr txBox="1">
            <a:spLocks noChangeArrowheads="1"/>
          </p:cNvSpPr>
          <p:nvPr/>
        </p:nvSpPr>
        <p:spPr bwMode="auto">
          <a:xfrm>
            <a:off x="5916613" y="4549775"/>
            <a:ext cx="18446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bg1"/>
                </a:solidFill>
                <a:latin typeface="Arial" charset="0"/>
                <a:ea typeface="MS PGothic" charset="0"/>
                <a:cs typeface="MS PGothic" charset="0"/>
              </a:defRPr>
            </a:lvl1pPr>
            <a:lvl2pPr>
              <a:defRPr sz="2800">
                <a:solidFill>
                  <a:schemeClr val="bg1"/>
                </a:solidFill>
                <a:latin typeface="Arial" charset="0"/>
                <a:ea typeface="MS PGothic" charset="0"/>
                <a:cs typeface="MS PGothic" charset="0"/>
              </a:defRPr>
            </a:lvl2pPr>
            <a:lvl3pPr>
              <a:defRPr sz="2400">
                <a:solidFill>
                  <a:schemeClr val="bg1"/>
                </a:solidFill>
                <a:latin typeface="Arial" charset="0"/>
                <a:ea typeface="MS PGothic" charset="0"/>
                <a:cs typeface="MS PGothic" charset="0"/>
              </a:defRPr>
            </a:lvl3pPr>
            <a:lvl4pPr>
              <a:defRPr sz="2000">
                <a:solidFill>
                  <a:schemeClr val="bg1"/>
                </a:solidFill>
                <a:latin typeface="Arial" charset="0"/>
                <a:ea typeface="MS PGothic" charset="0"/>
                <a:cs typeface="MS PGothic" charset="0"/>
              </a:defRPr>
            </a:lvl4pPr>
            <a:lvl5pPr>
              <a:defRPr sz="2000">
                <a:solidFill>
                  <a:schemeClr val="bg1"/>
                </a:solidFill>
                <a:latin typeface="Arial" charset="0"/>
                <a:ea typeface="MS PGothic" charset="0"/>
                <a:cs typeface="MS PGothic" charset="0"/>
              </a:defRPr>
            </a:lvl5pPr>
            <a:lvl6pPr eaLnBrk="0" fontAlgn="base" hangingPunct="0">
              <a:spcAft>
                <a:spcPct val="0"/>
              </a:spcAft>
              <a:buFont typeface="Arial" charset="0"/>
              <a:buChar char="»"/>
              <a:defRPr sz="2000">
                <a:solidFill>
                  <a:schemeClr val="bg1"/>
                </a:solidFill>
                <a:latin typeface="Arial" charset="0"/>
                <a:ea typeface="MS PGothic" charset="0"/>
                <a:cs typeface="MS PGothic" charset="0"/>
              </a:defRPr>
            </a:lvl6pPr>
            <a:lvl7pPr eaLnBrk="0" fontAlgn="base" hangingPunct="0">
              <a:spcAft>
                <a:spcPct val="0"/>
              </a:spcAft>
              <a:buFont typeface="Arial" charset="0"/>
              <a:buChar char="»"/>
              <a:defRPr sz="2000">
                <a:solidFill>
                  <a:schemeClr val="bg1"/>
                </a:solidFill>
                <a:latin typeface="Arial" charset="0"/>
                <a:ea typeface="MS PGothic" charset="0"/>
                <a:cs typeface="MS PGothic" charset="0"/>
              </a:defRPr>
            </a:lvl7pPr>
            <a:lvl8pPr eaLnBrk="0" fontAlgn="base" hangingPunct="0">
              <a:spcAft>
                <a:spcPct val="0"/>
              </a:spcAft>
              <a:buFont typeface="Arial" charset="0"/>
              <a:buChar char="»"/>
              <a:defRPr sz="2000">
                <a:solidFill>
                  <a:schemeClr val="bg1"/>
                </a:solidFill>
                <a:latin typeface="Arial" charset="0"/>
                <a:ea typeface="MS PGothic" charset="0"/>
                <a:cs typeface="MS PGothic" charset="0"/>
              </a:defRPr>
            </a:lvl8pPr>
            <a:lvl9pPr eaLnBrk="0" fontAlgn="base" hangingPunct="0">
              <a:spcAft>
                <a:spcPct val="0"/>
              </a:spcAft>
              <a:buFont typeface="Arial" charset="0"/>
              <a:buChar char="»"/>
              <a:defRPr sz="2000">
                <a:solidFill>
                  <a:schemeClr val="bg1"/>
                </a:solidFill>
                <a:latin typeface="Arial" charset="0"/>
                <a:ea typeface="MS PGothic" charset="0"/>
                <a:cs typeface="MS PGothic" charset="0"/>
              </a:defRPr>
            </a:lvl9pPr>
          </a:lstStyle>
          <a:p>
            <a:pPr algn="ctr"/>
            <a:r>
              <a:rPr lang="en-US" sz="2400">
                <a:solidFill>
                  <a:schemeClr val="tx1"/>
                </a:solidFill>
                <a:latin typeface="Calibri" charset="0"/>
              </a:rPr>
              <a:t>Strategic</a:t>
            </a:r>
          </a:p>
          <a:p>
            <a:pPr algn="ctr"/>
            <a:r>
              <a:rPr lang="en-US" sz="2400">
                <a:solidFill>
                  <a:schemeClr val="tx1"/>
                </a:solidFill>
                <a:latin typeface="Calibri" charset="0"/>
              </a:rPr>
              <a:t>Relationships</a:t>
            </a:r>
          </a:p>
        </p:txBody>
      </p:sp>
      <p:sp>
        <p:nvSpPr>
          <p:cNvPr id="2" name="Rectangle 1"/>
          <p:cNvSpPr/>
          <p:nvPr/>
        </p:nvSpPr>
        <p:spPr>
          <a:xfrm>
            <a:off x="1371600" y="2967335"/>
            <a:ext cx="6172200" cy="1384995"/>
          </a:xfrm>
          <a:prstGeom prst="rect">
            <a:avLst/>
          </a:prstGeom>
        </p:spPr>
        <p:txBody>
          <a:bodyPr wrap="square">
            <a:spAutoFit/>
          </a:bodyPr>
          <a:lstStyle/>
          <a:p>
            <a:pPr lvl="1"/>
            <a:r>
              <a:rPr lang="en-US" sz="2800" dirty="0" smtClean="0">
                <a:solidFill>
                  <a:schemeClr val="bg1"/>
                </a:solidFill>
              </a:rPr>
              <a:t>JSC’s Deputy </a:t>
            </a:r>
            <a:r>
              <a:rPr lang="en-US" sz="2800" dirty="0">
                <a:solidFill>
                  <a:schemeClr val="bg1"/>
                </a:solidFill>
              </a:rPr>
              <a:t>Center </a:t>
            </a:r>
            <a:r>
              <a:rPr lang="en-US" sz="2800" dirty="0" smtClean="0">
                <a:solidFill>
                  <a:schemeClr val="bg1"/>
                </a:solidFill>
              </a:rPr>
              <a:t>Director: “partnerships </a:t>
            </a:r>
            <a:r>
              <a:rPr lang="en-US" sz="2800" dirty="0">
                <a:solidFill>
                  <a:schemeClr val="bg1"/>
                </a:solidFill>
              </a:rPr>
              <a:t>are critical to JSC’s survival and enable NASA </a:t>
            </a:r>
            <a:r>
              <a:rPr lang="en-US" sz="2800" dirty="0" smtClean="0">
                <a:solidFill>
                  <a:schemeClr val="bg1"/>
                </a:solidFill>
              </a:rPr>
              <a:t>missions”</a:t>
            </a:r>
            <a:endParaRPr lang="en-US" sz="2800" dirty="0">
              <a:solidFill>
                <a:schemeClr val="bg1"/>
              </a:solidFill>
            </a:endParaRPr>
          </a:p>
        </p:txBody>
      </p:sp>
      <p:sp>
        <p:nvSpPr>
          <p:cNvPr id="3" name="Rectangle 2"/>
          <p:cNvSpPr/>
          <p:nvPr/>
        </p:nvSpPr>
        <p:spPr>
          <a:xfrm>
            <a:off x="6400800" y="6524823"/>
            <a:ext cx="2359089" cy="307777"/>
          </a:xfrm>
          <a:prstGeom prst="rect">
            <a:avLst/>
          </a:prstGeom>
        </p:spPr>
        <p:txBody>
          <a:bodyPr wrap="none">
            <a:spAutoFit/>
          </a:bodyPr>
          <a:lstStyle/>
          <a:p>
            <a:pPr>
              <a:defRPr/>
            </a:pPr>
            <a:r>
              <a:rPr lang="en-US" sz="1400" dirty="0">
                <a:solidFill>
                  <a:schemeClr val="tx1">
                    <a:lumMod val="75000"/>
                  </a:schemeClr>
                </a:solidFill>
                <a:latin typeface="Arial Narrow" panose="020B0606020202030204" pitchFamily="34" charset="0"/>
              </a:rPr>
              <a:t>Dr. Ellen Ochoa  |  March 4, 2015</a:t>
            </a:r>
          </a:p>
        </p:txBody>
      </p:sp>
    </p:spTree>
    <p:extLst>
      <p:ext uri="{BB962C8B-B14F-4D97-AF65-F5344CB8AC3E}">
        <p14:creationId xmlns:p14="http://schemas.microsoft.com/office/powerpoint/2010/main" val="4093063874"/>
      </p:ext>
    </p:extLst>
  </p:cSld>
  <p:clrMapOvr>
    <a:masterClrMapping/>
  </p:clrMapOvr>
  <p:transition xmlns:p14="http://schemas.microsoft.com/office/powerpoint/2010/main" spd="med" advClick="0">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229600" cy="533400"/>
          </a:xfrm>
        </p:spPr>
        <p:txBody>
          <a:bodyPr>
            <a:normAutofit fontScale="90000"/>
          </a:bodyPr>
          <a:lstStyle/>
          <a:p>
            <a:r>
              <a:rPr lang="en-US" dirty="0" smtClean="0">
                <a:latin typeface="Times New Roman"/>
                <a:cs typeface="Times New Roman"/>
              </a:rPr>
              <a:t>JSC’s Highly Successful Co-Development Initiative</a:t>
            </a:r>
            <a:endParaRPr lang="en-US" dirty="0">
              <a:latin typeface="Times New Roman"/>
              <a:cs typeface="Times New Roman"/>
            </a:endParaRPr>
          </a:p>
        </p:txBody>
      </p:sp>
      <p:sp>
        <p:nvSpPr>
          <p:cNvPr id="4" name="Slide Number Placeholder 3"/>
          <p:cNvSpPr>
            <a:spLocks noGrp="1"/>
          </p:cNvSpPr>
          <p:nvPr>
            <p:ph type="sldNum" sz="quarter" idx="12"/>
          </p:nvPr>
        </p:nvSpPr>
        <p:spPr/>
        <p:txBody>
          <a:bodyPr/>
          <a:lstStyle/>
          <a:p>
            <a:pPr>
              <a:defRPr/>
            </a:pPr>
            <a:fld id="{8A605505-B79A-40C7-8F59-900ED0ADE3C3}" type="slidenum">
              <a:rPr lang="en-US" smtClean="0"/>
              <a:pPr>
                <a:defRPr/>
              </a:pPr>
              <a:t>4</a:t>
            </a:fld>
            <a:endParaRPr lang="en-US" dirty="0"/>
          </a:p>
        </p:txBody>
      </p:sp>
      <p:sp>
        <p:nvSpPr>
          <p:cNvPr id="6" name="Rectangle 5"/>
          <p:cNvSpPr/>
          <p:nvPr/>
        </p:nvSpPr>
        <p:spPr>
          <a:xfrm>
            <a:off x="76200" y="838200"/>
            <a:ext cx="8915400" cy="1538883"/>
          </a:xfrm>
          <a:prstGeom prst="rect">
            <a:avLst/>
          </a:prstGeom>
        </p:spPr>
        <p:txBody>
          <a:bodyPr wrap="square">
            <a:spAutoFit/>
          </a:bodyPr>
          <a:lstStyle/>
          <a:p>
            <a:pPr marL="171450" indent="-171450">
              <a:buFont typeface="Arial"/>
              <a:buChar char="•"/>
            </a:pPr>
            <a:r>
              <a:rPr lang="en-US" sz="1200" dirty="0">
                <a:latin typeface="Times"/>
                <a:cs typeface="Times"/>
              </a:rPr>
              <a:t>JSC’s Co-development (Co-dev.) initiative is one of many tools that </a:t>
            </a:r>
            <a:r>
              <a:rPr lang="en-US" sz="1200" dirty="0" smtClean="0">
                <a:latin typeface="Times"/>
                <a:cs typeface="Times"/>
              </a:rPr>
              <a:t>JSC’s Partnership </a:t>
            </a:r>
            <a:r>
              <a:rPr lang="en-US" sz="1200" dirty="0">
                <a:latin typeface="Times"/>
                <a:cs typeface="Times"/>
              </a:rPr>
              <a:t>Development Office (PDO) uses to find </a:t>
            </a:r>
            <a:r>
              <a:rPr lang="en-US" sz="1200" dirty="0" smtClean="0">
                <a:latin typeface="Times"/>
                <a:cs typeface="Times"/>
              </a:rPr>
              <a:t>strategic partners from industry, academia and other Government Agencies</a:t>
            </a:r>
            <a:endParaRPr lang="en-US" sz="1200" dirty="0">
              <a:latin typeface="Times"/>
              <a:cs typeface="Times"/>
            </a:endParaRPr>
          </a:p>
          <a:p>
            <a:pPr marL="342900" lvl="1" indent="-342900">
              <a:spcBef>
                <a:spcPts val="1200"/>
              </a:spcBef>
              <a:buFont typeface="Arial" pitchFamily="34" charset="0"/>
              <a:buChar char="•"/>
            </a:pPr>
            <a:r>
              <a:rPr lang="en-US" sz="1200" dirty="0" smtClean="0">
                <a:latin typeface="Times"/>
                <a:cs typeface="Times"/>
              </a:rPr>
              <a:t>The </a:t>
            </a:r>
            <a:r>
              <a:rPr lang="en-US" sz="1200" dirty="0">
                <a:latin typeface="Times"/>
                <a:cs typeface="Times"/>
              </a:rPr>
              <a:t>goals of </a:t>
            </a:r>
            <a:r>
              <a:rPr lang="en-US" sz="1200" dirty="0" smtClean="0">
                <a:latin typeface="Times"/>
                <a:cs typeface="Times"/>
              </a:rPr>
              <a:t>Co-</a:t>
            </a:r>
            <a:r>
              <a:rPr lang="en-US" sz="1200" dirty="0" err="1" smtClean="0">
                <a:latin typeface="Times"/>
                <a:cs typeface="Times"/>
              </a:rPr>
              <a:t>dev</a:t>
            </a:r>
            <a:r>
              <a:rPr lang="en-US" sz="1200" dirty="0" smtClean="0">
                <a:latin typeface="Times"/>
                <a:cs typeface="Times"/>
              </a:rPr>
              <a:t> </a:t>
            </a:r>
            <a:r>
              <a:rPr lang="en-US" sz="1200" dirty="0">
                <a:latin typeface="Times"/>
                <a:cs typeface="Times"/>
              </a:rPr>
              <a:t>partnerships are to advance </a:t>
            </a:r>
            <a:r>
              <a:rPr lang="en-US" sz="1200" dirty="0" smtClean="0">
                <a:latin typeface="Times"/>
                <a:cs typeface="Times"/>
              </a:rPr>
              <a:t>technologies required for Space </a:t>
            </a:r>
            <a:r>
              <a:rPr lang="en-US" sz="1200" dirty="0">
                <a:latin typeface="Times"/>
                <a:cs typeface="Times"/>
              </a:rPr>
              <a:t>Exploration and/or Science</a:t>
            </a:r>
          </a:p>
          <a:p>
            <a:pPr lvl="1">
              <a:spcBef>
                <a:spcPts val="0"/>
              </a:spcBef>
            </a:pPr>
            <a:r>
              <a:rPr lang="en-US" sz="1200" dirty="0" smtClean="0">
                <a:latin typeface="Times"/>
                <a:cs typeface="Times"/>
              </a:rPr>
              <a:t>&gt; Fill </a:t>
            </a:r>
            <a:r>
              <a:rPr lang="en-US" sz="1200" dirty="0">
                <a:latin typeface="Times"/>
                <a:cs typeface="Times"/>
              </a:rPr>
              <a:t>technology </a:t>
            </a:r>
            <a:r>
              <a:rPr lang="en-US" sz="1200" dirty="0" smtClean="0">
                <a:latin typeface="Times"/>
                <a:cs typeface="Times"/>
              </a:rPr>
              <a:t>gaps			&gt; Find </a:t>
            </a:r>
            <a:r>
              <a:rPr lang="en-US" sz="1200" dirty="0">
                <a:latin typeface="Times"/>
                <a:cs typeface="Times"/>
              </a:rPr>
              <a:t>solutions in others tool </a:t>
            </a:r>
            <a:r>
              <a:rPr lang="en-US" sz="1200" dirty="0" smtClean="0">
                <a:latin typeface="Times"/>
                <a:cs typeface="Times"/>
              </a:rPr>
              <a:t>boxes</a:t>
            </a:r>
            <a:endParaRPr lang="en-US" sz="1200" dirty="0">
              <a:latin typeface="Times"/>
              <a:cs typeface="Times"/>
            </a:endParaRPr>
          </a:p>
          <a:p>
            <a:pPr lvl="1">
              <a:spcBef>
                <a:spcPts val="0"/>
              </a:spcBef>
            </a:pPr>
            <a:r>
              <a:rPr lang="en-US" sz="1200" dirty="0" smtClean="0">
                <a:latin typeface="Times"/>
                <a:cs typeface="Times"/>
              </a:rPr>
              <a:t>&gt; Determine </a:t>
            </a:r>
            <a:r>
              <a:rPr lang="en-US" sz="1200" dirty="0">
                <a:latin typeface="Times"/>
                <a:cs typeface="Times"/>
              </a:rPr>
              <a:t>current state of technologies  </a:t>
            </a:r>
            <a:r>
              <a:rPr lang="en-US" sz="1200" dirty="0" smtClean="0">
                <a:latin typeface="Times"/>
                <a:cs typeface="Times"/>
              </a:rPr>
              <a:t>	&gt; Expedite </a:t>
            </a:r>
            <a:r>
              <a:rPr lang="en-US" sz="1200" dirty="0">
                <a:latin typeface="Times"/>
                <a:cs typeface="Times"/>
              </a:rPr>
              <a:t>development time</a:t>
            </a:r>
          </a:p>
          <a:p>
            <a:pPr lvl="1">
              <a:spcBef>
                <a:spcPts val="0"/>
              </a:spcBef>
            </a:pPr>
            <a:r>
              <a:rPr lang="en-US" sz="1200" dirty="0" smtClean="0">
                <a:latin typeface="Times"/>
                <a:cs typeface="Times"/>
              </a:rPr>
              <a:t>&gt; Avoid cost			&gt; Share </a:t>
            </a:r>
            <a:r>
              <a:rPr lang="en-US" sz="1200" dirty="0">
                <a:latin typeface="Times"/>
                <a:cs typeface="Times"/>
              </a:rPr>
              <a:t>resources (people, facilities, $$) </a:t>
            </a:r>
          </a:p>
          <a:p>
            <a:pPr lvl="1">
              <a:spcBef>
                <a:spcPts val="0"/>
              </a:spcBef>
            </a:pPr>
            <a:endParaRPr lang="en-US" sz="1200" b="1" dirty="0">
              <a:latin typeface="Times"/>
              <a:cs typeface="Times"/>
            </a:endParaRPr>
          </a:p>
        </p:txBody>
      </p:sp>
      <p:sp>
        <p:nvSpPr>
          <p:cNvPr id="10" name="Rectangle 9"/>
          <p:cNvSpPr/>
          <p:nvPr/>
        </p:nvSpPr>
        <p:spPr>
          <a:xfrm>
            <a:off x="4343400" y="5410200"/>
            <a:ext cx="2133600" cy="846386"/>
          </a:xfrm>
          <a:prstGeom prst="rect">
            <a:avLst/>
          </a:prstGeom>
        </p:spPr>
        <p:txBody>
          <a:bodyPr wrap="square">
            <a:spAutoFit/>
          </a:bodyPr>
          <a:lstStyle/>
          <a:p>
            <a:pPr marL="0" indent="0" algn="ctr">
              <a:spcBef>
                <a:spcPts val="600"/>
              </a:spcBef>
              <a:buNone/>
            </a:pPr>
            <a:r>
              <a:rPr lang="en-US" sz="900" b="1" dirty="0">
                <a:latin typeface="Times"/>
                <a:cs typeface="Times"/>
              </a:rPr>
              <a:t>Robotics and Simulation Technologies</a:t>
            </a:r>
          </a:p>
          <a:p>
            <a:pPr indent="-228600"/>
            <a:r>
              <a:rPr lang="en-US" sz="800" b="1" dirty="0" err="1">
                <a:solidFill>
                  <a:srgbClr val="000000"/>
                </a:solidFill>
                <a:latin typeface="Times"/>
                <a:ea typeface="Arial"/>
                <a:cs typeface="Times"/>
              </a:rPr>
              <a:t>Osterhout</a:t>
            </a:r>
            <a:r>
              <a:rPr lang="en-US" sz="800" b="1" dirty="0">
                <a:solidFill>
                  <a:srgbClr val="000000"/>
                </a:solidFill>
                <a:latin typeface="Times"/>
                <a:ea typeface="Arial"/>
                <a:cs typeface="Times"/>
              </a:rPr>
              <a:t> Design Group (ODG): </a:t>
            </a:r>
            <a:r>
              <a:rPr lang="en-US" sz="800" dirty="0" smtClean="0">
                <a:solidFill>
                  <a:srgbClr val="000000"/>
                </a:solidFill>
                <a:latin typeface="Times"/>
                <a:ea typeface="Arial"/>
                <a:cs typeface="Times"/>
              </a:rPr>
              <a:t>Cutting-edge </a:t>
            </a:r>
            <a:r>
              <a:rPr lang="en-US" sz="800" dirty="0">
                <a:solidFill>
                  <a:srgbClr val="000000"/>
                </a:solidFill>
                <a:latin typeface="Times"/>
                <a:ea typeface="Arial"/>
                <a:cs typeface="Times"/>
              </a:rPr>
              <a:t>wearable </a:t>
            </a:r>
            <a:r>
              <a:rPr lang="en-US" sz="800" dirty="0" smtClean="0">
                <a:solidFill>
                  <a:srgbClr val="000000"/>
                </a:solidFill>
                <a:latin typeface="Times"/>
                <a:ea typeface="Arial"/>
                <a:cs typeface="Times"/>
              </a:rPr>
              <a:t>technology</a:t>
            </a:r>
          </a:p>
          <a:p>
            <a:pPr marL="58738" indent="-58738">
              <a:buFont typeface="Arial"/>
              <a:buChar char="•"/>
            </a:pPr>
            <a:r>
              <a:rPr lang="en-US" sz="800" dirty="0" smtClean="0">
                <a:solidFill>
                  <a:srgbClr val="000000"/>
                </a:solidFill>
                <a:latin typeface="Times"/>
                <a:ea typeface="Arial"/>
                <a:cs typeface="Times"/>
              </a:rPr>
              <a:t>Co</a:t>
            </a:r>
            <a:r>
              <a:rPr lang="en-US" sz="800" dirty="0">
                <a:solidFill>
                  <a:srgbClr val="000000"/>
                </a:solidFill>
                <a:latin typeface="Times"/>
                <a:ea typeface="Arial"/>
                <a:cs typeface="Times"/>
              </a:rPr>
              <a:t>-development </a:t>
            </a:r>
            <a:r>
              <a:rPr lang="en-US" sz="800" dirty="0" smtClean="0">
                <a:solidFill>
                  <a:srgbClr val="000000"/>
                </a:solidFill>
                <a:latin typeface="Times"/>
                <a:ea typeface="Arial"/>
                <a:cs typeface="Times"/>
              </a:rPr>
              <a:t>using NASA cutting-edge Augmented Reality capabilities could </a:t>
            </a:r>
            <a:r>
              <a:rPr lang="en-US" sz="800" dirty="0">
                <a:solidFill>
                  <a:srgbClr val="000000"/>
                </a:solidFill>
                <a:latin typeface="Times"/>
                <a:ea typeface="Arial"/>
                <a:cs typeface="Times"/>
              </a:rPr>
              <a:t>result in game changing </a:t>
            </a:r>
            <a:r>
              <a:rPr lang="en-US" sz="800" dirty="0" smtClean="0">
                <a:solidFill>
                  <a:srgbClr val="000000"/>
                </a:solidFill>
                <a:latin typeface="Times"/>
                <a:ea typeface="Arial"/>
                <a:cs typeface="Times"/>
              </a:rPr>
              <a:t>technology</a:t>
            </a:r>
            <a:endParaRPr lang="en-US" sz="800" dirty="0">
              <a:solidFill>
                <a:srgbClr val="000000"/>
              </a:solidFill>
              <a:latin typeface="Times"/>
              <a:ea typeface="Arial"/>
              <a:cs typeface="Times"/>
            </a:endParaRPr>
          </a:p>
        </p:txBody>
      </p:sp>
      <p:sp>
        <p:nvSpPr>
          <p:cNvPr id="15" name="Rectangle 14"/>
          <p:cNvSpPr/>
          <p:nvPr/>
        </p:nvSpPr>
        <p:spPr>
          <a:xfrm>
            <a:off x="152400" y="5791200"/>
            <a:ext cx="1981200" cy="846386"/>
          </a:xfrm>
          <a:prstGeom prst="rect">
            <a:avLst/>
          </a:prstGeom>
        </p:spPr>
        <p:txBody>
          <a:bodyPr wrap="square">
            <a:spAutoFit/>
          </a:bodyPr>
          <a:lstStyle/>
          <a:p>
            <a:pPr marL="0" lvl="1" indent="0" algn="ctr">
              <a:spcBef>
                <a:spcPts val="600"/>
              </a:spcBef>
              <a:buNone/>
            </a:pPr>
            <a:r>
              <a:rPr lang="en-US" sz="900" b="1" dirty="0">
                <a:latin typeface="Times"/>
                <a:cs typeface="Times"/>
              </a:rPr>
              <a:t>Li-Ion Battery Technology</a:t>
            </a:r>
            <a:r>
              <a:rPr lang="en-US" sz="800" b="1" u="sng" dirty="0">
                <a:latin typeface="Times"/>
                <a:cs typeface="Times"/>
              </a:rPr>
              <a:t> </a:t>
            </a:r>
          </a:p>
          <a:p>
            <a:r>
              <a:rPr lang="en-US" sz="800" b="1" dirty="0">
                <a:latin typeface="Times"/>
                <a:cs typeface="Times"/>
              </a:rPr>
              <a:t>Big Delta Systems: </a:t>
            </a:r>
            <a:r>
              <a:rPr lang="en-US" sz="800" dirty="0">
                <a:latin typeface="Times"/>
                <a:cs typeface="Times"/>
              </a:rPr>
              <a:t>Innovative technology; spray-on li-ion </a:t>
            </a:r>
            <a:r>
              <a:rPr lang="en-US" sz="800" dirty="0" smtClean="0">
                <a:latin typeface="Times"/>
                <a:cs typeface="Times"/>
              </a:rPr>
              <a:t>batteries</a:t>
            </a:r>
          </a:p>
          <a:p>
            <a:pPr marL="58738" indent="-58738">
              <a:buFont typeface="Arial"/>
              <a:buChar char="•"/>
            </a:pPr>
            <a:r>
              <a:rPr lang="en-US" sz="800" dirty="0" smtClean="0">
                <a:latin typeface="Times New Roman" panose="02020603050405020304" pitchFamily="18" charset="0"/>
                <a:cs typeface="Times New Roman" panose="02020603050405020304" pitchFamily="18" charset="0"/>
              </a:rPr>
              <a:t>Potential </a:t>
            </a:r>
            <a:r>
              <a:rPr lang="en-US" sz="800" dirty="0">
                <a:latin typeface="Times New Roman" panose="02020603050405020304" pitchFamily="18" charset="0"/>
                <a:cs typeface="Times New Roman" panose="02020603050405020304" pitchFamily="18" charset="0"/>
              </a:rPr>
              <a:t>game changing </a:t>
            </a:r>
            <a:r>
              <a:rPr lang="en-US" sz="800" dirty="0" smtClean="0">
                <a:latin typeface="Times New Roman" panose="02020603050405020304" pitchFamily="18" charset="0"/>
                <a:cs typeface="Times New Roman" panose="02020603050405020304" pitchFamily="18" charset="0"/>
              </a:rPr>
              <a:t>technology</a:t>
            </a:r>
          </a:p>
          <a:p>
            <a:pPr marL="58738" indent="-58738">
              <a:buFont typeface="Arial"/>
              <a:buChar char="•"/>
            </a:pPr>
            <a:r>
              <a:rPr lang="en-US" sz="800" dirty="0" smtClean="0">
                <a:latin typeface="Times New Roman" panose="02020603050405020304" pitchFamily="18" charset="0"/>
                <a:cs typeface="Times New Roman" panose="02020603050405020304" pitchFamily="18" charset="0"/>
              </a:rPr>
              <a:t>Battery </a:t>
            </a:r>
            <a:r>
              <a:rPr lang="en-US" sz="800" dirty="0">
                <a:latin typeface="Times New Roman" panose="02020603050405020304" pitchFamily="18" charset="0"/>
                <a:cs typeface="Times New Roman" panose="02020603050405020304" pitchFamily="18" charset="0"/>
              </a:rPr>
              <a:t>essentially becomes integral with structure</a:t>
            </a:r>
          </a:p>
        </p:txBody>
      </p:sp>
      <p:pic>
        <p:nvPicPr>
          <p:cNvPr id="16" name="Picture 1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286000" y="4572000"/>
            <a:ext cx="1447800" cy="1085850"/>
          </a:xfrm>
          <a:prstGeom prst="rect">
            <a:avLst/>
          </a:prstGeom>
        </p:spPr>
      </p:pic>
      <p:sp>
        <p:nvSpPr>
          <p:cNvPr id="17" name="Rectangle 16"/>
          <p:cNvSpPr/>
          <p:nvPr/>
        </p:nvSpPr>
        <p:spPr>
          <a:xfrm>
            <a:off x="2209800" y="5674605"/>
            <a:ext cx="1981200" cy="969496"/>
          </a:xfrm>
          <a:prstGeom prst="rect">
            <a:avLst/>
          </a:prstGeom>
        </p:spPr>
        <p:txBody>
          <a:bodyPr wrap="square">
            <a:spAutoFit/>
          </a:bodyPr>
          <a:lstStyle/>
          <a:p>
            <a:pPr marL="0" indent="0" algn="ctr">
              <a:buNone/>
            </a:pPr>
            <a:r>
              <a:rPr lang="en-US" sz="900" b="1" dirty="0">
                <a:latin typeface="Times New Roman" panose="02020603050405020304" pitchFamily="18" charset="0"/>
                <a:cs typeface="Times New Roman" panose="02020603050405020304" pitchFamily="18" charset="0"/>
              </a:rPr>
              <a:t>Air-independent Fuel Cells</a:t>
            </a:r>
          </a:p>
          <a:p>
            <a:pPr indent="-228600"/>
            <a:r>
              <a:rPr lang="en-US" sz="800" b="1" dirty="0">
                <a:latin typeface="Times New Roman" panose="02020603050405020304" pitchFamily="18" charset="0"/>
                <a:cs typeface="Times New Roman" panose="02020603050405020304" pitchFamily="18" charset="0"/>
              </a:rPr>
              <a:t>Boeing Huntington Beach: </a:t>
            </a:r>
            <a:r>
              <a:rPr lang="en-US" sz="800" dirty="0">
                <a:latin typeface="Times New Roman" panose="02020603050405020304" pitchFamily="18" charset="0"/>
                <a:cs typeface="Times New Roman" panose="02020603050405020304" pitchFamily="18" charset="0"/>
              </a:rPr>
              <a:t>Makes fuel cells for Navy drones using jet </a:t>
            </a:r>
            <a:r>
              <a:rPr lang="en-US" sz="800" dirty="0" smtClean="0">
                <a:latin typeface="Times New Roman" panose="02020603050405020304" pitchFamily="18" charset="0"/>
                <a:cs typeface="Times New Roman" panose="02020603050405020304" pitchFamily="18" charset="0"/>
              </a:rPr>
              <a:t>fuel</a:t>
            </a:r>
          </a:p>
          <a:p>
            <a:pPr marL="58738" indent="-58738">
              <a:buFont typeface="Arial"/>
              <a:buChar char="•"/>
            </a:pPr>
            <a:r>
              <a:rPr lang="en-US" sz="800" dirty="0" smtClean="0">
                <a:latin typeface="Times New Roman" panose="02020603050405020304" pitchFamily="18" charset="0"/>
                <a:cs typeface="Times New Roman" panose="02020603050405020304" pitchFamily="18" charset="0"/>
              </a:rPr>
              <a:t>Common </a:t>
            </a:r>
            <a:r>
              <a:rPr lang="en-US" sz="800" dirty="0">
                <a:latin typeface="Times New Roman" panose="02020603050405020304" pitchFamily="18" charset="0"/>
                <a:cs typeface="Times New Roman" panose="02020603050405020304" pitchFamily="18" charset="0"/>
              </a:rPr>
              <a:t>technologies shared between two different fuel cell </a:t>
            </a:r>
            <a:r>
              <a:rPr lang="en-US" sz="800" dirty="0" smtClean="0">
                <a:latin typeface="Times New Roman" panose="02020603050405020304" pitchFamily="18" charset="0"/>
                <a:cs typeface="Times New Roman" panose="02020603050405020304" pitchFamily="18" charset="0"/>
              </a:rPr>
              <a:t>designs</a:t>
            </a:r>
          </a:p>
          <a:p>
            <a:pPr marL="58738" indent="-58738">
              <a:buFont typeface="Arial"/>
              <a:buChar char="•"/>
            </a:pPr>
            <a:r>
              <a:rPr lang="en-US" sz="800" dirty="0" smtClean="0">
                <a:latin typeface="Times New Roman" panose="02020603050405020304" pitchFamily="18" charset="0"/>
                <a:cs typeface="Times New Roman" panose="02020603050405020304" pitchFamily="18" charset="0"/>
              </a:rPr>
              <a:t>Collaborate </a:t>
            </a:r>
            <a:r>
              <a:rPr lang="en-US" sz="800" dirty="0">
                <a:latin typeface="Times New Roman" panose="02020603050405020304" pitchFamily="18" charset="0"/>
                <a:cs typeface="Times New Roman" panose="02020603050405020304" pitchFamily="18" charset="0"/>
              </a:rPr>
              <a:t>with knowledge </a:t>
            </a:r>
            <a:r>
              <a:rPr lang="en-US" sz="800" dirty="0" smtClean="0">
                <a:latin typeface="Times New Roman" panose="02020603050405020304" pitchFamily="18" charset="0"/>
                <a:cs typeface="Times New Roman" panose="02020603050405020304" pitchFamily="18" charset="0"/>
              </a:rPr>
              <a:t>sharing, </a:t>
            </a:r>
            <a:r>
              <a:rPr lang="en-US" sz="800" dirty="0">
                <a:latin typeface="Times New Roman" panose="02020603050405020304" pitchFamily="18" charset="0"/>
                <a:cs typeface="Times New Roman" panose="02020603050405020304" pitchFamily="18" charset="0"/>
              </a:rPr>
              <a:t>peer review </a:t>
            </a:r>
            <a:r>
              <a:rPr lang="en-US" sz="800" dirty="0" smtClean="0">
                <a:latin typeface="Times New Roman" panose="02020603050405020304" pitchFamily="18" charset="0"/>
                <a:cs typeface="Times New Roman" panose="02020603050405020304" pitchFamily="18" charset="0"/>
              </a:rPr>
              <a:t>and lessons learned</a:t>
            </a:r>
            <a:endParaRPr lang="en-US" sz="800" dirty="0">
              <a:latin typeface="Times New Roman" panose="02020603050405020304" pitchFamily="18" charset="0"/>
              <a:cs typeface="Times New Roman" panose="02020603050405020304" pitchFamily="18" charset="0"/>
            </a:endParaRPr>
          </a:p>
        </p:txBody>
      </p:sp>
      <p:pic>
        <p:nvPicPr>
          <p:cNvPr id="18" name="Picture 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222931" y="2286000"/>
            <a:ext cx="1327538"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Rectangle 18"/>
          <p:cNvSpPr/>
          <p:nvPr/>
        </p:nvSpPr>
        <p:spPr>
          <a:xfrm>
            <a:off x="6858000" y="3124200"/>
            <a:ext cx="2057400" cy="1046440"/>
          </a:xfrm>
          <a:prstGeom prst="rect">
            <a:avLst/>
          </a:prstGeom>
        </p:spPr>
        <p:txBody>
          <a:bodyPr wrap="square">
            <a:spAutoFit/>
          </a:bodyPr>
          <a:lstStyle/>
          <a:p>
            <a:pPr marL="0" indent="0">
              <a:spcBef>
                <a:spcPts val="600"/>
              </a:spcBef>
              <a:buNone/>
            </a:pPr>
            <a:endParaRPr lang="en-US" sz="800" b="1" u="sng" dirty="0">
              <a:latin typeface="Times New Roman"/>
              <a:cs typeface="Times New Roman"/>
            </a:endParaRPr>
          </a:p>
          <a:p>
            <a:pPr marL="0" indent="0" algn="ctr">
              <a:spcBef>
                <a:spcPts val="600"/>
              </a:spcBef>
              <a:buNone/>
            </a:pPr>
            <a:r>
              <a:rPr lang="en-US" sz="900" b="1" dirty="0">
                <a:latin typeface="Times New Roman"/>
                <a:cs typeface="Times New Roman"/>
              </a:rPr>
              <a:t>Aluminum Wiring Technology </a:t>
            </a:r>
          </a:p>
          <a:p>
            <a:r>
              <a:rPr lang="en-US" sz="800" b="1" dirty="0">
                <a:latin typeface="Times New Roman"/>
                <a:cs typeface="Times New Roman"/>
              </a:rPr>
              <a:t>Raytheon</a:t>
            </a:r>
            <a:r>
              <a:rPr lang="en-US" sz="800" dirty="0">
                <a:latin typeface="Times New Roman"/>
                <a:cs typeface="Times New Roman"/>
              </a:rPr>
              <a:t>: Collaboration to advance US Industry Standards and Testing </a:t>
            </a:r>
            <a:r>
              <a:rPr lang="en-US" sz="800" dirty="0" smtClean="0">
                <a:latin typeface="Times New Roman"/>
                <a:cs typeface="Times New Roman"/>
              </a:rPr>
              <a:t>Protocol</a:t>
            </a:r>
          </a:p>
          <a:p>
            <a:pPr marL="60325" indent="-52388">
              <a:buFont typeface="Arial"/>
              <a:buChar char="•"/>
            </a:pPr>
            <a:r>
              <a:rPr lang="en-US" sz="800" dirty="0" smtClean="0">
                <a:latin typeface="Times New Roman"/>
                <a:cs typeface="Times New Roman"/>
              </a:rPr>
              <a:t>Establishing </a:t>
            </a:r>
            <a:r>
              <a:rPr lang="en-US" sz="800" dirty="0">
                <a:latin typeface="Times New Roman"/>
                <a:cs typeface="Times New Roman"/>
              </a:rPr>
              <a:t>NASA Standard for aluminum wiring could result in significant weight savings for future vehicles.</a:t>
            </a:r>
          </a:p>
        </p:txBody>
      </p:sp>
      <p:pic>
        <p:nvPicPr>
          <p:cNvPr id="20" name="Picture 19" descr="C:\Users\Carolyn\Desktop\photos 2014\may june 2014\CIMG0886.JPG"/>
          <p:cNvPicPr/>
          <p:nvPr/>
        </p:nvPicPr>
        <p:blipFill>
          <a:blip r:embed="rId5" cstate="email">
            <a:extLst>
              <a:ext uri="{28A0092B-C50C-407E-A947-70E740481C1C}">
                <a14:useLocalDpi xmlns:a14="http://schemas.microsoft.com/office/drawing/2010/main"/>
              </a:ext>
            </a:extLst>
          </a:blip>
          <a:srcRect/>
          <a:stretch>
            <a:fillRect/>
          </a:stretch>
        </p:blipFill>
        <p:spPr bwMode="auto">
          <a:xfrm>
            <a:off x="7188765" y="4572000"/>
            <a:ext cx="1319671" cy="990600"/>
          </a:xfrm>
          <a:prstGeom prst="rect">
            <a:avLst/>
          </a:prstGeom>
          <a:noFill/>
          <a:ln w="9525">
            <a:noFill/>
            <a:miter lim="800000"/>
            <a:headEnd/>
            <a:tailEnd/>
          </a:ln>
        </p:spPr>
      </p:pic>
      <p:sp>
        <p:nvSpPr>
          <p:cNvPr id="21" name="Rectangle 20"/>
          <p:cNvSpPr/>
          <p:nvPr/>
        </p:nvSpPr>
        <p:spPr>
          <a:xfrm>
            <a:off x="6781800" y="5562600"/>
            <a:ext cx="2133600" cy="984885"/>
          </a:xfrm>
          <a:prstGeom prst="rect">
            <a:avLst/>
          </a:prstGeom>
        </p:spPr>
        <p:txBody>
          <a:bodyPr wrap="square">
            <a:spAutoFit/>
          </a:bodyPr>
          <a:lstStyle/>
          <a:p>
            <a:pPr marL="0" indent="0" algn="ctr">
              <a:spcBef>
                <a:spcPts val="600"/>
              </a:spcBef>
              <a:buNone/>
            </a:pPr>
            <a:r>
              <a:rPr lang="en-US" sz="900" b="1" dirty="0">
                <a:solidFill>
                  <a:srgbClr val="000000"/>
                </a:solidFill>
                <a:latin typeface="Times New Roman" panose="02020603050405020304" pitchFamily="18" charset="0"/>
                <a:ea typeface="Arial"/>
                <a:cs typeface="Times New Roman" panose="02020603050405020304" pitchFamily="18" charset="0"/>
              </a:rPr>
              <a:t>Composite Sandwich Habitable Pressurized Structures</a:t>
            </a:r>
          </a:p>
          <a:p>
            <a:pPr indent="-228600"/>
            <a:r>
              <a:rPr lang="en-US" sz="800" b="1" dirty="0">
                <a:latin typeface="Times New Roman" panose="02020603050405020304" pitchFamily="18" charset="0"/>
                <a:cs typeface="Times New Roman" panose="02020603050405020304" pitchFamily="18" charset="0"/>
              </a:rPr>
              <a:t>Natural Process Design Inc..</a:t>
            </a:r>
            <a:r>
              <a:rPr lang="en-US" sz="800" dirty="0">
                <a:latin typeface="Times New Roman" panose="02020603050405020304" pitchFamily="18" charset="0"/>
                <a:cs typeface="Times New Roman" panose="02020603050405020304" pitchFamily="18" charset="0"/>
              </a:rPr>
              <a:t>: Patented </a:t>
            </a:r>
            <a:r>
              <a:rPr lang="en-US" sz="800" dirty="0">
                <a:solidFill>
                  <a:srgbClr val="000000"/>
                </a:solidFill>
                <a:latin typeface="Times New Roman" panose="02020603050405020304" pitchFamily="18" charset="0"/>
                <a:ea typeface="Arial"/>
                <a:cs typeface="Times New Roman" panose="02020603050405020304" pitchFamily="18" charset="0"/>
              </a:rPr>
              <a:t>Self-repairing, fiber reinforced matrix </a:t>
            </a:r>
            <a:r>
              <a:rPr lang="en-US" sz="800" dirty="0" smtClean="0">
                <a:solidFill>
                  <a:srgbClr val="000000"/>
                </a:solidFill>
                <a:latin typeface="Times New Roman" panose="02020603050405020304" pitchFamily="18" charset="0"/>
                <a:ea typeface="Arial"/>
                <a:cs typeface="Times New Roman" panose="02020603050405020304" pitchFamily="18" charset="0"/>
              </a:rPr>
              <a:t>materials</a:t>
            </a:r>
          </a:p>
          <a:p>
            <a:pPr marL="58738" indent="-58738">
              <a:buFont typeface="Arial"/>
              <a:buChar char="•"/>
            </a:pPr>
            <a:r>
              <a:rPr lang="en-US" sz="800" dirty="0" smtClean="0">
                <a:latin typeface="Times New Roman" panose="02020603050405020304" pitchFamily="18" charset="0"/>
                <a:cs typeface="Times New Roman" panose="02020603050405020304" pitchFamily="18" charset="0"/>
              </a:rPr>
              <a:t>Potential game changing technology</a:t>
            </a:r>
          </a:p>
          <a:p>
            <a:pPr marL="58738" indent="-58738">
              <a:buFont typeface="Arial"/>
              <a:buChar char="•"/>
            </a:pPr>
            <a:r>
              <a:rPr lang="en-US" sz="800" dirty="0" smtClean="0">
                <a:latin typeface="Times New Roman" panose="02020603050405020304" pitchFamily="18" charset="0"/>
                <a:cs typeface="Times New Roman" panose="02020603050405020304" pitchFamily="18" charset="0"/>
              </a:rPr>
              <a:t>Could </a:t>
            </a:r>
            <a:r>
              <a:rPr lang="en-US" sz="800" dirty="0">
                <a:latin typeface="Times New Roman" panose="02020603050405020304" pitchFamily="18" charset="0"/>
                <a:cs typeface="Times New Roman" panose="02020603050405020304" pitchFamily="18" charset="0"/>
              </a:rPr>
              <a:t>result in innovative structure for deep space habitats</a:t>
            </a:r>
          </a:p>
        </p:txBody>
      </p:sp>
      <p:sp>
        <p:nvSpPr>
          <p:cNvPr id="13" name="Rectangle 12"/>
          <p:cNvSpPr/>
          <p:nvPr/>
        </p:nvSpPr>
        <p:spPr>
          <a:xfrm>
            <a:off x="304800" y="2286000"/>
            <a:ext cx="5791200" cy="21336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Content Placeholder 2"/>
          <p:cNvSpPr>
            <a:spLocks noGrp="1"/>
          </p:cNvSpPr>
          <p:nvPr>
            <p:ph idx="1"/>
          </p:nvPr>
        </p:nvSpPr>
        <p:spPr>
          <a:xfrm>
            <a:off x="381000" y="2438400"/>
            <a:ext cx="5638800" cy="1828800"/>
          </a:xfrm>
        </p:spPr>
        <p:txBody>
          <a:bodyPr>
            <a:normAutofit lnSpcReduction="10000"/>
          </a:bodyPr>
          <a:lstStyle/>
          <a:p>
            <a:pPr>
              <a:lnSpc>
                <a:spcPct val="98000"/>
              </a:lnSpc>
            </a:pPr>
            <a:r>
              <a:rPr lang="en-US" sz="1200" b="1" dirty="0">
                <a:solidFill>
                  <a:srgbClr val="FFFFFF"/>
                </a:solidFill>
                <a:latin typeface="Times New Roman" panose="02020603050405020304" pitchFamily="18" charset="0"/>
                <a:cs typeface="Times New Roman" panose="02020603050405020304" pitchFamily="18" charset="0"/>
              </a:rPr>
              <a:t>26 </a:t>
            </a:r>
            <a:r>
              <a:rPr lang="en-US" sz="1200" b="1" dirty="0" smtClean="0">
                <a:solidFill>
                  <a:srgbClr val="FFFFFF"/>
                </a:solidFill>
                <a:latin typeface="Times New Roman" panose="02020603050405020304" pitchFamily="18" charset="0"/>
                <a:cs typeface="Times New Roman" panose="02020603050405020304" pitchFamily="18" charset="0"/>
              </a:rPr>
              <a:t>Co-Dev Announcements </a:t>
            </a:r>
            <a:r>
              <a:rPr lang="en-US" sz="1200" b="1" dirty="0">
                <a:solidFill>
                  <a:srgbClr val="FFFFFF"/>
                </a:solidFill>
                <a:latin typeface="Times New Roman" panose="02020603050405020304" pitchFamily="18" charset="0"/>
                <a:cs typeface="Times New Roman" panose="02020603050405020304" pitchFamily="18" charset="0"/>
              </a:rPr>
              <a:t>released 	</a:t>
            </a:r>
            <a:r>
              <a:rPr lang="en-US" sz="800" dirty="0">
                <a:solidFill>
                  <a:srgbClr val="FFFFFF"/>
                </a:solidFill>
                <a:latin typeface="Times New Roman" panose="02020603050405020304" pitchFamily="18" charset="0"/>
                <a:cs typeface="Times New Roman" panose="02020603050405020304" pitchFamily="18" charset="0"/>
              </a:rPr>
              <a:t>				                                                                                       </a:t>
            </a:r>
          </a:p>
          <a:p>
            <a:pPr>
              <a:lnSpc>
                <a:spcPct val="98000"/>
              </a:lnSpc>
            </a:pPr>
            <a:r>
              <a:rPr lang="en-US" sz="1200" b="1" dirty="0">
                <a:solidFill>
                  <a:srgbClr val="FFFFFF"/>
                </a:solidFill>
                <a:latin typeface="Times New Roman" panose="02020603050405020304" pitchFamily="18" charset="0"/>
                <a:cs typeface="Times New Roman" panose="02020603050405020304" pitchFamily="18" charset="0"/>
              </a:rPr>
              <a:t>230+ </a:t>
            </a:r>
            <a:r>
              <a:rPr lang="en-US" sz="1200" b="1" dirty="0" smtClean="0">
                <a:solidFill>
                  <a:srgbClr val="FFFFFF"/>
                </a:solidFill>
                <a:latin typeface="Times New Roman" panose="02020603050405020304" pitchFamily="18" charset="0"/>
                <a:cs typeface="Times New Roman" panose="02020603050405020304" pitchFamily="18" charset="0"/>
              </a:rPr>
              <a:t>responses</a:t>
            </a:r>
          </a:p>
          <a:p>
            <a:pPr marL="0" indent="0">
              <a:lnSpc>
                <a:spcPct val="98000"/>
              </a:lnSpc>
              <a:buNone/>
            </a:pPr>
            <a:r>
              <a:rPr lang="en-US" sz="800" dirty="0" smtClean="0">
                <a:solidFill>
                  <a:srgbClr val="FFFFFF"/>
                </a:solidFill>
                <a:latin typeface="Times New Roman" panose="02020603050405020304" pitchFamily="18" charset="0"/>
                <a:cs typeface="Times New Roman" panose="02020603050405020304" pitchFamily="18" charset="0"/>
              </a:rPr>
              <a:t>				        	   Potential</a:t>
            </a:r>
          </a:p>
          <a:p>
            <a:pPr marL="0" indent="0">
              <a:lnSpc>
                <a:spcPct val="98000"/>
              </a:lnSpc>
              <a:spcBef>
                <a:spcPts val="0"/>
              </a:spcBef>
              <a:buNone/>
            </a:pPr>
            <a:r>
              <a:rPr lang="en-US" sz="800" dirty="0" smtClean="0">
                <a:solidFill>
                  <a:srgbClr val="FFFFFF"/>
                </a:solidFill>
                <a:latin typeface="Times New Roman" panose="02020603050405020304" pitchFamily="18" charset="0"/>
                <a:cs typeface="Times New Roman" panose="02020603050405020304" pitchFamily="18" charset="0"/>
              </a:rPr>
              <a:t>		</a:t>
            </a:r>
            <a:r>
              <a:rPr lang="en-US" sz="800" dirty="0">
                <a:solidFill>
                  <a:srgbClr val="FFFFFF"/>
                </a:solidFill>
                <a:latin typeface="Times New Roman" panose="02020603050405020304" pitchFamily="18" charset="0"/>
                <a:cs typeface="Times New Roman" panose="02020603050405020304" pitchFamily="18" charset="0"/>
              </a:rPr>
              <a:t>	 </a:t>
            </a:r>
            <a:r>
              <a:rPr lang="en-US" sz="800" dirty="0" smtClean="0">
                <a:solidFill>
                  <a:srgbClr val="FFFFFF"/>
                </a:solidFill>
                <a:latin typeface="Times New Roman" panose="02020603050405020304" pitchFamily="18" charset="0"/>
                <a:cs typeface="Times New Roman" panose="02020603050405020304" pitchFamily="18" charset="0"/>
              </a:rPr>
              <a:t>                         </a:t>
            </a:r>
            <a:r>
              <a:rPr lang="en-US" sz="800" u="sng" dirty="0" smtClean="0">
                <a:solidFill>
                  <a:srgbClr val="FFFFFF"/>
                </a:solidFill>
                <a:latin typeface="Times New Roman" panose="02020603050405020304" pitchFamily="18" charset="0"/>
                <a:cs typeface="Times New Roman" panose="02020603050405020304" pitchFamily="18" charset="0"/>
              </a:rPr>
              <a:t>Responses</a:t>
            </a:r>
            <a:r>
              <a:rPr lang="en-US" sz="800" dirty="0" smtClean="0">
                <a:solidFill>
                  <a:srgbClr val="FFFFFF"/>
                </a:solidFill>
                <a:latin typeface="Times New Roman" panose="02020603050405020304" pitchFamily="18" charset="0"/>
                <a:cs typeface="Times New Roman" panose="02020603050405020304" pitchFamily="18" charset="0"/>
              </a:rPr>
              <a:t>	</a:t>
            </a:r>
            <a:r>
              <a:rPr lang="en-US" sz="800" u="sng" dirty="0" smtClean="0">
                <a:solidFill>
                  <a:srgbClr val="FFFFFF"/>
                </a:solidFill>
                <a:latin typeface="Times New Roman" panose="02020603050405020304" pitchFamily="18" charset="0"/>
                <a:cs typeface="Times New Roman" panose="02020603050405020304" pitchFamily="18" charset="0"/>
              </a:rPr>
              <a:t>Collaborations</a:t>
            </a:r>
          </a:p>
          <a:p>
            <a:pPr marL="971550" lvl="2" indent="-169863">
              <a:lnSpc>
                <a:spcPct val="98000"/>
              </a:lnSpc>
            </a:pPr>
            <a:r>
              <a:rPr lang="en-US" sz="800" dirty="0" smtClean="0">
                <a:solidFill>
                  <a:srgbClr val="FFFFFF"/>
                </a:solidFill>
                <a:latin typeface="Times New Roman" panose="02020603050405020304" pitchFamily="18" charset="0"/>
                <a:cs typeface="Times New Roman" panose="02020603050405020304" pitchFamily="18" charset="0"/>
              </a:rPr>
              <a:t>Navigation, EDL and Aero Science		39	        3</a:t>
            </a:r>
          </a:p>
          <a:p>
            <a:pPr marL="971550" lvl="2" indent="-169863">
              <a:lnSpc>
                <a:spcPct val="98000"/>
              </a:lnSpc>
            </a:pPr>
            <a:r>
              <a:rPr lang="en-US" sz="800" dirty="0" smtClean="0">
                <a:solidFill>
                  <a:srgbClr val="FFFFFF"/>
                </a:solidFill>
                <a:latin typeface="Times New Roman" panose="02020603050405020304" pitchFamily="18" charset="0"/>
                <a:cs typeface="Times New Roman" panose="02020603050405020304" pitchFamily="18" charset="0"/>
              </a:rPr>
              <a:t>Energy </a:t>
            </a:r>
            <a:r>
              <a:rPr lang="en-US" sz="800" dirty="0">
                <a:solidFill>
                  <a:srgbClr val="FFFFFF"/>
                </a:solidFill>
                <a:latin typeface="Times New Roman" panose="02020603050405020304" pitchFamily="18" charset="0"/>
                <a:cs typeface="Times New Roman" panose="02020603050405020304" pitchFamily="18" charset="0"/>
              </a:rPr>
              <a:t>production, management &amp; storage 	</a:t>
            </a:r>
            <a:r>
              <a:rPr lang="en-US" sz="800" dirty="0" smtClean="0">
                <a:solidFill>
                  <a:srgbClr val="FFFFFF"/>
                </a:solidFill>
                <a:latin typeface="Times New Roman" panose="02020603050405020304" pitchFamily="18" charset="0"/>
                <a:cs typeface="Times New Roman" panose="02020603050405020304" pitchFamily="18" charset="0"/>
              </a:rPr>
              <a:t>31</a:t>
            </a:r>
            <a:r>
              <a:rPr lang="en-US" sz="800" dirty="0">
                <a:solidFill>
                  <a:srgbClr val="FFFFFF"/>
                </a:solidFill>
                <a:latin typeface="Times New Roman" panose="02020603050405020304" pitchFamily="18" charset="0"/>
                <a:cs typeface="Times New Roman" panose="02020603050405020304" pitchFamily="18" charset="0"/>
              </a:rPr>
              <a:t>	      </a:t>
            </a:r>
            <a:r>
              <a:rPr lang="en-US" sz="800" dirty="0" smtClean="0">
                <a:solidFill>
                  <a:srgbClr val="FFFFFF"/>
                </a:solidFill>
                <a:latin typeface="Times New Roman" panose="02020603050405020304" pitchFamily="18" charset="0"/>
                <a:cs typeface="Times New Roman" panose="02020603050405020304" pitchFamily="18" charset="0"/>
              </a:rPr>
              <a:t>14</a:t>
            </a:r>
            <a:endParaRPr lang="en-US" sz="800" dirty="0">
              <a:solidFill>
                <a:srgbClr val="FFFFFF"/>
              </a:solidFill>
              <a:latin typeface="Times New Roman" panose="02020603050405020304" pitchFamily="18" charset="0"/>
              <a:cs typeface="Times New Roman" panose="02020603050405020304" pitchFamily="18" charset="0"/>
            </a:endParaRPr>
          </a:p>
          <a:p>
            <a:pPr marL="971550" lvl="2" indent="-169863">
              <a:lnSpc>
                <a:spcPct val="98000"/>
              </a:lnSpc>
            </a:pPr>
            <a:r>
              <a:rPr lang="en-US" sz="800" dirty="0">
                <a:solidFill>
                  <a:srgbClr val="FFFFFF"/>
                </a:solidFill>
                <a:latin typeface="Times New Roman" panose="02020603050405020304" pitchFamily="18" charset="0"/>
                <a:cs typeface="Times New Roman" panose="02020603050405020304" pitchFamily="18" charset="0"/>
              </a:rPr>
              <a:t>Propulsion 			</a:t>
            </a:r>
            <a:r>
              <a:rPr lang="en-US" sz="800" dirty="0" smtClean="0">
                <a:solidFill>
                  <a:srgbClr val="FFFFFF"/>
                </a:solidFill>
                <a:latin typeface="Times New Roman" panose="02020603050405020304" pitchFamily="18" charset="0"/>
                <a:cs typeface="Times New Roman" panose="02020603050405020304" pitchFamily="18" charset="0"/>
              </a:rPr>
              <a:t>17</a:t>
            </a:r>
            <a:r>
              <a:rPr lang="en-US" sz="800" dirty="0">
                <a:solidFill>
                  <a:srgbClr val="FFFFFF"/>
                </a:solidFill>
                <a:latin typeface="Times New Roman" panose="02020603050405020304" pitchFamily="18" charset="0"/>
                <a:cs typeface="Times New Roman" panose="02020603050405020304" pitchFamily="18" charset="0"/>
              </a:rPr>
              <a:t>	        4</a:t>
            </a:r>
          </a:p>
          <a:p>
            <a:pPr marL="971550" lvl="2" indent="-169863">
              <a:lnSpc>
                <a:spcPct val="98000"/>
              </a:lnSpc>
            </a:pPr>
            <a:r>
              <a:rPr lang="en-US" sz="800" dirty="0">
                <a:solidFill>
                  <a:srgbClr val="FFFFFF"/>
                </a:solidFill>
                <a:latin typeface="Times New Roman" panose="02020603050405020304" pitchFamily="18" charset="0"/>
                <a:cs typeface="Times New Roman" panose="02020603050405020304" pitchFamily="18" charset="0"/>
              </a:rPr>
              <a:t>Robotics and Augmented Reality		</a:t>
            </a:r>
            <a:r>
              <a:rPr lang="en-US" sz="800" dirty="0" smtClean="0">
                <a:solidFill>
                  <a:srgbClr val="FFFFFF"/>
                </a:solidFill>
                <a:latin typeface="Times New Roman" panose="02020603050405020304" pitchFamily="18" charset="0"/>
                <a:cs typeface="Times New Roman" panose="02020603050405020304" pitchFamily="18" charset="0"/>
              </a:rPr>
              <a:t>50</a:t>
            </a:r>
            <a:r>
              <a:rPr lang="en-US" sz="800" dirty="0">
                <a:solidFill>
                  <a:srgbClr val="FFFFFF"/>
                </a:solidFill>
                <a:latin typeface="Times New Roman" panose="02020603050405020304" pitchFamily="18" charset="0"/>
                <a:cs typeface="Times New Roman" panose="02020603050405020304" pitchFamily="18" charset="0"/>
              </a:rPr>
              <a:t>	        4</a:t>
            </a:r>
          </a:p>
          <a:p>
            <a:pPr marL="971550" lvl="2" indent="-169863">
              <a:lnSpc>
                <a:spcPct val="98000"/>
              </a:lnSpc>
            </a:pPr>
            <a:r>
              <a:rPr lang="en-US" sz="800" dirty="0">
                <a:solidFill>
                  <a:srgbClr val="FFFFFF"/>
                </a:solidFill>
                <a:latin typeface="Times New Roman" panose="02020603050405020304" pitchFamily="18" charset="0"/>
                <a:cs typeface="Times New Roman" panose="02020603050405020304" pitchFamily="18" charset="0"/>
              </a:rPr>
              <a:t>Structures			</a:t>
            </a:r>
            <a:r>
              <a:rPr lang="en-US" sz="800" dirty="0" smtClean="0">
                <a:solidFill>
                  <a:srgbClr val="FFFFFF"/>
                </a:solidFill>
                <a:latin typeface="Times New Roman" panose="02020603050405020304" pitchFamily="18" charset="0"/>
                <a:cs typeface="Times New Roman" panose="02020603050405020304" pitchFamily="18" charset="0"/>
              </a:rPr>
              <a:t>16   </a:t>
            </a:r>
            <a:r>
              <a:rPr lang="en-US" sz="800" dirty="0">
                <a:solidFill>
                  <a:srgbClr val="FFFFFF"/>
                </a:solidFill>
                <a:latin typeface="Times New Roman" panose="02020603050405020304" pitchFamily="18" charset="0"/>
                <a:cs typeface="Times New Roman" panose="02020603050405020304" pitchFamily="18" charset="0"/>
              </a:rPr>
              <a:t>	        </a:t>
            </a:r>
            <a:r>
              <a:rPr lang="en-US" sz="800" dirty="0" smtClean="0">
                <a:solidFill>
                  <a:srgbClr val="FFFFFF"/>
                </a:solidFill>
                <a:latin typeface="Times New Roman" panose="02020603050405020304" pitchFamily="18" charset="0"/>
                <a:cs typeface="Times New Roman" panose="02020603050405020304" pitchFamily="18" charset="0"/>
              </a:rPr>
              <a:t>6</a:t>
            </a:r>
            <a:endParaRPr lang="en-US" sz="800" dirty="0">
              <a:solidFill>
                <a:srgbClr val="FFFFFF"/>
              </a:solidFill>
              <a:latin typeface="Times New Roman" panose="02020603050405020304" pitchFamily="18" charset="0"/>
              <a:cs typeface="Times New Roman" panose="02020603050405020304" pitchFamily="18" charset="0"/>
            </a:endParaRPr>
          </a:p>
          <a:p>
            <a:pPr marL="971550" lvl="2" indent="-169863">
              <a:lnSpc>
                <a:spcPct val="98000"/>
              </a:lnSpc>
            </a:pPr>
            <a:r>
              <a:rPr lang="en-US" sz="800" dirty="0">
                <a:solidFill>
                  <a:srgbClr val="FFFFFF"/>
                </a:solidFill>
                <a:latin typeface="Times New Roman" panose="02020603050405020304" pitchFamily="18" charset="0"/>
                <a:cs typeface="Times New Roman" panose="02020603050405020304" pitchFamily="18" charset="0"/>
              </a:rPr>
              <a:t>Safety and Mission Assurance		</a:t>
            </a:r>
            <a:r>
              <a:rPr lang="en-US" sz="800" dirty="0" smtClean="0">
                <a:solidFill>
                  <a:srgbClr val="FFFFFF"/>
                </a:solidFill>
                <a:latin typeface="Times New Roman" panose="02020603050405020304" pitchFamily="18" charset="0"/>
                <a:cs typeface="Times New Roman" panose="02020603050405020304" pitchFamily="18" charset="0"/>
              </a:rPr>
              <a:t>17</a:t>
            </a:r>
            <a:r>
              <a:rPr lang="en-US" sz="800" dirty="0">
                <a:solidFill>
                  <a:srgbClr val="FFFFFF"/>
                </a:solidFill>
                <a:latin typeface="Times New Roman" panose="02020603050405020304" pitchFamily="18" charset="0"/>
                <a:cs typeface="Times New Roman" panose="02020603050405020304" pitchFamily="18" charset="0"/>
              </a:rPr>
              <a:t>	        </a:t>
            </a:r>
            <a:r>
              <a:rPr lang="en-US" sz="800" dirty="0" smtClean="0">
                <a:solidFill>
                  <a:srgbClr val="FFFFFF"/>
                </a:solidFill>
                <a:latin typeface="Times New Roman" panose="02020603050405020304" pitchFamily="18" charset="0"/>
                <a:cs typeface="Times New Roman" panose="02020603050405020304" pitchFamily="18" charset="0"/>
              </a:rPr>
              <a:t>2</a:t>
            </a:r>
            <a:endParaRPr lang="en-US" sz="800" dirty="0">
              <a:solidFill>
                <a:srgbClr val="FFFFFF"/>
              </a:solidFill>
              <a:latin typeface="Times New Roman" panose="02020603050405020304" pitchFamily="18" charset="0"/>
              <a:cs typeface="Times New Roman" panose="02020603050405020304" pitchFamily="18" charset="0"/>
            </a:endParaRPr>
          </a:p>
          <a:p>
            <a:pPr marL="971550" lvl="2" indent="-169863">
              <a:lnSpc>
                <a:spcPct val="98000"/>
              </a:lnSpc>
            </a:pPr>
            <a:r>
              <a:rPr lang="en-US" sz="800" dirty="0">
                <a:solidFill>
                  <a:srgbClr val="FFFFFF"/>
                </a:solidFill>
                <a:latin typeface="Times New Roman" panose="02020603050405020304" pitchFamily="18" charset="0"/>
                <a:cs typeface="Times New Roman" panose="02020603050405020304" pitchFamily="18" charset="0"/>
              </a:rPr>
              <a:t>Human Health and Performance 		</a:t>
            </a:r>
            <a:r>
              <a:rPr lang="en-US" sz="800" dirty="0" smtClean="0">
                <a:solidFill>
                  <a:srgbClr val="FFFFFF"/>
                </a:solidFill>
                <a:latin typeface="Times New Roman" panose="02020603050405020304" pitchFamily="18" charset="0"/>
                <a:cs typeface="Times New Roman" panose="02020603050405020304" pitchFamily="18" charset="0"/>
              </a:rPr>
              <a:t>30</a:t>
            </a:r>
            <a:r>
              <a:rPr lang="en-US" sz="800" dirty="0">
                <a:solidFill>
                  <a:srgbClr val="FFFFFF"/>
                </a:solidFill>
                <a:latin typeface="Times New Roman" panose="02020603050405020304" pitchFamily="18" charset="0"/>
                <a:cs typeface="Times New Roman" panose="02020603050405020304" pitchFamily="18" charset="0"/>
              </a:rPr>
              <a:t>	        </a:t>
            </a:r>
            <a:r>
              <a:rPr lang="en-US" sz="800" dirty="0" smtClean="0">
                <a:solidFill>
                  <a:srgbClr val="FFFFFF"/>
                </a:solidFill>
                <a:latin typeface="Times New Roman" panose="02020603050405020304" pitchFamily="18" charset="0"/>
                <a:cs typeface="Times New Roman" panose="02020603050405020304" pitchFamily="18" charset="0"/>
              </a:rPr>
              <a:t>9</a:t>
            </a:r>
          </a:p>
          <a:p>
            <a:pPr marL="1031875" lvl="2" indent="0">
              <a:lnSpc>
                <a:spcPct val="98000"/>
              </a:lnSpc>
              <a:buNone/>
            </a:pPr>
            <a:endParaRPr lang="en-US" sz="1000" dirty="0" smtClean="0">
              <a:solidFill>
                <a:srgbClr val="FFFFFF"/>
              </a:solidFill>
              <a:latin typeface="Times New Roman" panose="02020603050405020304" pitchFamily="18" charset="0"/>
              <a:cs typeface="Times New Roman" panose="02020603050405020304" pitchFamily="18" charset="0"/>
            </a:endParaRPr>
          </a:p>
        </p:txBody>
      </p:sp>
      <p:sp>
        <p:nvSpPr>
          <p:cNvPr id="24" name="Curved Left Arrow 23"/>
          <p:cNvSpPr/>
          <p:nvPr/>
        </p:nvSpPr>
        <p:spPr>
          <a:xfrm rot="1868268">
            <a:off x="4067516" y="4571256"/>
            <a:ext cx="197014" cy="717437"/>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5" name="Curved Left Arrow 24"/>
          <p:cNvSpPr/>
          <p:nvPr/>
        </p:nvSpPr>
        <p:spPr>
          <a:xfrm rot="19731732" flipH="1">
            <a:off x="4514701" y="4495056"/>
            <a:ext cx="197014" cy="717437"/>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6" name="Curved Left Arrow 25"/>
          <p:cNvSpPr/>
          <p:nvPr/>
        </p:nvSpPr>
        <p:spPr>
          <a:xfrm rot="1868268">
            <a:off x="1542901" y="4571256"/>
            <a:ext cx="197014" cy="717437"/>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7" name="Curved Left Arrow 26"/>
          <p:cNvSpPr/>
          <p:nvPr/>
        </p:nvSpPr>
        <p:spPr>
          <a:xfrm rot="17486223" flipH="1">
            <a:off x="6336115" y="3236357"/>
            <a:ext cx="189609" cy="645175"/>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14" name="Picture 13"/>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28600" y="4495800"/>
            <a:ext cx="1316277" cy="1033206"/>
          </a:xfrm>
          <a:prstGeom prst="rect">
            <a:avLst/>
          </a:prstGeom>
        </p:spPr>
      </p:pic>
      <p:pic>
        <p:nvPicPr>
          <p:cNvPr id="8" name="Picture 7"/>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800600" y="4724400"/>
            <a:ext cx="1473169" cy="713385"/>
          </a:xfrm>
          <a:prstGeom prst="rect">
            <a:avLst/>
          </a:prstGeom>
        </p:spPr>
      </p:pic>
      <p:sp>
        <p:nvSpPr>
          <p:cNvPr id="29" name="Curved Left Arrow 28"/>
          <p:cNvSpPr/>
          <p:nvPr/>
        </p:nvSpPr>
        <p:spPr>
          <a:xfrm rot="18548676" flipH="1">
            <a:off x="6571539" y="4340768"/>
            <a:ext cx="194939" cy="959047"/>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03299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xEl>
                                              <p:pRg st="1" end="1"/>
                                            </p:txEl>
                                          </p:spTgt>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4000" fill="hold"/>
                                        <p:tgtEl>
                                          <p:spTgt spid="14"/>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4000" fill="hold"/>
                                        <p:tgtEl>
                                          <p:spTgt spid="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458200" cy="2010888"/>
          </a:xfrm>
        </p:spPr>
        <p:txBody>
          <a:bodyPr>
            <a:normAutofit/>
          </a:bodyPr>
          <a:lstStyle/>
          <a:p>
            <a:pPr>
              <a:lnSpc>
                <a:spcPct val="98000"/>
              </a:lnSpc>
            </a:pPr>
            <a:r>
              <a:rPr lang="en-US" sz="1600" dirty="0" smtClean="0">
                <a:latin typeface="Times New Roman" panose="02020603050405020304" pitchFamily="18" charset="0"/>
                <a:cs typeface="Times New Roman" panose="02020603050405020304" pitchFamily="18" charset="0"/>
              </a:rPr>
              <a:t>Co-</a:t>
            </a:r>
            <a:r>
              <a:rPr lang="en-US" sz="1600" dirty="0" err="1" smtClean="0">
                <a:latin typeface="Times New Roman" panose="02020603050405020304" pitchFamily="18" charset="0"/>
                <a:cs typeface="Times New Roman" panose="02020603050405020304" pitchFamily="18" charset="0"/>
              </a:rPr>
              <a:t>dev</a:t>
            </a:r>
            <a:r>
              <a:rPr lang="en-US" sz="1600" dirty="0" smtClean="0">
                <a:latin typeface="Times New Roman" panose="02020603050405020304" pitchFamily="18" charset="0"/>
                <a:cs typeface="Times New Roman" panose="02020603050405020304" pitchFamily="18" charset="0"/>
              </a:rPr>
              <a:t>/Partnering opportunities include:</a:t>
            </a:r>
          </a:p>
          <a:p>
            <a:pPr marL="1027113" lvl="2" indent="-225425">
              <a:lnSpc>
                <a:spcPct val="98000"/>
              </a:lnSpc>
            </a:pPr>
            <a:r>
              <a:rPr lang="en-US" sz="1600" dirty="0" smtClean="0">
                <a:latin typeface="Times New Roman" panose="02020603050405020304" pitchFamily="18" charset="0"/>
                <a:cs typeface="Times New Roman" panose="02020603050405020304" pitchFamily="18" charset="0"/>
              </a:rPr>
              <a:t>Knowledge Sharing/peer review</a:t>
            </a:r>
          </a:p>
          <a:p>
            <a:pPr marL="1027113" lvl="2" indent="-225425">
              <a:lnSpc>
                <a:spcPct val="98000"/>
              </a:lnSpc>
            </a:pPr>
            <a:r>
              <a:rPr lang="en-US" sz="1600" dirty="0" smtClean="0">
                <a:latin typeface="Times New Roman" panose="02020603050405020304" pitchFamily="18" charset="0"/>
                <a:cs typeface="Times New Roman" panose="02020603050405020304" pitchFamily="18" charset="0"/>
              </a:rPr>
              <a:t>Formation of community-of-practice</a:t>
            </a:r>
          </a:p>
          <a:p>
            <a:pPr marL="1027113" lvl="2" indent="-225425">
              <a:lnSpc>
                <a:spcPct val="98000"/>
              </a:lnSpc>
            </a:pPr>
            <a:r>
              <a:rPr lang="en-US" sz="1600" dirty="0" smtClean="0">
                <a:latin typeface="Times New Roman" panose="02020603050405020304" pitchFamily="18" charset="0"/>
                <a:cs typeface="Times New Roman" panose="02020603050405020304" pitchFamily="18" charset="0"/>
              </a:rPr>
              <a:t>Reimbursable Work</a:t>
            </a:r>
          </a:p>
          <a:p>
            <a:pPr marL="1027113" lvl="2" indent="-225425">
              <a:lnSpc>
                <a:spcPct val="98000"/>
              </a:lnSpc>
            </a:pPr>
            <a:r>
              <a:rPr lang="en-US" sz="1600" dirty="0" smtClean="0">
                <a:latin typeface="Times New Roman" panose="02020603050405020304" pitchFamily="18" charset="0"/>
                <a:cs typeface="Times New Roman" panose="02020603050405020304" pitchFamily="18" charset="0"/>
              </a:rPr>
              <a:t>Teaming to mature technology</a:t>
            </a:r>
          </a:p>
          <a:p>
            <a:endParaRPr lang="en-US" sz="1600" dirty="0"/>
          </a:p>
        </p:txBody>
      </p:sp>
      <p:sp>
        <p:nvSpPr>
          <p:cNvPr id="4" name="Slide Number Placeholder 3"/>
          <p:cNvSpPr>
            <a:spLocks noGrp="1"/>
          </p:cNvSpPr>
          <p:nvPr>
            <p:ph type="sldNum" sz="quarter" idx="12"/>
          </p:nvPr>
        </p:nvSpPr>
        <p:spPr/>
        <p:txBody>
          <a:bodyPr/>
          <a:lstStyle/>
          <a:p>
            <a:pPr>
              <a:defRPr/>
            </a:pPr>
            <a:fld id="{8A605505-B79A-40C7-8F59-900ED0ADE3C3}" type="slidenum">
              <a:rPr lang="en-US" smtClean="0"/>
              <a:pPr>
                <a:defRPr/>
              </a:pPr>
              <a:t>5</a:t>
            </a:fld>
            <a:endParaRPr lang="en-US" dirty="0"/>
          </a:p>
        </p:txBody>
      </p:sp>
      <p:sp>
        <p:nvSpPr>
          <p:cNvPr id="5" name="Title 1"/>
          <p:cNvSpPr>
            <a:spLocks noGrp="1"/>
          </p:cNvSpPr>
          <p:nvPr>
            <p:ph type="title"/>
          </p:nvPr>
        </p:nvSpPr>
        <p:spPr>
          <a:xfrm>
            <a:off x="-15711" y="0"/>
            <a:ext cx="9144000" cy="762000"/>
          </a:xfrm>
          <a:noFill/>
          <a:ln>
            <a:noFill/>
          </a:ln>
        </p:spPr>
        <p:txBody>
          <a:bodyPr>
            <a:normAutofit fontScale="90000"/>
          </a:bodyPr>
          <a:lstStyle/>
          <a:p>
            <a:r>
              <a:rPr lang="en-US" sz="3200" b="1" dirty="0" smtClean="0"/>
              <a:t/>
            </a:r>
            <a:br>
              <a:rPr lang="en-US" sz="3200" b="1" dirty="0" smtClean="0"/>
            </a:br>
            <a:r>
              <a:rPr lang="en-US" sz="2800" b="1" dirty="0" smtClean="0">
                <a:latin typeface="Times New Roman" panose="02020603050405020304" pitchFamily="18" charset="0"/>
                <a:cs typeface="Times New Roman" panose="02020603050405020304" pitchFamily="18" charset="0"/>
              </a:rPr>
              <a:t>Co-Development Opportunities and Mechanisms </a:t>
            </a:r>
            <a:r>
              <a:rPr lang="en-US" sz="3200" dirty="0" smtClean="0">
                <a:latin typeface="+mn-lt"/>
              </a:rPr>
              <a:t/>
            </a:r>
            <a:br>
              <a:rPr lang="en-US" sz="3200" dirty="0" smtClean="0">
                <a:latin typeface="+mn-lt"/>
              </a:rPr>
            </a:br>
            <a:endParaRPr lang="en-US" sz="3200" dirty="0">
              <a:latin typeface="+mn-lt"/>
            </a:endParaRPr>
          </a:p>
        </p:txBody>
      </p:sp>
      <p:sp>
        <p:nvSpPr>
          <p:cNvPr id="8" name="TextBox 7"/>
          <p:cNvSpPr txBox="1"/>
          <p:nvPr/>
        </p:nvSpPr>
        <p:spPr>
          <a:xfrm>
            <a:off x="5029200" y="1447800"/>
            <a:ext cx="3505200" cy="738664"/>
          </a:xfrm>
          <a:prstGeom prst="rect">
            <a:avLst/>
          </a:prstGeom>
          <a:noFill/>
        </p:spPr>
        <p:txBody>
          <a:bodyPr wrap="square" rtlCol="0">
            <a:spAutoFit/>
          </a:bodyPr>
          <a:lstStyle/>
          <a:p>
            <a:r>
              <a:rPr lang="en-US" sz="1400" i="1" dirty="0" smtClean="0">
                <a:latin typeface="Times New Roman" panose="02020603050405020304" pitchFamily="18" charset="0"/>
                <a:cs typeface="Times New Roman" panose="02020603050405020304" pitchFamily="18" charset="0"/>
              </a:rPr>
              <a:t>Data Sharing &amp; </a:t>
            </a:r>
          </a:p>
          <a:p>
            <a:r>
              <a:rPr lang="en-US" sz="1400" i="1" dirty="0" smtClean="0">
                <a:latin typeface="Times New Roman" panose="02020603050405020304" pitchFamily="18" charset="0"/>
                <a:cs typeface="Times New Roman" panose="02020603050405020304" pitchFamily="18" charset="0"/>
              </a:rPr>
              <a:t>Working Together</a:t>
            </a:r>
          </a:p>
          <a:p>
            <a:r>
              <a:rPr lang="en-US" sz="1400" i="1" dirty="0" smtClean="0">
                <a:latin typeface="Times New Roman" panose="02020603050405020304" pitchFamily="18" charset="0"/>
                <a:cs typeface="Times New Roman" panose="02020603050405020304" pitchFamily="18" charset="0"/>
              </a:rPr>
              <a:t>To Further the State of the Art</a:t>
            </a:r>
            <a:endParaRPr lang="en-US" sz="1400" i="1" dirty="0">
              <a:latin typeface="Times New Roman" panose="02020603050405020304" pitchFamily="18" charset="0"/>
              <a:cs typeface="Times New Roman" panose="02020603050405020304" pitchFamily="18" charset="0"/>
            </a:endParaRPr>
          </a:p>
        </p:txBody>
      </p:sp>
      <p:sp>
        <p:nvSpPr>
          <p:cNvPr id="12" name="Right Brace 11"/>
          <p:cNvSpPr/>
          <p:nvPr/>
        </p:nvSpPr>
        <p:spPr>
          <a:xfrm>
            <a:off x="4572000" y="1219201"/>
            <a:ext cx="381000" cy="1066800"/>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 name="TextBox 1"/>
          <p:cNvSpPr txBox="1"/>
          <p:nvPr/>
        </p:nvSpPr>
        <p:spPr>
          <a:xfrm>
            <a:off x="304800" y="2362200"/>
            <a:ext cx="8458200" cy="4524316"/>
          </a:xfrm>
          <a:prstGeom prst="rect">
            <a:avLst/>
          </a:prstGeom>
          <a:noFill/>
        </p:spPr>
        <p:txBody>
          <a:bodyPr wrap="square" rtlCol="0">
            <a:spAutoFit/>
          </a:bodyPr>
          <a:lstStyle/>
          <a:p>
            <a:r>
              <a:rPr lang="en-US" sz="1600" dirty="0" smtClean="0">
                <a:latin typeface="Times New Roman"/>
                <a:cs typeface="Times New Roman"/>
              </a:rPr>
              <a:t>Mechanisms Include:</a:t>
            </a:r>
          </a:p>
          <a:p>
            <a:pPr marL="285750" indent="-285750">
              <a:buFont typeface="Arial"/>
              <a:buChar char="•"/>
            </a:pPr>
            <a:r>
              <a:rPr lang="en-US" sz="1600" dirty="0" smtClean="0">
                <a:latin typeface="Times New Roman"/>
                <a:cs typeface="Times New Roman"/>
              </a:rPr>
              <a:t>Binding Agreements: Space Act Agreement (SAA)</a:t>
            </a:r>
          </a:p>
          <a:p>
            <a:pPr marL="742950" lvl="1" indent="-285750">
              <a:buFont typeface="Arial"/>
              <a:buChar char="•"/>
            </a:pPr>
            <a:r>
              <a:rPr lang="en-US" sz="1600" dirty="0" smtClean="0">
                <a:latin typeface="Times New Roman"/>
                <a:cs typeface="Times New Roman"/>
              </a:rPr>
              <a:t>SAA “authorizes NASA to enter into and perform contracts, leases, cooperative agreements, or other transactions as my be necessary in the conduct of its work and on such terms as may deem appropriate…”</a:t>
            </a:r>
          </a:p>
          <a:p>
            <a:pPr marL="742950" lvl="1" indent="-285750">
              <a:buFont typeface="Arial"/>
              <a:buChar char="•"/>
            </a:pPr>
            <a:r>
              <a:rPr lang="en-US" sz="1600" dirty="0" smtClean="0">
                <a:latin typeface="Times New Roman"/>
                <a:cs typeface="Times New Roman"/>
              </a:rPr>
              <a:t>Process takes longer but may be required especially if parties believe Intellectual Property (IP) will be involved</a:t>
            </a:r>
          </a:p>
          <a:p>
            <a:pPr marL="742950" lvl="1" indent="-285750">
              <a:buFont typeface="Arial"/>
              <a:buChar char="•"/>
            </a:pPr>
            <a:endParaRPr lang="en-US" sz="1600" dirty="0" smtClean="0">
              <a:latin typeface="Times New Roman"/>
              <a:cs typeface="Times New Roman"/>
            </a:endParaRPr>
          </a:p>
          <a:p>
            <a:pPr marL="285750" indent="-285750">
              <a:buFont typeface="Arial"/>
              <a:buChar char="•"/>
            </a:pPr>
            <a:r>
              <a:rPr lang="en-US" sz="1600" dirty="0" smtClean="0">
                <a:latin typeface="Times New Roman"/>
                <a:cs typeface="Times New Roman"/>
              </a:rPr>
              <a:t>Non-Binding Agreements: </a:t>
            </a:r>
          </a:p>
          <a:p>
            <a:pPr marL="742950" lvl="1" indent="-285750">
              <a:buFont typeface="Arial"/>
              <a:buChar char="•"/>
            </a:pPr>
            <a:r>
              <a:rPr lang="en-US" sz="1600" dirty="0" smtClean="0">
                <a:latin typeface="Times New Roman"/>
                <a:cs typeface="Times New Roman"/>
              </a:rPr>
              <a:t>Letter of Intent</a:t>
            </a:r>
          </a:p>
          <a:p>
            <a:pPr marL="742950" lvl="1" indent="-285750">
              <a:buFont typeface="Arial"/>
              <a:buChar char="•"/>
            </a:pPr>
            <a:r>
              <a:rPr lang="en-US" sz="1600" dirty="0" smtClean="0">
                <a:latin typeface="Times New Roman"/>
                <a:cs typeface="Times New Roman"/>
              </a:rPr>
              <a:t>Protocols</a:t>
            </a:r>
          </a:p>
          <a:p>
            <a:pPr marL="742950" lvl="1" indent="-285750">
              <a:buFont typeface="Arial"/>
              <a:buChar char="•"/>
            </a:pPr>
            <a:r>
              <a:rPr lang="en-US" sz="1600" dirty="0" smtClean="0">
                <a:latin typeface="Times New Roman"/>
                <a:cs typeface="Times New Roman"/>
              </a:rPr>
              <a:t>Agreements in Principle</a:t>
            </a:r>
          </a:p>
          <a:p>
            <a:pPr marL="742950" lvl="1" indent="-285750">
              <a:buFont typeface="Arial"/>
              <a:buChar char="•"/>
            </a:pPr>
            <a:r>
              <a:rPr lang="en-US" sz="1600" dirty="0" smtClean="0">
                <a:latin typeface="Times New Roman"/>
                <a:cs typeface="Times New Roman"/>
              </a:rPr>
              <a:t>Technology Plans</a:t>
            </a:r>
          </a:p>
          <a:p>
            <a:pPr marL="742950" lvl="1" indent="-285750">
              <a:buFont typeface="Arial"/>
              <a:buChar char="•"/>
            </a:pPr>
            <a:r>
              <a:rPr lang="en-US" sz="1600" dirty="0" smtClean="0">
                <a:latin typeface="Times New Roman"/>
                <a:cs typeface="Times New Roman"/>
              </a:rPr>
              <a:t>Program Plans</a:t>
            </a:r>
          </a:p>
          <a:p>
            <a:pPr marL="742950" lvl="1" indent="-285750">
              <a:buFont typeface="Arial"/>
              <a:buChar char="•"/>
            </a:pPr>
            <a:r>
              <a:rPr lang="en-US" sz="1600" dirty="0" smtClean="0">
                <a:latin typeface="Times New Roman"/>
                <a:cs typeface="Times New Roman"/>
              </a:rPr>
              <a:t>Action Lists</a:t>
            </a:r>
          </a:p>
          <a:p>
            <a:pPr marL="742950" lvl="1" indent="-285750">
              <a:buFont typeface="Arial"/>
              <a:buChar char="•"/>
            </a:pPr>
            <a:r>
              <a:rPr lang="en-US" sz="1600" dirty="0" smtClean="0">
                <a:latin typeface="Times New Roman"/>
                <a:cs typeface="Times New Roman"/>
              </a:rPr>
              <a:t>Meeting Minutes</a:t>
            </a:r>
          </a:p>
          <a:p>
            <a:pPr marL="742950" lvl="1" indent="-285750">
              <a:buFont typeface="Arial"/>
              <a:buChar char="•"/>
            </a:pPr>
            <a:r>
              <a:rPr lang="en-US" sz="1600" dirty="0" smtClean="0">
                <a:latin typeface="Times New Roman"/>
                <a:cs typeface="Times New Roman"/>
              </a:rPr>
              <a:t>Working Group Minutes</a:t>
            </a:r>
          </a:p>
          <a:p>
            <a:pPr marL="742950" lvl="1" indent="-285750">
              <a:buFont typeface="Arial"/>
              <a:buChar char="•"/>
            </a:pPr>
            <a:r>
              <a:rPr lang="en-US" sz="1600" dirty="0" smtClean="0">
                <a:latin typeface="Times New Roman"/>
                <a:cs typeface="Times New Roman"/>
              </a:rPr>
              <a:t>MOUs/MOAs</a:t>
            </a:r>
            <a:endParaRPr lang="en-US" sz="1600" dirty="0">
              <a:latin typeface="Times New Roman"/>
              <a:cs typeface="Times New Roman"/>
            </a:endParaRPr>
          </a:p>
        </p:txBody>
      </p:sp>
    </p:spTree>
    <p:extLst>
      <p:ext uri="{BB962C8B-B14F-4D97-AF65-F5344CB8AC3E}">
        <p14:creationId xmlns:p14="http://schemas.microsoft.com/office/powerpoint/2010/main" val="2438895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AME" val="Logo"/>
</p:tagLst>
</file>

<file path=ppt/theme/theme1.xml><?xml version="1.0" encoding="utf-8"?>
<a:theme xmlns:a="http://schemas.openxmlformats.org/drawingml/2006/main" name="blank">
  <a:themeElements>
    <a:clrScheme name="blank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1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100" b="1" i="0" u="none" strike="noStrike" cap="none" normalizeH="0" baseline="0" smtClean="0">
            <a:ln>
              <a:noFill/>
            </a:ln>
            <a:solidFill>
              <a:schemeClr val="tx1"/>
            </a:solidFill>
            <a:effectLst/>
            <a:latin typeface="Arial" charset="0"/>
          </a:defRPr>
        </a:defPPr>
      </a:lstStyle>
    </a:lnDef>
  </a:objectDefaults>
  <a:extraClrSchemeLst>
    <a:extraClrScheme>
      <a:clrScheme name="blank 1">
        <a:dk1>
          <a:srgbClr val="000000"/>
        </a:dk1>
        <a:lt1>
          <a:srgbClr val="FFFFFF"/>
        </a:lt1>
        <a:dk2>
          <a:srgbClr val="000000"/>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2960"/>
        </a:dk2>
        <a:lt2>
          <a:srgbClr val="FFFFFF"/>
        </a:lt2>
        <a:accent1>
          <a:srgbClr val="C7E0FB"/>
        </a:accent1>
        <a:accent2>
          <a:srgbClr val="C7C293"/>
        </a:accent2>
        <a:accent3>
          <a:srgbClr val="FFFFFF"/>
        </a:accent3>
        <a:accent4>
          <a:srgbClr val="000000"/>
        </a:accent4>
        <a:accent5>
          <a:srgbClr val="E0EDFD"/>
        </a:accent5>
        <a:accent6>
          <a:srgbClr val="B4B085"/>
        </a:accent6>
        <a:hlink>
          <a:srgbClr val="50A2A0"/>
        </a:hlink>
        <a:folHlink>
          <a:srgbClr val="00296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Blank">
  <a:themeElements>
    <a:clrScheme name="Custom 3">
      <a:dk1>
        <a:sysClr val="windowText" lastClr="000000"/>
      </a:dk1>
      <a:lt1>
        <a:sysClr val="window" lastClr="FFFFFF"/>
      </a:lt1>
      <a:dk2>
        <a:srgbClr val="04617B"/>
      </a:dk2>
      <a:lt2>
        <a:srgbClr val="DBF5F9"/>
      </a:lt2>
      <a:accent1>
        <a:srgbClr val="111D5D"/>
      </a:accent1>
      <a:accent2>
        <a:srgbClr val="009DD9"/>
      </a:accent2>
      <a:accent3>
        <a:srgbClr val="851013"/>
      </a:accent3>
      <a:accent4>
        <a:srgbClr val="10CF9B"/>
      </a:accent4>
      <a:accent5>
        <a:srgbClr val="385D2C"/>
      </a:accent5>
      <a:accent6>
        <a:srgbClr val="AD3FC2"/>
      </a:accent6>
      <a:hlink>
        <a:srgbClr val="E2D700"/>
      </a:hlink>
      <a:folHlink>
        <a:srgbClr val="85DFD0"/>
      </a:folHlink>
    </a:clrScheme>
    <a:fontScheme name="Blank">
      <a:majorFont>
        <a:latin typeface="Albertus Extra 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6A56A295CAF4C49A5CE23760EC9D1B0" ma:contentTypeVersion="0" ma:contentTypeDescription="Create a new document." ma:contentTypeScope="" ma:versionID="763a2228d9a6ea672c475d26ff4c9fd4">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6D403A-142D-4AFB-A865-A9D823F21756}">
  <ds:schemaRefs>
    <ds:schemaRef ds:uri="http://purl.org/dc/terms/"/>
    <ds:schemaRef ds:uri="http://schemas.microsoft.com/office/2006/documentManagement/types"/>
    <ds:schemaRef ds:uri="http://purl.org/dc/dcmitype/"/>
    <ds:schemaRef ds:uri="http://purl.org/dc/elements/1.1/"/>
    <ds:schemaRef ds:uri="http://schemas.microsoft.com/office/2006/metadata/properties"/>
    <ds:schemaRef ds:uri="http://schemas.openxmlformats.org/package/2006/metadata/core-properties"/>
    <ds:schemaRef ds:uri="http://www.w3.org/XML/1998/namespace"/>
    <ds:schemaRef ds:uri="http://schemas.microsoft.com/office/infopath/2007/PartnerControls"/>
  </ds:schemaRefs>
</ds:datastoreItem>
</file>

<file path=customXml/itemProps2.xml><?xml version="1.0" encoding="utf-8"?>
<ds:datastoreItem xmlns:ds="http://schemas.openxmlformats.org/officeDocument/2006/customXml" ds:itemID="{7EC153DB-AA6F-465B-8D51-9ADD3ECA7F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95330D2E-3F69-4AC3-9EBB-F1CE66EA50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29254</TotalTime>
  <Words>595</Words>
  <Application>Microsoft Macintosh PowerPoint</Application>
  <PresentationFormat>On-screen Show (4:3)</PresentationFormat>
  <Paragraphs>112</Paragraphs>
  <Slides>5</Slides>
  <Notes>5</Notes>
  <HiddenSlides>0</HiddenSlides>
  <MMClips>0</MMClips>
  <ScaleCrop>false</ScaleCrop>
  <HeadingPairs>
    <vt:vector size="4" baseType="variant">
      <vt:variant>
        <vt:lpstr>Theme</vt:lpstr>
      </vt:variant>
      <vt:variant>
        <vt:i4>4</vt:i4>
      </vt:variant>
      <vt:variant>
        <vt:lpstr>Slide Titles</vt:lpstr>
      </vt:variant>
      <vt:variant>
        <vt:i4>5</vt:i4>
      </vt:variant>
    </vt:vector>
  </HeadingPairs>
  <TitlesOfParts>
    <vt:vector size="9" baseType="lpstr">
      <vt:lpstr>blank</vt:lpstr>
      <vt:lpstr>2_Custom Design</vt:lpstr>
      <vt:lpstr>1_Blank</vt:lpstr>
      <vt:lpstr>Custom Design</vt:lpstr>
      <vt:lpstr>PowerPoint Presentation</vt:lpstr>
      <vt:lpstr>PowerPoint Presentation</vt:lpstr>
      <vt:lpstr>PowerPoint Presentation</vt:lpstr>
      <vt:lpstr>JSC’s Highly Successful Co-Development Initiative</vt:lpstr>
      <vt:lpstr> Co-Development Opportunities and Mechanisms  </vt:lpstr>
    </vt:vector>
  </TitlesOfParts>
  <Manager/>
  <Company>HP</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Potential additional slides</dc:title>
  <dc:subject/>
  <dc:creator>Sampson, Margarita (JSC-AO111)</dc:creator>
  <cp:keywords/>
  <dc:description/>
  <cp:lastModifiedBy>Daren Welsh</cp:lastModifiedBy>
  <cp:revision>448</cp:revision>
  <cp:lastPrinted>2014-05-02T18:07:13Z</cp:lastPrinted>
  <dcterms:created xsi:type="dcterms:W3CDTF">2013-11-06T18:17:29Z</dcterms:created>
  <dcterms:modified xsi:type="dcterms:W3CDTF">2015-06-05T18:50:46Z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0x010100F6A56A295CAF4C49A5CE23760EC9D1B0</vt:lpwstr>
  </property>
</Properties>
</file>