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081B-80AC-8D4A-BF45-AC6CAAC77879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A070-D47E-6444-B289-6DEE17903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77B58-5D69-1A4E-AFA6-3A2E5740AA93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4E8FB-2A8D-5D4E-9EFA-8926BA40D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7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63375" y="65388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your data to your Person Page on enterprisemediawiki.org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338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5BCE1-4B48-4887-9A8A-EC8EA015789A}" type="datetimeFigureOut">
              <a:rPr lang="en-US" smtClean="0"/>
              <a:t>6/8/15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3E69D-CD30-4C17-BCC1-2421438A5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40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nasa.org/2012files/Stinger_Ghaffarian_Technolog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00" y="1457730"/>
            <a:ext cx="6247199" cy="24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Lunch Sponsored by: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90" y="4149260"/>
            <a:ext cx="3970346" cy="251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294" y="4149260"/>
            <a:ext cx="3125189" cy="2537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10" y="4149260"/>
            <a:ext cx="4211078" cy="25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148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Distribution of Roles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280"/>
          <a:stretch/>
        </p:blipFill>
        <p:spPr>
          <a:xfrm>
            <a:off x="2271538" y="1916633"/>
            <a:ext cx="7934325" cy="344211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81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70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Knowledge Management Software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347"/>
          <a:stretch/>
        </p:blipFill>
        <p:spPr>
          <a:xfrm>
            <a:off x="2219220" y="1621003"/>
            <a:ext cx="7924800" cy="34947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508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0" y="2159839"/>
            <a:ext cx="520065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69" y="2564651"/>
            <a:ext cx="5591175" cy="2505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3930" y="-1485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Knowledge Management Interests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921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40" y="-2341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List of People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102"/>
          <a:stretch/>
        </p:blipFill>
        <p:spPr>
          <a:xfrm>
            <a:off x="3207863" y="2510287"/>
            <a:ext cx="5776274" cy="31027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00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97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Table of People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472719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53" y="916174"/>
            <a:ext cx="10056570" cy="53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12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Gallery of People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171700"/>
            <a:ext cx="10261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978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Locations of People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12192000" cy="40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12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Distance Traveled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580"/>
            <a:ext cx="12192000" cy="4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85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Companies Represented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751"/>
          <a:stretch/>
        </p:blipFill>
        <p:spPr>
          <a:xfrm>
            <a:off x="3772663" y="2173857"/>
            <a:ext cx="4646673" cy="34829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282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NASA Organizations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922"/>
          <a:stretch/>
        </p:blipFill>
        <p:spPr>
          <a:xfrm>
            <a:off x="2081212" y="2191109"/>
            <a:ext cx="8029575" cy="364358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95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563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Years Experience in Knowledge Management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47"/>
          <a:stretch/>
        </p:blipFill>
        <p:spPr>
          <a:xfrm>
            <a:off x="551012" y="2303253"/>
            <a:ext cx="11089975" cy="32592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0975" y="6386416"/>
            <a:ext cx="11960799" cy="335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your data to your Person Page on </a:t>
            </a:r>
            <a:r>
              <a:rPr lang="en-US" dirty="0" err="1" smtClean="0"/>
              <a:t>enterprisemediawiki.org</a:t>
            </a:r>
            <a:r>
              <a:rPr lang="en-US" dirty="0" smtClean="0"/>
              <a:t> for it to show up here!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1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213</Words>
  <Application>Microsoft Macintosh PowerPoint</Application>
  <PresentationFormat>Custom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Lunch Sponsored by:</vt:lpstr>
      <vt:lpstr>List of People</vt:lpstr>
      <vt:lpstr>Table of People</vt:lpstr>
      <vt:lpstr>Gallery of People</vt:lpstr>
      <vt:lpstr>Locations of People</vt:lpstr>
      <vt:lpstr>Distance Traveled</vt:lpstr>
      <vt:lpstr>Companies Represented</vt:lpstr>
      <vt:lpstr>NASA Organizations</vt:lpstr>
      <vt:lpstr>Years Experience in Knowledge Management</vt:lpstr>
      <vt:lpstr>Distribution of Roles</vt:lpstr>
      <vt:lpstr>Knowledge Management Software Used</vt:lpstr>
      <vt:lpstr>Knowledge Management Interests</vt:lpstr>
    </vt:vector>
  </TitlesOfParts>
  <Manager/>
  <Company>HPES ACES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you, SGT</dc:title>
  <dc:subject/>
  <dc:creator>Dumantay, Marc Lawrence T. (JSC-CX311)[SGT, INC]</dc:creator>
  <cp:keywords/>
  <dc:description/>
  <cp:lastModifiedBy>Daren Welsh</cp:lastModifiedBy>
  <cp:revision>11</cp:revision>
  <dcterms:created xsi:type="dcterms:W3CDTF">2015-06-08T15:37:37Z</dcterms:created>
  <dcterms:modified xsi:type="dcterms:W3CDTF">2015-06-08T22:54:47Z</dcterms:modified>
  <cp:category/>
</cp:coreProperties>
</file>