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6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D52F-C514-2A4F-B01E-2BF4199B9432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A60E-6213-3842-BBC2-AA8CF62D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9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%23!forum/swagger-swaggersocket" TargetMode="External"/><Relationship Id="rId4" Type="http://schemas.openxmlformats.org/officeDocument/2006/relationships/hyperlink" Target="http://hellorever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dnik/swagger-core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ehguy/apistr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Swagger Workshop Companion</a:t>
            </a:r>
            <a:br>
              <a:rPr lang="en-US" dirty="0" smtClean="0"/>
            </a:br>
            <a:r>
              <a:rPr lang="en-US" dirty="0" smtClean="0"/>
              <a:t>Api Strategy Conference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Tam</a:t>
            </a:r>
          </a:p>
          <a:p>
            <a:r>
              <a:rPr lang="en-US" dirty="0" smtClean="0"/>
              <a:t>@fehguy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Client Development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Script file</a:t>
            </a:r>
          </a:p>
          <a:p>
            <a:pPr lvl="1"/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Mustache templates: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/main/templates</a:t>
            </a:r>
          </a:p>
          <a:p>
            <a:r>
              <a:rPr lang="en-US" dirty="0" smtClean="0"/>
              <a:t>Swagger spec:</a:t>
            </a:r>
          </a:p>
          <a:p>
            <a:pPr lvl="1"/>
            <a:r>
              <a:rPr lang="en-US" dirty="0" smtClean="0"/>
              <a:t>http://localhost:8000/docs/api-</a:t>
            </a:r>
            <a:r>
              <a:rPr lang="en-US" dirty="0" err="1" smtClean="0"/>
              <a:t>docs.json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Java Client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cd client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mvn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scala:run</a:t>
            </a:r>
            <a:r>
              <a:rPr lang="en-US" sz="2800" dirty="0" smtClean="0">
                <a:latin typeface="Courier New"/>
                <a:cs typeface="Courier New"/>
              </a:rPr>
              <a:t> -</a:t>
            </a:r>
            <a:r>
              <a:rPr lang="en-US" sz="2800" dirty="0" err="1" smtClean="0">
                <a:latin typeface="Courier New"/>
                <a:cs typeface="Courier New"/>
              </a:rPr>
              <a:t>Dlauncher</a:t>
            </a:r>
            <a:r>
              <a:rPr lang="en-US" sz="2800" dirty="0" smtClean="0">
                <a:latin typeface="Courier New"/>
                <a:cs typeface="Courier New"/>
              </a:rPr>
              <a:t>=java-client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cd java-client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mvn</a:t>
            </a:r>
            <a:r>
              <a:rPr lang="en-US" sz="2800" dirty="0" smtClean="0">
                <a:latin typeface="Courier New"/>
                <a:cs typeface="Courier New"/>
              </a:rPr>
              <a:t> package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Then in your app…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EventsApi</a:t>
            </a:r>
            <a:r>
              <a:rPr lang="en-US" sz="2800" dirty="0" smtClean="0">
                <a:latin typeface="Courier New"/>
                <a:cs typeface="Courier New"/>
              </a:rPr>
              <a:t> api = new </a:t>
            </a:r>
            <a:r>
              <a:rPr lang="en-US" sz="2800" dirty="0" err="1" smtClean="0">
                <a:latin typeface="Courier New"/>
                <a:cs typeface="Courier New"/>
              </a:rPr>
              <a:t>EventsApi</a:t>
            </a:r>
            <a:r>
              <a:rPr lang="en-US" sz="28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Event event </a:t>
            </a:r>
            <a:r>
              <a:rPr lang="en-US" sz="2800" dirty="0">
                <a:latin typeface="Courier New"/>
                <a:cs typeface="Courier New"/>
              </a:rPr>
              <a:t>= </a:t>
            </a:r>
            <a:r>
              <a:rPr lang="en-US" sz="2800" dirty="0" err="1" smtClean="0">
                <a:latin typeface="Courier New"/>
                <a:cs typeface="Courier New"/>
              </a:rPr>
              <a:t>api.findEventById</a:t>
            </a:r>
            <a:r>
              <a:rPr lang="en-US" sz="2800" dirty="0" smtClean="0">
                <a:latin typeface="Courier New"/>
                <a:cs typeface="Courier New"/>
              </a:rPr>
              <a:t>(123);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833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iOS Client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676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cd client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mvn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scala:run</a:t>
            </a:r>
            <a:r>
              <a:rPr lang="en-US" sz="2800" dirty="0" smtClean="0">
                <a:latin typeface="Courier New"/>
                <a:cs typeface="Courier New"/>
              </a:rPr>
              <a:t> -</a:t>
            </a:r>
            <a:r>
              <a:rPr lang="en-US" sz="2800" dirty="0" err="1" smtClean="0">
                <a:latin typeface="Courier New"/>
                <a:cs typeface="Courier New"/>
              </a:rPr>
              <a:t>Dlauncher</a:t>
            </a:r>
            <a:r>
              <a:rPr lang="en-US" sz="2800" dirty="0" smtClean="0">
                <a:latin typeface="Courier New"/>
                <a:cs typeface="Courier New"/>
              </a:rPr>
              <a:t>=</a:t>
            </a:r>
            <a:r>
              <a:rPr lang="en-US" sz="2800" dirty="0" err="1" smtClean="0">
                <a:latin typeface="Courier New"/>
                <a:cs typeface="Courier New"/>
              </a:rPr>
              <a:t>objc</a:t>
            </a:r>
            <a:r>
              <a:rPr lang="en-US" sz="2800" dirty="0" smtClean="0">
                <a:latin typeface="Courier New"/>
                <a:cs typeface="Courier New"/>
              </a:rPr>
              <a:t>-client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cd </a:t>
            </a:r>
            <a:r>
              <a:rPr lang="en-US" sz="2800" dirty="0" err="1" smtClean="0">
                <a:latin typeface="Courier New"/>
                <a:cs typeface="Courier New"/>
              </a:rPr>
              <a:t>objc</a:t>
            </a:r>
            <a:r>
              <a:rPr lang="en-US" sz="2800" dirty="0" smtClean="0">
                <a:latin typeface="Courier New"/>
                <a:cs typeface="Courier New"/>
              </a:rPr>
              <a:t>-client</a:t>
            </a:r>
          </a:p>
          <a:p>
            <a:r>
              <a:rPr lang="en-US" dirty="0" smtClean="0">
                <a:latin typeface="Courier New"/>
                <a:cs typeface="Courier New"/>
              </a:rPr>
              <a:t># create Sample project</a:t>
            </a:r>
          </a:p>
          <a:p>
            <a:r>
              <a:rPr lang="en-US" dirty="0" smtClean="0">
                <a:latin typeface="Courier New"/>
                <a:cs typeface="Courier New"/>
              </a:rPr>
              <a:t>pod install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Then in your app…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=&gt; next page</a:t>
            </a:r>
          </a:p>
        </p:txBody>
      </p:sp>
    </p:spTree>
    <p:extLst>
      <p:ext uri="{BB962C8B-B14F-4D97-AF65-F5344CB8AC3E}">
        <p14:creationId xmlns:p14="http://schemas.microsoft.com/office/powerpoint/2010/main" val="96410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iOS Client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67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SWGEventsApi * api </a:t>
            </a:r>
            <a:r>
              <a:rPr lang="en-US" sz="2000" dirty="0" smtClean="0">
                <a:latin typeface="Courier New"/>
                <a:cs typeface="Courier New"/>
              </a:rPr>
              <a:t>=[</a:t>
            </a:r>
            <a:r>
              <a:rPr lang="en-US" sz="2000" dirty="0">
                <a:latin typeface="Courier New"/>
                <a:cs typeface="Courier New"/>
              </a:rPr>
              <a:t>[SWGEventsApi </a:t>
            </a:r>
            <a:r>
              <a:rPr lang="en-US" sz="2000" dirty="0" err="1">
                <a:latin typeface="Courier New"/>
                <a:cs typeface="Courier New"/>
              </a:rPr>
              <a:t>alloc</a:t>
            </a:r>
            <a:r>
              <a:rPr lang="en-US" sz="2000" dirty="0">
                <a:latin typeface="Courier New"/>
                <a:cs typeface="Courier New"/>
              </a:rPr>
              <a:t>] </a:t>
            </a:r>
            <a:r>
              <a:rPr lang="en-US" sz="2000" dirty="0" err="1">
                <a:latin typeface="Courier New"/>
                <a:cs typeface="Courier New"/>
              </a:rPr>
              <a:t>init</a:t>
            </a:r>
            <a:r>
              <a:rPr lang="en-US" sz="2000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[api findEventByIdWithCompletionBlock:@</a:t>
            </a:r>
            <a:r>
              <a:rPr lang="en-US" sz="2000" dirty="0" smtClean="0">
                <a:latin typeface="Courier New"/>
                <a:cs typeface="Courier New"/>
              </a:rPr>
              <a:t>1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        completionHandler</a:t>
            </a:r>
            <a:r>
              <a:rPr lang="en-US" sz="2000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^</a:t>
            </a:r>
            <a:r>
              <a:rPr lang="en-US" sz="2000" dirty="0">
                <a:latin typeface="Courier New"/>
                <a:cs typeface="Courier New"/>
              </a:rPr>
              <a:t>(SWGEvent *event, NSError *error)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if</a:t>
            </a:r>
            <a:r>
              <a:rPr lang="en-US" sz="2000" dirty="0">
                <a:latin typeface="Courier New"/>
                <a:cs typeface="Courier New"/>
              </a:rPr>
              <a:t>(error)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</a:t>
            </a:r>
            <a:r>
              <a:rPr lang="en-US" sz="2000" dirty="0" smtClean="0">
                <a:latin typeface="Courier New"/>
                <a:cs typeface="Courier New"/>
              </a:rPr>
              <a:t>   /</a:t>
            </a:r>
            <a:r>
              <a:rPr lang="en-US" sz="2000" dirty="0">
                <a:latin typeface="Courier New"/>
                <a:cs typeface="Courier New"/>
              </a:rPr>
              <a:t>/ handle it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</a:t>
            </a:r>
            <a:r>
              <a:rPr lang="en-US" sz="2000" dirty="0" smtClean="0">
                <a:latin typeface="Courier New"/>
                <a:cs typeface="Courier New"/>
              </a:rPr>
              <a:t>}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 New"/>
                <a:cs typeface="Courier New"/>
              </a:rPr>
              <a:t>        else </a:t>
            </a:r>
            <a:r>
              <a:rPr lang="da-DK" sz="2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</a:t>
            </a:r>
            <a:r>
              <a:rPr lang="en-US" sz="2000" dirty="0" smtClean="0">
                <a:latin typeface="Courier New"/>
                <a:cs typeface="Courier New"/>
              </a:rPr>
              <a:t>   /</a:t>
            </a:r>
            <a:r>
              <a:rPr lang="en-US" sz="2000" dirty="0">
                <a:latin typeface="Courier New"/>
                <a:cs typeface="Courier New"/>
              </a:rPr>
              <a:t>/ do something with the SWGEvent</a:t>
            </a:r>
          </a:p>
          <a:p>
            <a:pPr marL="0" indent="0">
              <a:buNone/>
            </a:pPr>
            <a:r>
              <a:rPr lang="fr-FR" sz="2000" dirty="0">
                <a:latin typeface="Courier New"/>
                <a:cs typeface="Courier New"/>
              </a:rPr>
              <a:t>           </a:t>
            </a:r>
            <a:r>
              <a:rPr lang="fr-FR" sz="2000" dirty="0" smtClean="0">
                <a:latin typeface="Courier New"/>
                <a:cs typeface="Courier New"/>
              </a:rPr>
              <a:t>NSLog</a:t>
            </a:r>
            <a:r>
              <a:rPr lang="fr-FR" sz="2000" dirty="0">
                <a:latin typeface="Courier New"/>
                <a:cs typeface="Courier New"/>
              </a:rPr>
              <a:t>(@"%@", [event asDictionary]);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/>
                <a:cs typeface="Courier New"/>
              </a:rPr>
              <a:t>        }</a:t>
            </a:r>
            <a:endParaRPr lang="fr-FR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fr-FR" sz="2000" dirty="0" smtClean="0">
                <a:latin typeface="Courier New"/>
                <a:cs typeface="Courier New"/>
              </a:rPr>
              <a:t>]</a:t>
            </a:r>
            <a:r>
              <a:rPr lang="fr-FR" sz="2000" dirty="0">
                <a:latin typeface="Courier New"/>
                <a:cs typeface="Courier New"/>
              </a:rPr>
              <a:t>;</a:t>
            </a:r>
            <a:endParaRPr lang="en-US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405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Javascript Client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npm</a:t>
            </a:r>
            <a:r>
              <a:rPr lang="en-US" sz="2000" dirty="0" smtClean="0">
                <a:latin typeface="Courier New"/>
                <a:cs typeface="Courier New"/>
              </a:rPr>
              <a:t> install swagger-client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node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cs typeface="Courier New"/>
              </a:rPr>
              <a:t>var</a:t>
            </a:r>
            <a:r>
              <a:rPr lang="en-US" sz="2000" dirty="0">
                <a:latin typeface="Courier New"/>
                <a:cs typeface="Courier New"/>
              </a:rPr>
              <a:t> client = require("swagger-client"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cs typeface="Courier New"/>
              </a:rPr>
              <a:t>var</a:t>
            </a:r>
            <a:r>
              <a:rPr lang="en-US" sz="2000" dirty="0">
                <a:latin typeface="Courier New"/>
                <a:cs typeface="Courier New"/>
              </a:rPr>
              <a:t> swagger = new </a:t>
            </a:r>
            <a:r>
              <a:rPr lang="en-US" sz="2000" dirty="0" err="1">
                <a:latin typeface="Courier New"/>
                <a:cs typeface="Courier New"/>
              </a:rPr>
              <a:t>client.SwaggerApi</a:t>
            </a:r>
            <a:r>
              <a:rPr lang="en-US" sz="2000" dirty="0" smtClean="0">
                <a:latin typeface="Courier New"/>
                <a:cs typeface="Courier New"/>
              </a:rPr>
              <a:t>("http</a:t>
            </a:r>
            <a:r>
              <a:rPr lang="en-US" sz="2000" dirty="0">
                <a:latin typeface="Courier New"/>
                <a:cs typeface="Courier New"/>
              </a:rPr>
              <a:t>://localhost</a:t>
            </a:r>
            <a:r>
              <a:rPr lang="en-US" sz="2000" dirty="0" smtClean="0">
                <a:latin typeface="Courier New"/>
                <a:cs typeface="Courier New"/>
              </a:rPr>
              <a:t>:8080/</a:t>
            </a:r>
            <a:r>
              <a:rPr lang="en-US" sz="2000" dirty="0">
                <a:latin typeface="Courier New"/>
                <a:cs typeface="Courier New"/>
              </a:rPr>
              <a:t>api-</a:t>
            </a:r>
            <a:r>
              <a:rPr lang="en-US" sz="2000" dirty="0" smtClean="0">
                <a:latin typeface="Courier New"/>
                <a:cs typeface="Courier New"/>
              </a:rPr>
              <a:t>docs")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swagger.build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swagger.apis.events.findEventById</a:t>
            </a:r>
            <a:r>
              <a:rPr lang="en-US" sz="2000" dirty="0">
                <a:latin typeface="Courier New"/>
                <a:cs typeface="Courier New"/>
              </a:rPr>
              <a:t>({</a:t>
            </a:r>
            <a:r>
              <a:rPr lang="en-US" sz="2000" dirty="0" err="1">
                <a:latin typeface="Courier New"/>
                <a:cs typeface="Courier New"/>
              </a:rPr>
              <a:t>eventId</a:t>
            </a:r>
            <a:r>
              <a:rPr lang="en-US" sz="2000" dirty="0">
                <a:latin typeface="Courier New"/>
                <a:cs typeface="Courier New"/>
              </a:rPr>
              <a:t>: 123</a:t>
            </a:r>
            <a:r>
              <a:rPr lang="en-US" sz="2000" dirty="0" smtClean="0">
                <a:latin typeface="Courier New"/>
                <a:cs typeface="Courier New"/>
              </a:rPr>
              <a:t>});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088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Client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97" y="1600200"/>
            <a:ext cx="8898203" cy="49812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client = require("swagger-client"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swagger = new </a:t>
            </a:r>
            <a:r>
              <a:rPr lang="en-US" dirty="0" err="1">
                <a:latin typeface="Courier New"/>
                <a:cs typeface="Courier New"/>
              </a:rPr>
              <a:t>client.SwaggerApi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: "http://localhost</a:t>
            </a:r>
            <a:r>
              <a:rPr lang="en-US" dirty="0" smtClean="0">
                <a:latin typeface="Courier New"/>
                <a:cs typeface="Courier New"/>
              </a:rPr>
              <a:t>:8080/api</a:t>
            </a:r>
            <a:r>
              <a:rPr lang="en-US" dirty="0">
                <a:latin typeface="Courier New"/>
                <a:cs typeface="Courier New"/>
              </a:rPr>
              <a:t>-docs",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success: function()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if(</a:t>
            </a:r>
            <a:r>
              <a:rPr lang="en-US" dirty="0" err="1">
                <a:latin typeface="Courier New"/>
                <a:cs typeface="Courier New"/>
              </a:rPr>
              <a:t>swagger.ready</a:t>
            </a:r>
            <a:r>
              <a:rPr lang="en-US" dirty="0">
                <a:latin typeface="Courier New"/>
                <a:cs typeface="Courier New"/>
              </a:rPr>
              <a:t> === true)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</a:t>
            </a:r>
            <a:r>
              <a:rPr lang="en-US" dirty="0" err="1">
                <a:latin typeface="Courier New"/>
                <a:cs typeface="Courier New"/>
              </a:rPr>
              <a:t>swagger.apis.events.findEventById</a:t>
            </a:r>
            <a:r>
              <a:rPr lang="en-US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{</a:t>
            </a:r>
            <a:r>
              <a:rPr lang="en-US" dirty="0" err="1">
                <a:latin typeface="Courier New"/>
                <a:cs typeface="Courier New"/>
              </a:rPr>
              <a:t>eventId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smtClean="0">
                <a:latin typeface="Courier New"/>
                <a:cs typeface="Courier New"/>
              </a:rPr>
              <a:t>1}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452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Client (Browser)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5797" y="1600200"/>
            <a:ext cx="8898203" cy="498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script </a:t>
            </a:r>
            <a:r>
              <a:rPr lang="en-US" sz="1800" dirty="0" err="1">
                <a:latin typeface="Courier New"/>
                <a:cs typeface="Courier New"/>
              </a:rPr>
              <a:t>src</a:t>
            </a:r>
            <a:r>
              <a:rPr lang="en-US" sz="1800" dirty="0">
                <a:latin typeface="Courier New"/>
                <a:cs typeface="Courier New"/>
              </a:rPr>
              <a:t>='lib/</a:t>
            </a:r>
            <a:r>
              <a:rPr lang="en-US" sz="1800" dirty="0" err="1">
                <a:latin typeface="Courier New"/>
                <a:cs typeface="Courier New"/>
              </a:rPr>
              <a:t>swagger.js</a:t>
            </a:r>
            <a:r>
              <a:rPr lang="en-US" sz="1800" dirty="0">
                <a:latin typeface="Courier New"/>
                <a:cs typeface="Courier New"/>
              </a:rPr>
              <a:t>' type='text/</a:t>
            </a:r>
            <a:r>
              <a:rPr lang="en-US" sz="1800" dirty="0" err="1">
                <a:latin typeface="Courier New"/>
                <a:cs typeface="Courier New"/>
              </a:rPr>
              <a:t>javascript</a:t>
            </a:r>
            <a:r>
              <a:rPr lang="en-US" sz="1800" dirty="0">
                <a:latin typeface="Courier New"/>
                <a:cs typeface="Courier New"/>
              </a:rPr>
              <a:t>'&gt;&lt;/script&gt;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script type="text/</a:t>
            </a:r>
            <a:r>
              <a:rPr lang="en-US" sz="1800" dirty="0" err="1">
                <a:latin typeface="Courier New"/>
                <a:cs typeface="Courier New"/>
              </a:rPr>
              <a:t>javascript</a:t>
            </a:r>
            <a:r>
              <a:rPr lang="en-US" sz="1800" dirty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$</a:t>
            </a:r>
            <a:r>
              <a:rPr lang="en-US" sz="1800" dirty="0">
                <a:latin typeface="Courier New"/>
                <a:cs typeface="Courier New"/>
              </a:rPr>
              <a:t>(function 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swagger = new </a:t>
            </a:r>
            <a:r>
              <a:rPr lang="en-US" sz="1800" dirty="0" err="1">
                <a:latin typeface="Courier New"/>
                <a:cs typeface="Courier New"/>
              </a:rPr>
              <a:t>window.SwaggerApi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{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url</a:t>
            </a:r>
            <a:r>
              <a:rPr lang="en-US" sz="1800" dirty="0">
                <a:latin typeface="Courier New"/>
                <a:cs typeface="Courier New"/>
              </a:rPr>
              <a:t>: "http://localhost:8080/api-docs",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success</a:t>
            </a:r>
            <a:r>
              <a:rPr lang="en-US" sz="1800" dirty="0">
                <a:latin typeface="Courier New"/>
                <a:cs typeface="Courier New"/>
              </a:rPr>
              <a:t>: function()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smtClean="0">
                <a:latin typeface="Courier New"/>
                <a:cs typeface="Courier New"/>
              </a:rPr>
              <a:t>  if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swagger.ready</a:t>
            </a:r>
            <a:r>
              <a:rPr lang="en-US" sz="1800" dirty="0">
                <a:latin typeface="Courier New"/>
                <a:cs typeface="Courier New"/>
              </a:rPr>
              <a:t> === true)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swagger.apis.events.findEventById</a:t>
            </a:r>
            <a:r>
              <a:rPr lang="en-US" sz="1800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 smtClean="0">
                <a:latin typeface="Courier New"/>
                <a:cs typeface="Courier New"/>
              </a:rPr>
              <a:t>{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eventId</a:t>
            </a:r>
            <a:r>
              <a:rPr lang="en-US" sz="1800" dirty="0">
                <a:latin typeface="Courier New"/>
                <a:cs typeface="Courier New"/>
              </a:rPr>
              <a:t>: 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...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970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smtClean="0"/>
              <a:t>Development using 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Swagger JSON is machine readable</a:t>
            </a:r>
          </a:p>
          <a:p>
            <a:pPr lvl="1"/>
            <a:r>
              <a:rPr lang="en-US" dirty="0"/>
              <a:t>Templates provided are a </a:t>
            </a:r>
            <a:r>
              <a:rPr lang="en-US" i="1" dirty="0"/>
              <a:t>starting</a:t>
            </a:r>
            <a:r>
              <a:rPr lang="en-US" dirty="0"/>
              <a:t> point</a:t>
            </a:r>
          </a:p>
          <a:p>
            <a:pPr lvl="1"/>
            <a:r>
              <a:rPr lang="en-US" dirty="0" smtClean="0"/>
              <a:t>Contract </a:t>
            </a:r>
            <a:r>
              <a:rPr lang="en-US" dirty="0" smtClean="0"/>
              <a:t>lets client &amp; server develop in parallel</a:t>
            </a:r>
          </a:p>
          <a:p>
            <a:pPr lvl="1"/>
            <a:r>
              <a:rPr lang="en-US" dirty="0" smtClean="0"/>
              <a:t>Not everyone needs to be a plumber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7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Swagger Wiki</a:t>
            </a:r>
          </a:p>
          <a:p>
            <a:pPr lvl="1"/>
            <a:r>
              <a:rPr lang="en-US" dirty="0">
                <a:hlinkClick r:id="rId2"/>
              </a:rPr>
              <a:t>https://github.com/wordnik/swagger-core/</a:t>
            </a:r>
            <a:r>
              <a:rPr lang="en-US" dirty="0" smtClean="0">
                <a:hlinkClick r:id="rId2"/>
              </a:rPr>
              <a:t>wiki</a:t>
            </a:r>
            <a:endParaRPr lang="en-US" dirty="0" smtClean="0"/>
          </a:p>
          <a:p>
            <a:r>
              <a:rPr lang="en-US" dirty="0" smtClean="0"/>
              <a:t>Swagger IRC</a:t>
            </a:r>
          </a:p>
          <a:p>
            <a:pPr lvl="1"/>
            <a:r>
              <a:rPr lang="en-US" dirty="0" err="1" smtClean="0"/>
              <a:t>irc.freenode.net</a:t>
            </a:r>
            <a:r>
              <a:rPr lang="en-US" dirty="0" smtClean="0"/>
              <a:t> #swagger</a:t>
            </a:r>
          </a:p>
          <a:p>
            <a:r>
              <a:rPr lang="en-US" dirty="0" smtClean="0"/>
              <a:t>Swagger mailing list</a:t>
            </a:r>
          </a:p>
          <a:p>
            <a:pPr lvl="1"/>
            <a:r>
              <a:rPr lang="en-US" dirty="0">
                <a:hlinkClick r:id="rId3"/>
              </a:rPr>
              <a:t>https://groups.google.com/forum/#!forum/swagger-</a:t>
            </a:r>
            <a:r>
              <a:rPr lang="en-US" dirty="0" smtClean="0">
                <a:hlinkClick r:id="rId3"/>
              </a:rPr>
              <a:t>swaggersocket</a:t>
            </a:r>
            <a:endParaRPr lang="en-US" dirty="0" smtClean="0"/>
          </a:p>
          <a:p>
            <a:r>
              <a:rPr lang="en-US" dirty="0" smtClean="0"/>
              <a:t>Swagger in action</a:t>
            </a:r>
          </a:p>
          <a:p>
            <a:pPr lvl="1"/>
            <a:r>
              <a:rPr lang="en-US" dirty="0" smtClean="0">
                <a:hlinkClick r:id="rId4"/>
              </a:rPr>
              <a:t>http://helloreverb.com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https://github.com/fehguy/apistrat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this document in case you fall behind!</a:t>
            </a:r>
          </a:p>
          <a:p>
            <a:r>
              <a:rPr lang="en-US" dirty="0" smtClean="0"/>
              <a:t>Listen to the talking points!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with 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cd design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npm</a:t>
            </a:r>
            <a:r>
              <a:rPr lang="en-US" dirty="0" smtClean="0">
                <a:latin typeface="Courier New"/>
                <a:cs typeface="Courier New"/>
              </a:rPr>
              <a:t> install</a:t>
            </a:r>
          </a:p>
          <a:p>
            <a:r>
              <a:rPr lang="en-US" dirty="0" smtClean="0">
                <a:latin typeface="Courier New"/>
                <a:cs typeface="Courier New"/>
              </a:rPr>
              <a:t>node static-</a:t>
            </a:r>
            <a:r>
              <a:rPr lang="en-US" dirty="0" err="1" smtClean="0">
                <a:latin typeface="Courier New"/>
                <a:cs typeface="Courier New"/>
              </a:rPr>
              <a:t>server.js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Then…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http://localhost:8000/swagger-</a:t>
            </a:r>
            <a:r>
              <a:rPr lang="en-US" dirty="0" err="1" smtClean="0">
                <a:latin typeface="Courier New"/>
                <a:cs typeface="Courier New"/>
              </a:rPr>
              <a:t>ui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63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with 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Design with JSON before code</a:t>
            </a:r>
          </a:p>
          <a:p>
            <a:pPr lvl="1"/>
            <a:r>
              <a:rPr lang="en-US" dirty="0" smtClean="0"/>
              <a:t>Visualize entire API</a:t>
            </a:r>
          </a:p>
          <a:p>
            <a:pPr lvl="1"/>
            <a:r>
              <a:rPr lang="en-US" dirty="0" smtClean="0"/>
              <a:t>Share, collaborate &amp; iterate</a:t>
            </a:r>
          </a:p>
          <a:p>
            <a:pPr lvl="1"/>
            <a:r>
              <a:rPr lang="en-US" dirty="0" smtClean="0"/>
              <a:t>Make *this* your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8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file</a:t>
            </a:r>
          </a:p>
          <a:p>
            <a:pPr lvl="1"/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Mustache templates: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/main/templates</a:t>
            </a:r>
          </a:p>
          <a:p>
            <a:r>
              <a:rPr lang="en-US" dirty="0" smtClean="0"/>
              <a:t>Swagger spec:</a:t>
            </a:r>
          </a:p>
          <a:p>
            <a:pPr lvl="1"/>
            <a:r>
              <a:rPr lang="en-US" dirty="0" smtClean="0"/>
              <a:t>http://localhost:8000/docs/api-</a:t>
            </a:r>
            <a:r>
              <a:rPr lang="en-US" dirty="0" err="1" smtClean="0"/>
              <a:t>docs.json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5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cd server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mvn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scala:run</a:t>
            </a:r>
            <a:r>
              <a:rPr lang="en-US" sz="2800" dirty="0" smtClean="0">
                <a:latin typeface="Courier New"/>
                <a:cs typeface="Courier New"/>
              </a:rPr>
              <a:t> -</a:t>
            </a:r>
            <a:r>
              <a:rPr lang="en-US" sz="2800" dirty="0" err="1" smtClean="0">
                <a:latin typeface="Courier New"/>
                <a:cs typeface="Courier New"/>
              </a:rPr>
              <a:t>Dlauncher</a:t>
            </a:r>
            <a:r>
              <a:rPr lang="en-US" sz="2800" dirty="0" smtClean="0">
                <a:latin typeface="Courier New"/>
                <a:cs typeface="Courier New"/>
              </a:rPr>
              <a:t>=java-server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cd java-server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mvn</a:t>
            </a:r>
            <a:r>
              <a:rPr lang="en-US" sz="2800" dirty="0" smtClean="0">
                <a:latin typeface="Courier New"/>
                <a:cs typeface="Courier New"/>
              </a:rPr>
              <a:t> package </a:t>
            </a:r>
            <a:r>
              <a:rPr lang="en-US" sz="2800" dirty="0" err="1" smtClean="0">
                <a:latin typeface="Courier New"/>
                <a:cs typeface="Courier New"/>
              </a:rPr>
              <a:t>jetty:run</a:t>
            </a:r>
            <a:endParaRPr lang="en-US" sz="2800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Then in swagger-</a:t>
            </a:r>
            <a:r>
              <a:rPr lang="en-US" dirty="0" err="1" smtClean="0"/>
              <a:t>ui</a:t>
            </a:r>
            <a:r>
              <a:rPr lang="en-US" dirty="0" smtClean="0"/>
              <a:t>…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2800" dirty="0" smtClean="0">
                <a:latin typeface="Courier New"/>
                <a:cs typeface="Courier New"/>
              </a:rPr>
              <a:t>http://localhost:8002/api/api-docs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73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Scala Server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cd server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mvn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scala:run</a:t>
            </a:r>
            <a:r>
              <a:rPr lang="en-US" sz="2800" dirty="0" smtClean="0">
                <a:latin typeface="Courier New"/>
                <a:cs typeface="Courier New"/>
              </a:rPr>
              <a:t> -</a:t>
            </a:r>
            <a:r>
              <a:rPr lang="en-US" sz="2800" dirty="0" err="1" smtClean="0">
                <a:latin typeface="Courier New"/>
                <a:cs typeface="Courier New"/>
              </a:rPr>
              <a:t>Dlauncher</a:t>
            </a:r>
            <a:r>
              <a:rPr lang="en-US" sz="2800" dirty="0" smtClean="0">
                <a:latin typeface="Courier New"/>
                <a:cs typeface="Courier New"/>
              </a:rPr>
              <a:t>=</a:t>
            </a:r>
            <a:r>
              <a:rPr lang="en-US" sz="2800" dirty="0" err="1" smtClean="0">
                <a:latin typeface="Courier New"/>
                <a:cs typeface="Courier New"/>
              </a:rPr>
              <a:t>scala</a:t>
            </a:r>
            <a:r>
              <a:rPr lang="en-US" sz="2800" dirty="0" smtClean="0">
                <a:latin typeface="Courier New"/>
                <a:cs typeface="Courier New"/>
              </a:rPr>
              <a:t>-server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cd </a:t>
            </a:r>
            <a:r>
              <a:rPr lang="en-US" sz="2800" dirty="0" err="1" smtClean="0">
                <a:latin typeface="Courier New"/>
                <a:cs typeface="Courier New"/>
              </a:rPr>
              <a:t>scala</a:t>
            </a:r>
            <a:r>
              <a:rPr lang="en-US" sz="2800" dirty="0" smtClean="0">
                <a:latin typeface="Courier New"/>
                <a:cs typeface="Courier New"/>
              </a:rPr>
              <a:t>-server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./</a:t>
            </a:r>
            <a:r>
              <a:rPr lang="en-US" sz="2800" dirty="0" err="1" smtClean="0">
                <a:latin typeface="Courier New"/>
                <a:cs typeface="Courier New"/>
              </a:rPr>
              <a:t>sbt</a:t>
            </a:r>
            <a:endParaRPr lang="en-US" sz="28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=&gt; </a:t>
            </a:r>
            <a:r>
              <a:rPr lang="en-US" sz="2400" dirty="0" err="1" smtClean="0">
                <a:latin typeface="Courier New"/>
                <a:cs typeface="Courier New"/>
              </a:rPr>
              <a:t>container:start</a:t>
            </a:r>
            <a:endParaRPr lang="en-US" sz="2400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Then in swagger-</a:t>
            </a:r>
            <a:r>
              <a:rPr lang="en-US" dirty="0" err="1" smtClean="0"/>
              <a:t>ui</a:t>
            </a:r>
            <a:r>
              <a:rPr lang="en-US" dirty="0" smtClean="0"/>
              <a:t>…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2800" dirty="0" smtClean="0">
                <a:latin typeface="Courier New"/>
                <a:cs typeface="Courier New"/>
              </a:rPr>
              <a:t>http://localhost:8080/api-docs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738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cd server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mvn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scala:run</a:t>
            </a:r>
            <a:r>
              <a:rPr lang="en-US" sz="2800" dirty="0" smtClean="0">
                <a:latin typeface="Courier New"/>
                <a:cs typeface="Courier New"/>
              </a:rPr>
              <a:t> -</a:t>
            </a:r>
            <a:r>
              <a:rPr lang="en-US" sz="2800" dirty="0" err="1" smtClean="0">
                <a:latin typeface="Courier New"/>
                <a:cs typeface="Courier New"/>
              </a:rPr>
              <a:t>Dlauncher</a:t>
            </a:r>
            <a:r>
              <a:rPr lang="en-US" sz="2800" dirty="0" smtClean="0">
                <a:latin typeface="Courier New"/>
                <a:cs typeface="Courier New"/>
              </a:rPr>
              <a:t>=node-server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cd </a:t>
            </a:r>
            <a:r>
              <a:rPr lang="en-US" sz="2800" dirty="0" err="1" smtClean="0">
                <a:latin typeface="Courier New"/>
                <a:cs typeface="Courier New"/>
              </a:rPr>
              <a:t>nodejs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>
                <a:latin typeface="Courier New"/>
                <a:cs typeface="Courier New"/>
              </a:rPr>
              <a:t>node App/</a:t>
            </a:r>
            <a:r>
              <a:rPr lang="en-US" sz="2800" dirty="0" err="1" smtClean="0">
                <a:latin typeface="Courier New"/>
                <a:cs typeface="Courier New"/>
              </a:rPr>
              <a:t>main.js</a:t>
            </a:r>
            <a:endParaRPr lang="en-US" sz="2800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Then in swagger-</a:t>
            </a:r>
            <a:r>
              <a:rPr lang="en-US" dirty="0" err="1" smtClean="0"/>
              <a:t>ui</a:t>
            </a:r>
            <a:r>
              <a:rPr lang="en-US" dirty="0" smtClean="0"/>
              <a:t>…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sz="2800" dirty="0" smtClean="0">
                <a:latin typeface="Courier New"/>
                <a:cs typeface="Courier New"/>
              </a:rPr>
              <a:t>http://localhost:8002/api-</a:t>
            </a:r>
            <a:r>
              <a:rPr lang="en-US" sz="2800" dirty="0" err="1" smtClean="0">
                <a:latin typeface="Courier New"/>
                <a:cs typeface="Courier New"/>
              </a:rPr>
              <a:t>docs.json</a:t>
            </a:r>
            <a:endParaRPr lang="en-US" sz="28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Implementation with 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Templates provided are a </a:t>
            </a:r>
            <a:r>
              <a:rPr lang="en-US" i="1" dirty="0" smtClean="0"/>
              <a:t>starting</a:t>
            </a:r>
            <a:r>
              <a:rPr lang="en-US" dirty="0" smtClean="0"/>
              <a:t> point</a:t>
            </a:r>
          </a:p>
          <a:p>
            <a:pPr lvl="1"/>
            <a:r>
              <a:rPr lang="en-US" dirty="0" smtClean="0"/>
              <a:t>Easy to add languages</a:t>
            </a:r>
          </a:p>
          <a:p>
            <a:pPr lvl="1"/>
            <a:r>
              <a:rPr lang="en-US" dirty="0" smtClean="0"/>
              <a:t>Follow your own </a:t>
            </a:r>
            <a:r>
              <a:rPr lang="en-US" dirty="0" err="1" smtClean="0"/>
              <a:t>lang</a:t>
            </a:r>
            <a:r>
              <a:rPr lang="en-US" dirty="0" smtClean="0"/>
              <a:t>/style/library</a:t>
            </a:r>
          </a:p>
          <a:p>
            <a:pPr lvl="1"/>
            <a:r>
              <a:rPr lang="en-US" dirty="0" smtClean="0"/>
              <a:t>The contract defines the plumbing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9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746</Words>
  <Application>Microsoft Macintosh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Swagger Workshop Companion Api Strategy Conference</vt:lpstr>
      <vt:lpstr>Source Code</vt:lpstr>
      <vt:lpstr>API Design with Swagger</vt:lpstr>
      <vt:lpstr>API Design with Swagger</vt:lpstr>
      <vt:lpstr>Server Development</vt:lpstr>
      <vt:lpstr>Java Server</vt:lpstr>
      <vt:lpstr>Scala Server</vt:lpstr>
      <vt:lpstr>Node.js server</vt:lpstr>
      <vt:lpstr>Server Implementation with Swagger</vt:lpstr>
      <vt:lpstr>Client Development</vt:lpstr>
      <vt:lpstr>Java Client</vt:lpstr>
      <vt:lpstr>iOS Client</vt:lpstr>
      <vt:lpstr>iOS Client</vt:lpstr>
      <vt:lpstr>Javascript Client</vt:lpstr>
      <vt:lpstr>Javascript Client (cont)</vt:lpstr>
      <vt:lpstr>Javascript Client (Browser)</vt:lpstr>
      <vt:lpstr>Client Development using Swagger</vt:lpstr>
      <vt:lpstr>Further Info</vt:lpstr>
    </vt:vector>
  </TitlesOfParts>
  <Company>wordnik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Tam</dc:creator>
  <cp:lastModifiedBy>Tony Tam</cp:lastModifiedBy>
  <cp:revision>61</cp:revision>
  <dcterms:created xsi:type="dcterms:W3CDTF">2013-10-23T00:00:10Z</dcterms:created>
  <dcterms:modified xsi:type="dcterms:W3CDTF">2013-10-23T06:30:50Z</dcterms:modified>
</cp:coreProperties>
</file>