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142-104F-E344-AC96-5FEBCEE822D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DA54-0877-EF4E-B6E4-60DC2579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142-104F-E344-AC96-5FEBCEE822D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DA54-0877-EF4E-B6E4-60DC2579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0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142-104F-E344-AC96-5FEBCEE822D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DA54-0877-EF4E-B6E4-60DC2579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142-104F-E344-AC96-5FEBCEE822D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DA54-0877-EF4E-B6E4-60DC2579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142-104F-E344-AC96-5FEBCEE822D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DA54-0877-EF4E-B6E4-60DC2579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4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142-104F-E344-AC96-5FEBCEE822D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DA54-0877-EF4E-B6E4-60DC2579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142-104F-E344-AC96-5FEBCEE822D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DA54-0877-EF4E-B6E4-60DC2579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142-104F-E344-AC96-5FEBCEE822D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DA54-0877-EF4E-B6E4-60DC2579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9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142-104F-E344-AC96-5FEBCEE822D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DA54-0877-EF4E-B6E4-60DC2579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142-104F-E344-AC96-5FEBCEE822D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DA54-0877-EF4E-B6E4-60DC2579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142-104F-E344-AC96-5FEBCEE822D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DA54-0877-EF4E-B6E4-60DC2579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7142-104F-E344-AC96-5FEBCEE822DD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DA54-0877-EF4E-B6E4-60DC2579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3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ehguy/apistra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ven.apache.org/download.cgi" TargetMode="External"/><Relationship Id="rId3" Type="http://schemas.openxmlformats.org/officeDocument/2006/relationships/hyperlink" Target="http://www.oracle.com/technetwork/java/javase/downloads/index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xcode/" TargetMode="External"/><Relationship Id="rId3" Type="http://schemas.openxmlformats.org/officeDocument/2006/relationships/hyperlink" Target="http://cocoapod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fehguy/71063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GET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hlinkClick r:id="rId2"/>
              </a:rPr>
              <a:t>https://github.com/fehguy/</a:t>
            </a:r>
            <a:r>
              <a:rPr lang="en-US" sz="4000" dirty="0" smtClean="0">
                <a:hlinkClick r:id="rId2"/>
              </a:rPr>
              <a:t>apistrat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And read this!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463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building an API server in 3 languages.  You need the following:</a:t>
            </a:r>
          </a:p>
          <a:p>
            <a:pPr lvl="1"/>
            <a:r>
              <a:rPr lang="en-US" dirty="0" err="1" smtClean="0"/>
              <a:t>Node.js</a:t>
            </a:r>
            <a:r>
              <a:rPr lang="en-US" dirty="0" smtClean="0"/>
              <a:t>, 0.8.8 or later 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nodejs.org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Apache Maven, 3.0.3 or later</a:t>
            </a:r>
          </a:p>
          <a:p>
            <a:pPr lvl="2"/>
            <a:r>
              <a:rPr lang="en-US" dirty="0" smtClean="0">
                <a:hlinkClick r:id="rId2"/>
              </a:rPr>
              <a:t>http://maven.apache.org/download.cgi</a:t>
            </a:r>
            <a:endParaRPr lang="en-US" dirty="0" smtClean="0"/>
          </a:p>
          <a:p>
            <a:pPr lvl="1"/>
            <a:r>
              <a:rPr lang="en-US" dirty="0" smtClean="0"/>
              <a:t>Java 7 (patch 21 or greater recommended)</a:t>
            </a:r>
          </a:p>
          <a:p>
            <a:pPr lvl="2"/>
            <a:r>
              <a:rPr lang="en-US" dirty="0" smtClean="0">
                <a:hlinkClick r:id="rId3"/>
              </a:rPr>
              <a:t>http://www.oracle.com/technetwork/java/javase/downloads/index.htm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the objective-c client, you will need </a:t>
            </a:r>
            <a:r>
              <a:rPr lang="en-US" dirty="0" err="1" smtClean="0"/>
              <a:t>XCode</a:t>
            </a:r>
            <a:r>
              <a:rPr lang="en-US" dirty="0" smtClean="0"/>
              <a:t> 5.0 or greater</a:t>
            </a:r>
          </a:p>
          <a:p>
            <a:pPr lvl="1"/>
            <a:r>
              <a:rPr lang="en-US" dirty="0" smtClean="0">
                <a:hlinkClick r:id="rId2"/>
              </a:rPr>
              <a:t>https://developer.apple.com/xcode/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will also need </a:t>
            </a:r>
            <a:r>
              <a:rPr lang="en-US" dirty="0" err="1" smtClean="0"/>
              <a:t>cocoapods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http://cocoapods.org/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4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your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(and should) test your dependencies as follows</a:t>
            </a:r>
          </a:p>
          <a:p>
            <a:pPr lvl="1"/>
            <a:r>
              <a:rPr lang="en-US" dirty="0" smtClean="0"/>
              <a:t>Copy the contents of this gist:</a:t>
            </a:r>
          </a:p>
          <a:p>
            <a:pPr lvl="2"/>
            <a:r>
              <a:rPr lang="en-US" dirty="0" smtClean="0">
                <a:hlinkClick r:id="rId2"/>
              </a:rPr>
              <a:t>https://gist.github.com/fehguy/7106332</a:t>
            </a:r>
            <a:endParaRPr lang="en-US" dirty="0" smtClean="0"/>
          </a:p>
          <a:p>
            <a:pPr lvl="1"/>
            <a:r>
              <a:rPr lang="en-US" dirty="0" smtClean="0"/>
              <a:t>To a file called “</a:t>
            </a:r>
            <a:r>
              <a:rPr lang="en-US" dirty="0" err="1" smtClean="0"/>
              <a:t>pom.xml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 that directory, run “</a:t>
            </a:r>
            <a:r>
              <a:rPr lang="en-US" dirty="0" err="1" smtClean="0"/>
              <a:t>mvn</a:t>
            </a:r>
            <a:r>
              <a:rPr lang="en-US" dirty="0" smtClean="0"/>
              <a:t> package”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1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164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GO GET THIS!</vt:lpstr>
      <vt:lpstr>Software Prerequisites</vt:lpstr>
      <vt:lpstr>Client Prerequisites</vt:lpstr>
      <vt:lpstr>Testing your software</vt:lpstr>
    </vt:vector>
  </TitlesOfParts>
  <Company>wordnik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Tam</dc:creator>
  <cp:lastModifiedBy>Tony Tam</cp:lastModifiedBy>
  <cp:revision>6</cp:revision>
  <dcterms:created xsi:type="dcterms:W3CDTF">2013-10-22T16:48:45Z</dcterms:created>
  <dcterms:modified xsi:type="dcterms:W3CDTF">2013-10-23T23:03:11Z</dcterms:modified>
</cp:coreProperties>
</file>