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6AE88-58B0-43CE-BBE6-5EF10C48B7EC}" v="6894" dt="2021-05-23T10:43:34.347"/>
    <p1510:client id="{324491E9-BC47-4D91-98AD-4CEDEE7ECB0D}" v="140" dt="2021-05-24T15:48:29.819"/>
    <p1510:client id="{A3B137F5-4D80-457F-84CB-816083E41C3E}" v="2158" dt="2021-05-23T07:27:06.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one Myat Pyae Sone" userId="856660179f169d99" providerId="Windows Live" clId="Web-{324491E9-BC47-4D91-98AD-4CEDEE7ECB0D}"/>
    <pc:docChg chg="addSld delSld modSld">
      <pc:chgData name="Phone Myat Pyae Sone" userId="856660179f169d99" providerId="Windows Live" clId="Web-{324491E9-BC47-4D91-98AD-4CEDEE7ECB0D}" dt="2021-05-24T15:48:29.522" v="66" actId="20577"/>
      <pc:docMkLst>
        <pc:docMk/>
      </pc:docMkLst>
      <pc:sldChg chg="del">
        <pc:chgData name="Phone Myat Pyae Sone" userId="856660179f169d99" providerId="Windows Live" clId="Web-{324491E9-BC47-4D91-98AD-4CEDEE7ECB0D}" dt="2021-05-24T15:45:12.226" v="57"/>
        <pc:sldMkLst>
          <pc:docMk/>
          <pc:sldMk cId="4206370247" sldId="257"/>
        </pc:sldMkLst>
      </pc:sldChg>
      <pc:sldChg chg="modSp">
        <pc:chgData name="Phone Myat Pyae Sone" userId="856660179f169d99" providerId="Windows Live" clId="Web-{324491E9-BC47-4D91-98AD-4CEDEE7ECB0D}" dt="2021-05-24T15:46:25.397" v="60" actId="20577"/>
        <pc:sldMkLst>
          <pc:docMk/>
          <pc:sldMk cId="2074985111" sldId="265"/>
        </pc:sldMkLst>
        <pc:spChg chg="mod">
          <ac:chgData name="Phone Myat Pyae Sone" userId="856660179f169d99" providerId="Windows Live" clId="Web-{324491E9-BC47-4D91-98AD-4CEDEE7ECB0D}" dt="2021-05-24T15:46:25.397" v="60" actId="20577"/>
          <ac:spMkLst>
            <pc:docMk/>
            <pc:sldMk cId="2074985111" sldId="265"/>
            <ac:spMk id="3" creationId="{B3B5DDD9-43CC-49A1-9140-F221513FEFE6}"/>
          </ac:spMkLst>
        </pc:spChg>
      </pc:sldChg>
      <pc:sldChg chg="modSp">
        <pc:chgData name="Phone Myat Pyae Sone" userId="856660179f169d99" providerId="Windows Live" clId="Web-{324491E9-BC47-4D91-98AD-4CEDEE7ECB0D}" dt="2021-05-24T15:47:01.225" v="62" actId="20577"/>
        <pc:sldMkLst>
          <pc:docMk/>
          <pc:sldMk cId="3429930480" sldId="266"/>
        </pc:sldMkLst>
        <pc:spChg chg="mod">
          <ac:chgData name="Phone Myat Pyae Sone" userId="856660179f169d99" providerId="Windows Live" clId="Web-{324491E9-BC47-4D91-98AD-4CEDEE7ECB0D}" dt="2021-05-24T15:47:01.225" v="62" actId="20577"/>
          <ac:spMkLst>
            <pc:docMk/>
            <pc:sldMk cId="3429930480" sldId="266"/>
            <ac:spMk id="3" creationId="{1D28B514-7D0E-403E-AF25-E161860402D4}"/>
          </ac:spMkLst>
        </pc:spChg>
      </pc:sldChg>
      <pc:sldChg chg="modSp">
        <pc:chgData name="Phone Myat Pyae Sone" userId="856660179f169d99" providerId="Windows Live" clId="Web-{324491E9-BC47-4D91-98AD-4CEDEE7ECB0D}" dt="2021-05-24T15:48:29.522" v="66" actId="20577"/>
        <pc:sldMkLst>
          <pc:docMk/>
          <pc:sldMk cId="1278722209" sldId="269"/>
        </pc:sldMkLst>
        <pc:graphicFrameChg chg="modGraphic">
          <ac:chgData name="Phone Myat Pyae Sone" userId="856660179f169d99" providerId="Windows Live" clId="Web-{324491E9-BC47-4D91-98AD-4CEDEE7ECB0D}" dt="2021-05-24T15:48:29.522" v="66" actId="20577"/>
          <ac:graphicFrameMkLst>
            <pc:docMk/>
            <pc:sldMk cId="1278722209" sldId="269"/>
            <ac:graphicFrameMk id="5" creationId="{3077894F-A51F-4889-A193-C7EF8AA64040}"/>
          </ac:graphicFrameMkLst>
        </pc:graphicFrameChg>
      </pc:sldChg>
      <pc:sldChg chg="modSp new">
        <pc:chgData name="Phone Myat Pyae Sone" userId="856660179f169d99" providerId="Windows Live" clId="Web-{324491E9-BC47-4D91-98AD-4CEDEE7ECB0D}" dt="2021-05-24T15:44:52.210" v="56" actId="20577"/>
        <pc:sldMkLst>
          <pc:docMk/>
          <pc:sldMk cId="1169586413" sldId="270"/>
        </pc:sldMkLst>
        <pc:spChg chg="mod">
          <ac:chgData name="Phone Myat Pyae Sone" userId="856660179f169d99" providerId="Windows Live" clId="Web-{324491E9-BC47-4D91-98AD-4CEDEE7ECB0D}" dt="2021-05-24T15:43:09.210" v="13" actId="20577"/>
          <ac:spMkLst>
            <pc:docMk/>
            <pc:sldMk cId="1169586413" sldId="270"/>
            <ac:spMk id="2" creationId="{CE2BB4E6-BC1D-42A0-AED4-BFD620808C7C}"/>
          </ac:spMkLst>
        </pc:spChg>
        <pc:spChg chg="mod">
          <ac:chgData name="Phone Myat Pyae Sone" userId="856660179f169d99" providerId="Windows Live" clId="Web-{324491E9-BC47-4D91-98AD-4CEDEE7ECB0D}" dt="2021-05-24T15:44:52.210" v="56" actId="20577"/>
          <ac:spMkLst>
            <pc:docMk/>
            <pc:sldMk cId="1169586413" sldId="270"/>
            <ac:spMk id="3" creationId="{83993566-CA47-4CAB-830C-BFD9E1EBF226}"/>
          </ac:spMkLst>
        </pc:spChg>
      </pc:sldChg>
    </pc:docChg>
  </pc:docChgLst>
  <pc:docChgLst>
    <pc:chgData name="Phone Myat Pyae Sone" userId="856660179f169d99" providerId="Windows Live" clId="Web-{0176AE88-58B0-43CE-BBE6-5EF10C48B7EC}"/>
    <pc:docChg chg="addSld delSld modSld">
      <pc:chgData name="Phone Myat Pyae Sone" userId="856660179f169d99" providerId="Windows Live" clId="Web-{0176AE88-58B0-43CE-BBE6-5EF10C48B7EC}" dt="2021-05-23T10:47:08.367" v="3532"/>
      <pc:docMkLst>
        <pc:docMk/>
      </pc:docMkLst>
      <pc:sldChg chg="addSp delSp modSp mod setBg">
        <pc:chgData name="Phone Myat Pyae Sone" userId="856660179f169d99" providerId="Windows Live" clId="Web-{0176AE88-58B0-43CE-BBE6-5EF10C48B7EC}" dt="2021-05-23T10:46:45.772" v="3531"/>
        <pc:sldMkLst>
          <pc:docMk/>
          <pc:sldMk cId="4206370247" sldId="257"/>
        </pc:sldMkLst>
        <pc:spChg chg="mod">
          <ac:chgData name="Phone Myat Pyae Sone" userId="856660179f169d99" providerId="Windows Live" clId="Web-{0176AE88-58B0-43CE-BBE6-5EF10C48B7EC}" dt="2021-05-23T10:46:45.772" v="3531"/>
          <ac:spMkLst>
            <pc:docMk/>
            <pc:sldMk cId="4206370247" sldId="257"/>
            <ac:spMk id="2" creationId="{DDE2C5C1-9C44-4B11-8440-30750E564143}"/>
          </ac:spMkLst>
        </pc:spChg>
        <pc:spChg chg="del">
          <ac:chgData name="Phone Myat Pyae Sone" userId="856660179f169d99" providerId="Windows Live" clId="Web-{0176AE88-58B0-43CE-BBE6-5EF10C48B7EC}" dt="2021-05-23T10:46:45.772" v="3531"/>
          <ac:spMkLst>
            <pc:docMk/>
            <pc:sldMk cId="4206370247" sldId="257"/>
            <ac:spMk id="3" creationId="{C4BA6FFD-9836-407F-9F06-778BC9828BD3}"/>
          </ac:spMkLst>
        </pc:spChg>
        <pc:spChg chg="add">
          <ac:chgData name="Phone Myat Pyae Sone" userId="856660179f169d99" providerId="Windows Live" clId="Web-{0176AE88-58B0-43CE-BBE6-5EF10C48B7EC}" dt="2021-05-23T10:46:45.772" v="3531"/>
          <ac:spMkLst>
            <pc:docMk/>
            <pc:sldMk cId="4206370247" sldId="257"/>
            <ac:spMk id="9" creationId="{655AE6B0-AC9E-4167-806F-E9DB135FC46B}"/>
          </ac:spMkLst>
        </pc:spChg>
        <pc:spChg chg="add">
          <ac:chgData name="Phone Myat Pyae Sone" userId="856660179f169d99" providerId="Windows Live" clId="Web-{0176AE88-58B0-43CE-BBE6-5EF10C48B7EC}" dt="2021-05-23T10:46:45.772" v="3531"/>
          <ac:spMkLst>
            <pc:docMk/>
            <pc:sldMk cId="4206370247" sldId="257"/>
            <ac:spMk id="22" creationId="{87BD1F4E-A66D-4C06-86DA-8D56CA7A3B41}"/>
          </ac:spMkLst>
        </pc:spChg>
        <pc:grpChg chg="add">
          <ac:chgData name="Phone Myat Pyae Sone" userId="856660179f169d99" providerId="Windows Live" clId="Web-{0176AE88-58B0-43CE-BBE6-5EF10C48B7EC}" dt="2021-05-23T10:46:45.772" v="3531"/>
          <ac:grpSpMkLst>
            <pc:docMk/>
            <pc:sldMk cId="4206370247" sldId="257"/>
            <ac:grpSpMk id="11" creationId="{3523416A-383B-4FDC-B4C9-D8EDDFE9C043}"/>
          </ac:grpSpMkLst>
        </pc:grpChg>
        <pc:graphicFrameChg chg="add">
          <ac:chgData name="Phone Myat Pyae Sone" userId="856660179f169d99" providerId="Windows Live" clId="Web-{0176AE88-58B0-43CE-BBE6-5EF10C48B7EC}" dt="2021-05-23T10:46:45.772" v="3531"/>
          <ac:graphicFrameMkLst>
            <pc:docMk/>
            <pc:sldMk cId="4206370247" sldId="257"/>
            <ac:graphicFrameMk id="5" creationId="{D1AB13BB-946B-41E3-98EC-36D55F2073C1}"/>
          </ac:graphicFrameMkLst>
        </pc:graphicFrameChg>
      </pc:sldChg>
      <pc:sldChg chg="addSp modSp mod setBg">
        <pc:chgData name="Phone Myat Pyae Sone" userId="856660179f169d99" providerId="Windows Live" clId="Web-{0176AE88-58B0-43CE-BBE6-5EF10C48B7EC}" dt="2021-05-23T10:47:08.367" v="3532"/>
        <pc:sldMkLst>
          <pc:docMk/>
          <pc:sldMk cId="513600530" sldId="258"/>
        </pc:sldMkLst>
        <pc:spChg chg="mod ord">
          <ac:chgData name="Phone Myat Pyae Sone" userId="856660179f169d99" providerId="Windows Live" clId="Web-{0176AE88-58B0-43CE-BBE6-5EF10C48B7EC}" dt="2021-05-23T10:47:08.367" v="3532"/>
          <ac:spMkLst>
            <pc:docMk/>
            <pc:sldMk cId="513600530" sldId="258"/>
            <ac:spMk id="2" creationId="{E903B5B3-1AA0-4E0F-B383-E2AEB0F391E4}"/>
          </ac:spMkLst>
        </pc:spChg>
        <pc:spChg chg="mod">
          <ac:chgData name="Phone Myat Pyae Sone" userId="856660179f169d99" providerId="Windows Live" clId="Web-{0176AE88-58B0-43CE-BBE6-5EF10C48B7EC}" dt="2021-05-23T10:47:08.367" v="3532"/>
          <ac:spMkLst>
            <pc:docMk/>
            <pc:sldMk cId="513600530" sldId="258"/>
            <ac:spMk id="3" creationId="{E6D012D5-B2A2-4B55-BE22-D45F965422C0}"/>
          </ac:spMkLst>
        </pc:spChg>
        <pc:spChg chg="add">
          <ac:chgData name="Phone Myat Pyae Sone" userId="856660179f169d99" providerId="Windows Live" clId="Web-{0176AE88-58B0-43CE-BBE6-5EF10C48B7EC}" dt="2021-05-23T10:47:08.367" v="3532"/>
          <ac:spMkLst>
            <pc:docMk/>
            <pc:sldMk cId="513600530" sldId="258"/>
            <ac:spMk id="8" creationId="{C52ED567-06B3-4107-9773-BBB6BD78673C}"/>
          </ac:spMkLst>
        </pc:spChg>
        <pc:spChg chg="add">
          <ac:chgData name="Phone Myat Pyae Sone" userId="856660179f169d99" providerId="Windows Live" clId="Web-{0176AE88-58B0-43CE-BBE6-5EF10C48B7EC}" dt="2021-05-23T10:47:08.367" v="3532"/>
          <ac:spMkLst>
            <pc:docMk/>
            <pc:sldMk cId="513600530" sldId="258"/>
            <ac:spMk id="10" creationId="{AF551D8B-3775-4477-88B7-7B7C350D34E4}"/>
          </ac:spMkLst>
        </pc:spChg>
        <pc:spChg chg="add">
          <ac:chgData name="Phone Myat Pyae Sone" userId="856660179f169d99" providerId="Windows Live" clId="Web-{0176AE88-58B0-43CE-BBE6-5EF10C48B7EC}" dt="2021-05-23T10:47:08.367" v="3532"/>
          <ac:spMkLst>
            <pc:docMk/>
            <pc:sldMk cId="513600530" sldId="258"/>
            <ac:spMk id="16" creationId="{BB934D2B-85E2-4375-94EE-B66C16BF7999}"/>
          </ac:spMkLst>
        </pc:spChg>
        <pc:spChg chg="add">
          <ac:chgData name="Phone Myat Pyae Sone" userId="856660179f169d99" providerId="Windows Live" clId="Web-{0176AE88-58B0-43CE-BBE6-5EF10C48B7EC}" dt="2021-05-23T10:47:08.367" v="3532"/>
          <ac:spMkLst>
            <pc:docMk/>
            <pc:sldMk cId="513600530" sldId="258"/>
            <ac:spMk id="18" creationId="{9B445E02-D785-4565-B842-9567BBC09508}"/>
          </ac:spMkLst>
        </pc:spChg>
        <pc:spChg chg="add">
          <ac:chgData name="Phone Myat Pyae Sone" userId="856660179f169d99" providerId="Windows Live" clId="Web-{0176AE88-58B0-43CE-BBE6-5EF10C48B7EC}" dt="2021-05-23T10:47:08.367" v="3532"/>
          <ac:spMkLst>
            <pc:docMk/>
            <pc:sldMk cId="513600530" sldId="258"/>
            <ac:spMk id="20" creationId="{2C153736-D102-4F57-9DE7-615AFC02B0AC}"/>
          </ac:spMkLst>
        </pc:spChg>
        <pc:spChg chg="add">
          <ac:chgData name="Phone Myat Pyae Sone" userId="856660179f169d99" providerId="Windows Live" clId="Web-{0176AE88-58B0-43CE-BBE6-5EF10C48B7EC}" dt="2021-05-23T10:47:08.367" v="3532"/>
          <ac:spMkLst>
            <pc:docMk/>
            <pc:sldMk cId="513600530" sldId="258"/>
            <ac:spMk id="22" creationId="{BA407A52-66F4-4CDE-A726-FF79F3EC342D}"/>
          </ac:spMkLst>
        </pc:spChg>
        <pc:spChg chg="add">
          <ac:chgData name="Phone Myat Pyae Sone" userId="856660179f169d99" providerId="Windows Live" clId="Web-{0176AE88-58B0-43CE-BBE6-5EF10C48B7EC}" dt="2021-05-23T10:47:08.367" v="3532"/>
          <ac:spMkLst>
            <pc:docMk/>
            <pc:sldMk cId="513600530" sldId="258"/>
            <ac:spMk id="24" creationId="{D28FFB34-4FC3-46F5-B900-D3B774FD0BE6}"/>
          </ac:spMkLst>
        </pc:spChg>
        <pc:spChg chg="add">
          <ac:chgData name="Phone Myat Pyae Sone" userId="856660179f169d99" providerId="Windows Live" clId="Web-{0176AE88-58B0-43CE-BBE6-5EF10C48B7EC}" dt="2021-05-23T10:47:08.367" v="3532"/>
          <ac:spMkLst>
            <pc:docMk/>
            <pc:sldMk cId="513600530" sldId="258"/>
            <ac:spMk id="26" creationId="{205F7B13-ACB5-46BE-8070-0431266B183B}"/>
          </ac:spMkLst>
        </pc:spChg>
        <pc:spChg chg="add">
          <ac:chgData name="Phone Myat Pyae Sone" userId="856660179f169d99" providerId="Windows Live" clId="Web-{0176AE88-58B0-43CE-BBE6-5EF10C48B7EC}" dt="2021-05-23T10:47:08.367" v="3532"/>
          <ac:spMkLst>
            <pc:docMk/>
            <pc:sldMk cId="513600530" sldId="258"/>
            <ac:spMk id="28" creationId="{D52A0D23-45DD-4DF4-ADE6-A81F409BB9FB}"/>
          </ac:spMkLst>
        </pc:spChg>
        <pc:cxnChg chg="add">
          <ac:chgData name="Phone Myat Pyae Sone" userId="856660179f169d99" providerId="Windows Live" clId="Web-{0176AE88-58B0-43CE-BBE6-5EF10C48B7EC}" dt="2021-05-23T10:47:08.367" v="3532"/>
          <ac:cxnSpMkLst>
            <pc:docMk/>
            <pc:sldMk cId="513600530" sldId="258"/>
            <ac:cxnSpMk id="12" creationId="{1A901C3D-CFAE-460D-BD0E-7D22164D7DFB}"/>
          </ac:cxnSpMkLst>
        </pc:cxnChg>
        <pc:cxnChg chg="add">
          <ac:chgData name="Phone Myat Pyae Sone" userId="856660179f169d99" providerId="Windows Live" clId="Web-{0176AE88-58B0-43CE-BBE6-5EF10C48B7EC}" dt="2021-05-23T10:47:08.367" v="3532"/>
          <ac:cxnSpMkLst>
            <pc:docMk/>
            <pc:sldMk cId="513600530" sldId="258"/>
            <ac:cxnSpMk id="14" creationId="{837C0EA9-1437-4437-9D20-2BBDA1AA9FF8}"/>
          </ac:cxnSpMkLst>
        </pc:cxnChg>
      </pc:sldChg>
      <pc:sldChg chg="addSp delSp modSp new mod setBg">
        <pc:chgData name="Phone Myat Pyae Sone" userId="856660179f169d99" providerId="Windows Live" clId="Web-{0176AE88-58B0-43CE-BBE6-5EF10C48B7EC}" dt="2021-05-23T07:55:15.313" v="314" actId="20577"/>
        <pc:sldMkLst>
          <pc:docMk/>
          <pc:sldMk cId="77171774" sldId="260"/>
        </pc:sldMkLst>
        <pc:spChg chg="mod">
          <ac:chgData name="Phone Myat Pyae Sone" userId="856660179f169d99" providerId="Windows Live" clId="Web-{0176AE88-58B0-43CE-BBE6-5EF10C48B7EC}" dt="2021-05-23T07:51:44.442" v="236"/>
          <ac:spMkLst>
            <pc:docMk/>
            <pc:sldMk cId="77171774" sldId="260"/>
            <ac:spMk id="2" creationId="{AB5080E6-119C-4D0B-BB0B-77A9859E8430}"/>
          </ac:spMkLst>
        </pc:spChg>
        <pc:spChg chg="add mod ord">
          <ac:chgData name="Phone Myat Pyae Sone" userId="856660179f169d99" providerId="Windows Live" clId="Web-{0176AE88-58B0-43CE-BBE6-5EF10C48B7EC}" dt="2021-05-23T07:55:15.313" v="314" actId="20577"/>
          <ac:spMkLst>
            <pc:docMk/>
            <pc:sldMk cId="77171774" sldId="260"/>
            <ac:spMk id="3" creationId="{425872F9-E47A-4B86-8D6F-23A3785E9E3B}"/>
          </ac:spMkLst>
        </pc:spChg>
        <pc:spChg chg="add del">
          <ac:chgData name="Phone Myat Pyae Sone" userId="856660179f169d99" providerId="Windows Live" clId="Web-{0176AE88-58B0-43CE-BBE6-5EF10C48B7EC}" dt="2021-05-23T07:43:23.761" v="121"/>
          <ac:spMkLst>
            <pc:docMk/>
            <pc:sldMk cId="77171774" sldId="260"/>
            <ac:spMk id="20" creationId="{3F088236-D655-4F88-B238-E16762358025}"/>
          </ac:spMkLst>
        </pc:spChg>
        <pc:spChg chg="add del">
          <ac:chgData name="Phone Myat Pyae Sone" userId="856660179f169d99" providerId="Windows Live" clId="Web-{0176AE88-58B0-43CE-BBE6-5EF10C48B7EC}" dt="2021-05-23T07:43:15.589" v="119"/>
          <ac:spMkLst>
            <pc:docMk/>
            <pc:sldMk cId="77171774" sldId="260"/>
            <ac:spMk id="21" creationId="{9F4444CE-BC8D-4D61-B303-4C05614E62AB}"/>
          </ac:spMkLst>
        </pc:spChg>
        <pc:spChg chg="add del">
          <ac:chgData name="Phone Myat Pyae Sone" userId="856660179f169d99" providerId="Windows Live" clId="Web-{0176AE88-58B0-43CE-BBE6-5EF10C48B7EC}" dt="2021-05-23T07:43:23.761" v="121"/>
          <ac:spMkLst>
            <pc:docMk/>
            <pc:sldMk cId="77171774" sldId="260"/>
            <ac:spMk id="22" creationId="{3DAC0C92-199E-475C-9390-119A9B027276}"/>
          </ac:spMkLst>
        </pc:spChg>
        <pc:spChg chg="add del">
          <ac:chgData name="Phone Myat Pyae Sone" userId="856660179f169d99" providerId="Windows Live" clId="Web-{0176AE88-58B0-43CE-BBE6-5EF10C48B7EC}" dt="2021-05-23T07:43:15.589" v="119"/>
          <ac:spMkLst>
            <pc:docMk/>
            <pc:sldMk cId="77171774" sldId="260"/>
            <ac:spMk id="23" creationId="{62423CA5-E2E1-4789-B759-9906C1C94063}"/>
          </ac:spMkLst>
        </pc:spChg>
        <pc:spChg chg="add del">
          <ac:chgData name="Phone Myat Pyae Sone" userId="856660179f169d99" providerId="Windows Live" clId="Web-{0176AE88-58B0-43CE-BBE6-5EF10C48B7EC}" dt="2021-05-23T07:43:15.589" v="119"/>
          <ac:spMkLst>
            <pc:docMk/>
            <pc:sldMk cId="77171774" sldId="260"/>
            <ac:spMk id="25" creationId="{73772B81-181F-48B7-8826-4D9686D15DF5}"/>
          </ac:spMkLst>
        </pc:spChg>
        <pc:spChg chg="add del">
          <ac:chgData name="Phone Myat Pyae Sone" userId="856660179f169d99" providerId="Windows Live" clId="Web-{0176AE88-58B0-43CE-BBE6-5EF10C48B7EC}" dt="2021-05-23T07:43:15.589" v="119"/>
          <ac:spMkLst>
            <pc:docMk/>
            <pc:sldMk cId="77171774" sldId="260"/>
            <ac:spMk id="27" creationId="{B2205F6E-03C6-4E92-877C-E2482F6599AA}"/>
          </ac:spMkLst>
        </pc:spChg>
        <pc:spChg chg="add del">
          <ac:chgData name="Phone Myat Pyae Sone" userId="856660179f169d99" providerId="Windows Live" clId="Web-{0176AE88-58B0-43CE-BBE6-5EF10C48B7EC}" dt="2021-05-23T07:45:50.565" v="137"/>
          <ac:spMkLst>
            <pc:docMk/>
            <pc:sldMk cId="77171774" sldId="260"/>
            <ac:spMk id="28" creationId="{9F4444CE-BC8D-4D61-B303-4C05614E62AB}"/>
          </ac:spMkLst>
        </pc:spChg>
        <pc:spChg chg="add del">
          <ac:chgData name="Phone Myat Pyae Sone" userId="856660179f169d99" providerId="Windows Live" clId="Web-{0176AE88-58B0-43CE-BBE6-5EF10C48B7EC}" dt="2021-05-23T07:43:23.761" v="121"/>
          <ac:spMkLst>
            <pc:docMk/>
            <pc:sldMk cId="77171774" sldId="260"/>
            <ac:spMk id="29" creationId="{C4CFB339-0ED8-4FE2-9EF1-6D1375B8499B}"/>
          </ac:spMkLst>
        </pc:spChg>
        <pc:spChg chg="add del">
          <ac:chgData name="Phone Myat Pyae Sone" userId="856660179f169d99" providerId="Windows Live" clId="Web-{0176AE88-58B0-43CE-BBE6-5EF10C48B7EC}" dt="2021-05-23T07:45:50.565" v="137"/>
          <ac:spMkLst>
            <pc:docMk/>
            <pc:sldMk cId="77171774" sldId="260"/>
            <ac:spMk id="30" creationId="{62423CA5-E2E1-4789-B759-9906C1C94063}"/>
          </ac:spMkLst>
        </pc:spChg>
        <pc:spChg chg="add del">
          <ac:chgData name="Phone Myat Pyae Sone" userId="856660179f169d99" providerId="Windows Live" clId="Web-{0176AE88-58B0-43CE-BBE6-5EF10C48B7EC}" dt="2021-05-23T07:43:23.761" v="121"/>
          <ac:spMkLst>
            <pc:docMk/>
            <pc:sldMk cId="77171774" sldId="260"/>
            <ac:spMk id="31" creationId="{31896C80-2069-4431-9C19-83B913734490}"/>
          </ac:spMkLst>
        </pc:spChg>
        <pc:spChg chg="add del">
          <ac:chgData name="Phone Myat Pyae Sone" userId="856660179f169d99" providerId="Windows Live" clId="Web-{0176AE88-58B0-43CE-BBE6-5EF10C48B7EC}" dt="2021-05-23T07:45:50.565" v="137"/>
          <ac:spMkLst>
            <pc:docMk/>
            <pc:sldMk cId="77171774" sldId="260"/>
            <ac:spMk id="32" creationId="{73772B81-181F-48B7-8826-4D9686D15DF5}"/>
          </ac:spMkLst>
        </pc:spChg>
        <pc:spChg chg="add del">
          <ac:chgData name="Phone Myat Pyae Sone" userId="856660179f169d99" providerId="Windows Live" clId="Web-{0176AE88-58B0-43CE-BBE6-5EF10C48B7EC}" dt="2021-05-23T07:43:23.761" v="121"/>
          <ac:spMkLst>
            <pc:docMk/>
            <pc:sldMk cId="77171774" sldId="260"/>
            <ac:spMk id="33" creationId="{BF120A21-0841-4823-B0C4-28AEBCEF9B78}"/>
          </ac:spMkLst>
        </pc:spChg>
        <pc:spChg chg="add del">
          <ac:chgData name="Phone Myat Pyae Sone" userId="856660179f169d99" providerId="Windows Live" clId="Web-{0176AE88-58B0-43CE-BBE6-5EF10C48B7EC}" dt="2021-05-23T07:45:50.565" v="137"/>
          <ac:spMkLst>
            <pc:docMk/>
            <pc:sldMk cId="77171774" sldId="260"/>
            <ac:spMk id="34" creationId="{B2205F6E-03C6-4E92-877C-E2482F6599AA}"/>
          </ac:spMkLst>
        </pc:spChg>
        <pc:spChg chg="add del">
          <ac:chgData name="Phone Myat Pyae Sone" userId="856660179f169d99" providerId="Windows Live" clId="Web-{0176AE88-58B0-43CE-BBE6-5EF10C48B7EC}" dt="2021-05-23T07:43:23.761" v="121"/>
          <ac:spMkLst>
            <pc:docMk/>
            <pc:sldMk cId="77171774" sldId="260"/>
            <ac:spMk id="35" creationId="{DBB05BAE-BBD3-4289-899F-A6851503C6B0}"/>
          </ac:spMkLst>
        </pc:spChg>
        <pc:spChg chg="add del">
          <ac:chgData name="Phone Myat Pyae Sone" userId="856660179f169d99" providerId="Windows Live" clId="Web-{0176AE88-58B0-43CE-BBE6-5EF10C48B7EC}" dt="2021-05-23T07:43:23.761" v="121"/>
          <ac:spMkLst>
            <pc:docMk/>
            <pc:sldMk cId="77171774" sldId="260"/>
            <ac:spMk id="37" creationId="{9874D11C-36F5-4BBE-A490-019A54E953B0}"/>
          </ac:spMkLst>
        </pc:spChg>
        <pc:spChg chg="add del">
          <ac:chgData name="Phone Myat Pyae Sone" userId="856660179f169d99" providerId="Windows Live" clId="Web-{0176AE88-58B0-43CE-BBE6-5EF10C48B7EC}" dt="2021-05-23T07:46:16.098" v="142"/>
          <ac:spMkLst>
            <pc:docMk/>
            <pc:sldMk cId="77171774" sldId="260"/>
            <ac:spMk id="51" creationId="{9F4444CE-BC8D-4D61-B303-4C05614E62AB}"/>
          </ac:spMkLst>
        </pc:spChg>
        <pc:spChg chg="add del">
          <ac:chgData name="Phone Myat Pyae Sone" userId="856660179f169d99" providerId="Windows Live" clId="Web-{0176AE88-58B0-43CE-BBE6-5EF10C48B7EC}" dt="2021-05-23T07:46:16.098" v="142"/>
          <ac:spMkLst>
            <pc:docMk/>
            <pc:sldMk cId="77171774" sldId="260"/>
            <ac:spMk id="53" creationId="{62423CA5-E2E1-4789-B759-9906C1C94063}"/>
          </ac:spMkLst>
        </pc:spChg>
        <pc:spChg chg="add del">
          <ac:chgData name="Phone Myat Pyae Sone" userId="856660179f169d99" providerId="Windows Live" clId="Web-{0176AE88-58B0-43CE-BBE6-5EF10C48B7EC}" dt="2021-05-23T07:46:16.098" v="142"/>
          <ac:spMkLst>
            <pc:docMk/>
            <pc:sldMk cId="77171774" sldId="260"/>
            <ac:spMk id="55" creationId="{73772B81-181F-48B7-8826-4D9686D15DF5}"/>
          </ac:spMkLst>
        </pc:spChg>
        <pc:spChg chg="add del">
          <ac:chgData name="Phone Myat Pyae Sone" userId="856660179f169d99" providerId="Windows Live" clId="Web-{0176AE88-58B0-43CE-BBE6-5EF10C48B7EC}" dt="2021-05-23T07:46:16.098" v="142"/>
          <ac:spMkLst>
            <pc:docMk/>
            <pc:sldMk cId="77171774" sldId="260"/>
            <ac:spMk id="57" creationId="{B2205F6E-03C6-4E92-877C-E2482F6599AA}"/>
          </ac:spMkLst>
        </pc:spChg>
        <pc:spChg chg="add del">
          <ac:chgData name="Phone Myat Pyae Sone" userId="856660179f169d99" providerId="Windows Live" clId="Web-{0176AE88-58B0-43CE-BBE6-5EF10C48B7EC}" dt="2021-05-23T07:48:53.918" v="198"/>
          <ac:spMkLst>
            <pc:docMk/>
            <pc:sldMk cId="77171774" sldId="260"/>
            <ac:spMk id="74" creationId="{9F4444CE-BC8D-4D61-B303-4C05614E62AB}"/>
          </ac:spMkLst>
        </pc:spChg>
        <pc:spChg chg="add del">
          <ac:chgData name="Phone Myat Pyae Sone" userId="856660179f169d99" providerId="Windows Live" clId="Web-{0176AE88-58B0-43CE-BBE6-5EF10C48B7EC}" dt="2021-05-23T07:48:53.918" v="198"/>
          <ac:spMkLst>
            <pc:docMk/>
            <pc:sldMk cId="77171774" sldId="260"/>
            <ac:spMk id="76" creationId="{62423CA5-E2E1-4789-B759-9906C1C94063}"/>
          </ac:spMkLst>
        </pc:spChg>
        <pc:spChg chg="add del">
          <ac:chgData name="Phone Myat Pyae Sone" userId="856660179f169d99" providerId="Windows Live" clId="Web-{0176AE88-58B0-43CE-BBE6-5EF10C48B7EC}" dt="2021-05-23T07:48:53.918" v="198"/>
          <ac:spMkLst>
            <pc:docMk/>
            <pc:sldMk cId="77171774" sldId="260"/>
            <ac:spMk id="78" creationId="{73772B81-181F-48B7-8826-4D9686D15DF5}"/>
          </ac:spMkLst>
        </pc:spChg>
        <pc:spChg chg="add del">
          <ac:chgData name="Phone Myat Pyae Sone" userId="856660179f169d99" providerId="Windows Live" clId="Web-{0176AE88-58B0-43CE-BBE6-5EF10C48B7EC}" dt="2021-05-23T07:48:53.918" v="198"/>
          <ac:spMkLst>
            <pc:docMk/>
            <pc:sldMk cId="77171774" sldId="260"/>
            <ac:spMk id="80" creationId="{B2205F6E-03C6-4E92-877C-E2482F6599AA}"/>
          </ac:spMkLst>
        </pc:spChg>
        <pc:spChg chg="add del">
          <ac:chgData name="Phone Myat Pyae Sone" userId="856660179f169d99" providerId="Windows Live" clId="Web-{0176AE88-58B0-43CE-BBE6-5EF10C48B7EC}" dt="2021-05-23T07:49:43.873" v="201"/>
          <ac:spMkLst>
            <pc:docMk/>
            <pc:sldMk cId="77171774" sldId="260"/>
            <ac:spMk id="97" creationId="{A65AC7D1-EAA9-48F5-B509-60A7F50BF703}"/>
          </ac:spMkLst>
        </pc:spChg>
        <pc:spChg chg="add del">
          <ac:chgData name="Phone Myat Pyae Sone" userId="856660179f169d99" providerId="Windows Live" clId="Web-{0176AE88-58B0-43CE-BBE6-5EF10C48B7EC}" dt="2021-05-23T07:49:43.873" v="201"/>
          <ac:spMkLst>
            <pc:docMk/>
            <pc:sldMk cId="77171774" sldId="260"/>
            <ac:spMk id="99" creationId="{D6320AF9-619A-4175-865B-5663E1AEF4C5}"/>
          </ac:spMkLst>
        </pc:spChg>
        <pc:spChg chg="add del">
          <ac:chgData name="Phone Myat Pyae Sone" userId="856660179f169d99" providerId="Windows Live" clId="Web-{0176AE88-58B0-43CE-BBE6-5EF10C48B7EC}" dt="2021-05-23T07:49:43.873" v="201"/>
          <ac:spMkLst>
            <pc:docMk/>
            <pc:sldMk cId="77171774" sldId="260"/>
            <ac:spMk id="105" creationId="{7E018740-5C2B-4A41-AC1A-7E68D1EC1954}"/>
          </ac:spMkLst>
        </pc:spChg>
        <pc:spChg chg="add del">
          <ac:chgData name="Phone Myat Pyae Sone" userId="856660179f169d99" providerId="Windows Live" clId="Web-{0176AE88-58B0-43CE-BBE6-5EF10C48B7EC}" dt="2021-05-23T07:49:43.873" v="201"/>
          <ac:spMkLst>
            <pc:docMk/>
            <pc:sldMk cId="77171774" sldId="260"/>
            <ac:spMk id="107" creationId="{166F75A4-C475-4941-8EE2-B80A06A2C1BB}"/>
          </ac:spMkLst>
        </pc:spChg>
        <pc:spChg chg="add del">
          <ac:chgData name="Phone Myat Pyae Sone" userId="856660179f169d99" providerId="Windows Live" clId="Web-{0176AE88-58B0-43CE-BBE6-5EF10C48B7EC}" dt="2021-05-23T07:49:43.873" v="201"/>
          <ac:spMkLst>
            <pc:docMk/>
            <pc:sldMk cId="77171774" sldId="260"/>
            <ac:spMk id="109" creationId="{A032553A-72E8-4B0D-8405-FF9771C9AF05}"/>
          </ac:spMkLst>
        </pc:spChg>
        <pc:spChg chg="add del">
          <ac:chgData name="Phone Myat Pyae Sone" userId="856660179f169d99" providerId="Windows Live" clId="Web-{0176AE88-58B0-43CE-BBE6-5EF10C48B7EC}" dt="2021-05-23T07:49:43.873" v="201"/>
          <ac:spMkLst>
            <pc:docMk/>
            <pc:sldMk cId="77171774" sldId="260"/>
            <ac:spMk id="111" creationId="{765800AC-C3B9-498E-87BC-29FAE4C76B21}"/>
          </ac:spMkLst>
        </pc:spChg>
        <pc:spChg chg="add del">
          <ac:chgData name="Phone Myat Pyae Sone" userId="856660179f169d99" providerId="Windows Live" clId="Web-{0176AE88-58B0-43CE-BBE6-5EF10C48B7EC}" dt="2021-05-23T07:49:43.873" v="201"/>
          <ac:spMkLst>
            <pc:docMk/>
            <pc:sldMk cId="77171774" sldId="260"/>
            <ac:spMk id="113" creationId="{1F9D6ACB-2FF4-49F9-978A-E0D5327FC635}"/>
          </ac:spMkLst>
        </pc:spChg>
        <pc:spChg chg="add del">
          <ac:chgData name="Phone Myat Pyae Sone" userId="856660179f169d99" providerId="Windows Live" clId="Web-{0176AE88-58B0-43CE-BBE6-5EF10C48B7EC}" dt="2021-05-23T07:49:43.873" v="201"/>
          <ac:spMkLst>
            <pc:docMk/>
            <pc:sldMk cId="77171774" sldId="260"/>
            <ac:spMk id="115" creationId="{A5EC319D-0FEA-4B95-A3EA-01E35672C95B}"/>
          </ac:spMkLst>
        </pc:spChg>
        <pc:spChg chg="add del">
          <ac:chgData name="Phone Myat Pyae Sone" userId="856660179f169d99" providerId="Windows Live" clId="Web-{0176AE88-58B0-43CE-BBE6-5EF10C48B7EC}" dt="2021-05-23T07:51:44.442" v="236"/>
          <ac:spMkLst>
            <pc:docMk/>
            <pc:sldMk cId="77171774" sldId="260"/>
            <ac:spMk id="122" creationId="{62423CA5-E2E1-4789-B759-9906C1C94063}"/>
          </ac:spMkLst>
        </pc:spChg>
        <pc:spChg chg="add del">
          <ac:chgData name="Phone Myat Pyae Sone" userId="856660179f169d99" providerId="Windows Live" clId="Web-{0176AE88-58B0-43CE-BBE6-5EF10C48B7EC}" dt="2021-05-23T07:51:44.442" v="236"/>
          <ac:spMkLst>
            <pc:docMk/>
            <pc:sldMk cId="77171774" sldId="260"/>
            <ac:spMk id="124" creationId="{73772B81-181F-48B7-8826-4D9686D15DF5}"/>
          </ac:spMkLst>
        </pc:spChg>
        <pc:spChg chg="add del">
          <ac:chgData name="Phone Myat Pyae Sone" userId="856660179f169d99" providerId="Windows Live" clId="Web-{0176AE88-58B0-43CE-BBE6-5EF10C48B7EC}" dt="2021-05-23T07:51:44.442" v="236"/>
          <ac:spMkLst>
            <pc:docMk/>
            <pc:sldMk cId="77171774" sldId="260"/>
            <ac:spMk id="126" creationId="{B2205F6E-03C6-4E92-877C-E2482F6599AA}"/>
          </ac:spMkLst>
        </pc:spChg>
        <pc:spChg chg="add del">
          <ac:chgData name="Phone Myat Pyae Sone" userId="856660179f169d99" providerId="Windows Live" clId="Web-{0176AE88-58B0-43CE-BBE6-5EF10C48B7EC}" dt="2021-05-23T07:50:01.780" v="205"/>
          <ac:spMkLst>
            <pc:docMk/>
            <pc:sldMk cId="77171774" sldId="260"/>
            <ac:spMk id="132" creationId="{3BCB5F6A-9EB0-40B0-9D13-3023E9A20508}"/>
          </ac:spMkLst>
        </pc:spChg>
        <pc:spChg chg="add del">
          <ac:chgData name="Phone Myat Pyae Sone" userId="856660179f169d99" providerId="Windows Live" clId="Web-{0176AE88-58B0-43CE-BBE6-5EF10C48B7EC}" dt="2021-05-23T07:50:39.907" v="214"/>
          <ac:spMkLst>
            <pc:docMk/>
            <pc:sldMk cId="77171774" sldId="260"/>
            <ac:spMk id="135" creationId="{A65AC7D1-EAA9-48F5-B509-60A7F50BF703}"/>
          </ac:spMkLst>
        </pc:spChg>
        <pc:spChg chg="add del">
          <ac:chgData name="Phone Myat Pyae Sone" userId="856660179f169d99" providerId="Windows Live" clId="Web-{0176AE88-58B0-43CE-BBE6-5EF10C48B7EC}" dt="2021-05-23T07:50:39.907" v="214"/>
          <ac:spMkLst>
            <pc:docMk/>
            <pc:sldMk cId="77171774" sldId="260"/>
            <ac:spMk id="136" creationId="{D6320AF9-619A-4175-865B-5663E1AEF4C5}"/>
          </ac:spMkLst>
        </pc:spChg>
        <pc:spChg chg="add del">
          <ac:chgData name="Phone Myat Pyae Sone" userId="856660179f169d99" providerId="Windows Live" clId="Web-{0176AE88-58B0-43CE-BBE6-5EF10C48B7EC}" dt="2021-05-23T07:50:01.765" v="204"/>
          <ac:spMkLst>
            <pc:docMk/>
            <pc:sldMk cId="77171774" sldId="260"/>
            <ac:spMk id="149" creationId="{9F4444CE-BC8D-4D61-B303-4C05614E62AB}"/>
          </ac:spMkLst>
        </pc:spChg>
        <pc:spChg chg="add del">
          <ac:chgData name="Phone Myat Pyae Sone" userId="856660179f169d99" providerId="Windows Live" clId="Web-{0176AE88-58B0-43CE-BBE6-5EF10C48B7EC}" dt="2021-05-23T07:50:01.765" v="204"/>
          <ac:spMkLst>
            <pc:docMk/>
            <pc:sldMk cId="77171774" sldId="260"/>
            <ac:spMk id="151" creationId="{62423CA5-E2E1-4789-B759-9906C1C94063}"/>
          </ac:spMkLst>
        </pc:spChg>
        <pc:spChg chg="add del">
          <ac:chgData name="Phone Myat Pyae Sone" userId="856660179f169d99" providerId="Windows Live" clId="Web-{0176AE88-58B0-43CE-BBE6-5EF10C48B7EC}" dt="2021-05-23T07:50:01.765" v="204"/>
          <ac:spMkLst>
            <pc:docMk/>
            <pc:sldMk cId="77171774" sldId="260"/>
            <ac:spMk id="153" creationId="{73772B81-181F-48B7-8826-4D9686D15DF5}"/>
          </ac:spMkLst>
        </pc:spChg>
        <pc:spChg chg="add del">
          <ac:chgData name="Phone Myat Pyae Sone" userId="856660179f169d99" providerId="Windows Live" clId="Web-{0176AE88-58B0-43CE-BBE6-5EF10C48B7EC}" dt="2021-05-23T07:50:01.765" v="204"/>
          <ac:spMkLst>
            <pc:docMk/>
            <pc:sldMk cId="77171774" sldId="260"/>
            <ac:spMk id="155" creationId="{B2205F6E-03C6-4E92-877C-E2482F6599AA}"/>
          </ac:spMkLst>
        </pc:spChg>
        <pc:spChg chg="add del">
          <ac:chgData name="Phone Myat Pyae Sone" userId="856660179f169d99" providerId="Windows Live" clId="Web-{0176AE88-58B0-43CE-BBE6-5EF10C48B7EC}" dt="2021-05-23T07:50:39.907" v="214"/>
          <ac:spMkLst>
            <pc:docMk/>
            <pc:sldMk cId="77171774" sldId="260"/>
            <ac:spMk id="157" creationId="{7E018740-5C2B-4A41-AC1A-7E68D1EC1954}"/>
          </ac:spMkLst>
        </pc:spChg>
        <pc:spChg chg="add del">
          <ac:chgData name="Phone Myat Pyae Sone" userId="856660179f169d99" providerId="Windows Live" clId="Web-{0176AE88-58B0-43CE-BBE6-5EF10C48B7EC}" dt="2021-05-23T07:50:39.907" v="214"/>
          <ac:spMkLst>
            <pc:docMk/>
            <pc:sldMk cId="77171774" sldId="260"/>
            <ac:spMk id="159" creationId="{166F75A4-C475-4941-8EE2-B80A06A2C1BB}"/>
          </ac:spMkLst>
        </pc:spChg>
        <pc:spChg chg="add del">
          <ac:chgData name="Phone Myat Pyae Sone" userId="856660179f169d99" providerId="Windows Live" clId="Web-{0176AE88-58B0-43CE-BBE6-5EF10C48B7EC}" dt="2021-05-23T07:50:39.907" v="214"/>
          <ac:spMkLst>
            <pc:docMk/>
            <pc:sldMk cId="77171774" sldId="260"/>
            <ac:spMk id="161" creationId="{A032553A-72E8-4B0D-8405-FF9771C9AF05}"/>
          </ac:spMkLst>
        </pc:spChg>
        <pc:spChg chg="add del">
          <ac:chgData name="Phone Myat Pyae Sone" userId="856660179f169d99" providerId="Windows Live" clId="Web-{0176AE88-58B0-43CE-BBE6-5EF10C48B7EC}" dt="2021-05-23T07:50:39.907" v="214"/>
          <ac:spMkLst>
            <pc:docMk/>
            <pc:sldMk cId="77171774" sldId="260"/>
            <ac:spMk id="163" creationId="{765800AC-C3B9-498E-87BC-29FAE4C76B21}"/>
          </ac:spMkLst>
        </pc:spChg>
        <pc:spChg chg="add del">
          <ac:chgData name="Phone Myat Pyae Sone" userId="856660179f169d99" providerId="Windows Live" clId="Web-{0176AE88-58B0-43CE-BBE6-5EF10C48B7EC}" dt="2021-05-23T07:50:39.907" v="214"/>
          <ac:spMkLst>
            <pc:docMk/>
            <pc:sldMk cId="77171774" sldId="260"/>
            <ac:spMk id="165" creationId="{1F9D6ACB-2FF4-49F9-978A-E0D5327FC635}"/>
          </ac:spMkLst>
        </pc:spChg>
        <pc:spChg chg="add del">
          <ac:chgData name="Phone Myat Pyae Sone" userId="856660179f169d99" providerId="Windows Live" clId="Web-{0176AE88-58B0-43CE-BBE6-5EF10C48B7EC}" dt="2021-05-23T07:50:39.907" v="214"/>
          <ac:spMkLst>
            <pc:docMk/>
            <pc:sldMk cId="77171774" sldId="260"/>
            <ac:spMk id="167" creationId="{A5EC319D-0FEA-4B95-A3EA-01E35672C95B}"/>
          </ac:spMkLst>
        </pc:spChg>
        <pc:spChg chg="add del">
          <ac:chgData name="Phone Myat Pyae Sone" userId="856660179f169d99" providerId="Windows Live" clId="Web-{0176AE88-58B0-43CE-BBE6-5EF10C48B7EC}" dt="2021-05-23T07:51:44.442" v="236"/>
          <ac:spMkLst>
            <pc:docMk/>
            <pc:sldMk cId="77171774" sldId="260"/>
            <ac:spMk id="173" creationId="{9F4444CE-BC8D-4D61-B303-4C05614E62AB}"/>
          </ac:spMkLst>
        </pc:spChg>
        <pc:spChg chg="add">
          <ac:chgData name="Phone Myat Pyae Sone" userId="856660179f169d99" providerId="Windows Live" clId="Web-{0176AE88-58B0-43CE-BBE6-5EF10C48B7EC}" dt="2021-05-23T07:51:44.442" v="236"/>
          <ac:spMkLst>
            <pc:docMk/>
            <pc:sldMk cId="77171774" sldId="260"/>
            <ac:spMk id="190" creationId="{A65AC7D1-EAA9-48F5-B509-60A7F50BF703}"/>
          </ac:spMkLst>
        </pc:spChg>
        <pc:spChg chg="add">
          <ac:chgData name="Phone Myat Pyae Sone" userId="856660179f169d99" providerId="Windows Live" clId="Web-{0176AE88-58B0-43CE-BBE6-5EF10C48B7EC}" dt="2021-05-23T07:51:44.442" v="236"/>
          <ac:spMkLst>
            <pc:docMk/>
            <pc:sldMk cId="77171774" sldId="260"/>
            <ac:spMk id="192" creationId="{D6320AF9-619A-4175-865B-5663E1AEF4C5}"/>
          </ac:spMkLst>
        </pc:spChg>
        <pc:spChg chg="add">
          <ac:chgData name="Phone Myat Pyae Sone" userId="856660179f169d99" providerId="Windows Live" clId="Web-{0176AE88-58B0-43CE-BBE6-5EF10C48B7EC}" dt="2021-05-23T07:51:44.442" v="236"/>
          <ac:spMkLst>
            <pc:docMk/>
            <pc:sldMk cId="77171774" sldId="260"/>
            <ac:spMk id="198" creationId="{7E018740-5C2B-4A41-AC1A-7E68D1EC1954}"/>
          </ac:spMkLst>
        </pc:spChg>
        <pc:spChg chg="add">
          <ac:chgData name="Phone Myat Pyae Sone" userId="856660179f169d99" providerId="Windows Live" clId="Web-{0176AE88-58B0-43CE-BBE6-5EF10C48B7EC}" dt="2021-05-23T07:51:44.442" v="236"/>
          <ac:spMkLst>
            <pc:docMk/>
            <pc:sldMk cId="77171774" sldId="260"/>
            <ac:spMk id="200" creationId="{166F75A4-C475-4941-8EE2-B80A06A2C1BB}"/>
          </ac:spMkLst>
        </pc:spChg>
        <pc:spChg chg="add">
          <ac:chgData name="Phone Myat Pyae Sone" userId="856660179f169d99" providerId="Windows Live" clId="Web-{0176AE88-58B0-43CE-BBE6-5EF10C48B7EC}" dt="2021-05-23T07:51:44.442" v="236"/>
          <ac:spMkLst>
            <pc:docMk/>
            <pc:sldMk cId="77171774" sldId="260"/>
            <ac:spMk id="202" creationId="{A032553A-72E8-4B0D-8405-FF9771C9AF05}"/>
          </ac:spMkLst>
        </pc:spChg>
        <pc:spChg chg="add">
          <ac:chgData name="Phone Myat Pyae Sone" userId="856660179f169d99" providerId="Windows Live" clId="Web-{0176AE88-58B0-43CE-BBE6-5EF10C48B7EC}" dt="2021-05-23T07:51:44.442" v="236"/>
          <ac:spMkLst>
            <pc:docMk/>
            <pc:sldMk cId="77171774" sldId="260"/>
            <ac:spMk id="204" creationId="{765800AC-C3B9-498E-87BC-29FAE4C76B21}"/>
          </ac:spMkLst>
        </pc:spChg>
        <pc:spChg chg="add">
          <ac:chgData name="Phone Myat Pyae Sone" userId="856660179f169d99" providerId="Windows Live" clId="Web-{0176AE88-58B0-43CE-BBE6-5EF10C48B7EC}" dt="2021-05-23T07:51:44.442" v="236"/>
          <ac:spMkLst>
            <pc:docMk/>
            <pc:sldMk cId="77171774" sldId="260"/>
            <ac:spMk id="206" creationId="{1F9D6ACB-2FF4-49F9-978A-E0D5327FC635}"/>
          </ac:spMkLst>
        </pc:spChg>
        <pc:spChg chg="add">
          <ac:chgData name="Phone Myat Pyae Sone" userId="856660179f169d99" providerId="Windows Live" clId="Web-{0176AE88-58B0-43CE-BBE6-5EF10C48B7EC}" dt="2021-05-23T07:51:44.442" v="236"/>
          <ac:spMkLst>
            <pc:docMk/>
            <pc:sldMk cId="77171774" sldId="260"/>
            <ac:spMk id="208" creationId="{A5EC319D-0FEA-4B95-A3EA-01E35672C95B}"/>
          </ac:spMkLst>
        </pc:spChg>
        <pc:grpChg chg="add del">
          <ac:chgData name="Phone Myat Pyae Sone" userId="856660179f169d99" providerId="Windows Live" clId="Web-{0176AE88-58B0-43CE-BBE6-5EF10C48B7EC}" dt="2021-05-23T07:43:23.761" v="121"/>
          <ac:grpSpMkLst>
            <pc:docMk/>
            <pc:sldMk cId="77171774" sldId="260"/>
            <ac:grpSpMk id="6" creationId="{10BE40E3-5550-4CDD-B4FD-387C33EBF157}"/>
          </ac:grpSpMkLst>
        </pc:grpChg>
        <pc:grpChg chg="add del">
          <ac:chgData name="Phone Myat Pyae Sone" userId="856660179f169d99" providerId="Windows Live" clId="Web-{0176AE88-58B0-43CE-BBE6-5EF10C48B7EC}" dt="2021-05-23T07:43:15.589" v="119"/>
          <ac:grpSpMkLst>
            <pc:docMk/>
            <pc:sldMk cId="77171774" sldId="260"/>
            <ac:grpSpMk id="9" creationId="{1F2B4773-3207-44CC-B7AC-892B70498211}"/>
          </ac:grpSpMkLst>
        </pc:grpChg>
        <pc:grpChg chg="add del">
          <ac:chgData name="Phone Myat Pyae Sone" userId="856660179f169d99" providerId="Windows Live" clId="Web-{0176AE88-58B0-43CE-BBE6-5EF10C48B7EC}" dt="2021-05-23T07:43:36.481" v="123"/>
          <ac:grpSpMkLst>
            <pc:docMk/>
            <pc:sldMk cId="77171774" sldId="260"/>
            <ac:grpSpMk id="24" creationId="{10BE40E3-5550-4CDD-B4FD-387C33EBF157}"/>
          </ac:grpSpMkLst>
        </pc:grpChg>
        <pc:grpChg chg="add del">
          <ac:chgData name="Phone Myat Pyae Sone" userId="856660179f169d99" providerId="Windows Live" clId="Web-{0176AE88-58B0-43CE-BBE6-5EF10C48B7EC}" dt="2021-05-23T07:45:50.565" v="137"/>
          <ac:grpSpMkLst>
            <pc:docMk/>
            <pc:sldMk cId="77171774" sldId="260"/>
            <ac:grpSpMk id="26" creationId="{1F2B4773-3207-44CC-B7AC-892B70498211}"/>
          </ac:grpSpMkLst>
        </pc:grpChg>
        <pc:grpChg chg="add del">
          <ac:chgData name="Phone Myat Pyae Sone" userId="856660179f169d99" providerId="Windows Live" clId="Web-{0176AE88-58B0-43CE-BBE6-5EF10C48B7EC}" dt="2021-05-23T07:46:16.098" v="142"/>
          <ac:grpSpMkLst>
            <pc:docMk/>
            <pc:sldMk cId="77171774" sldId="260"/>
            <ac:grpSpMk id="39" creationId="{1F2B4773-3207-44CC-B7AC-892B70498211}"/>
          </ac:grpSpMkLst>
        </pc:grpChg>
        <pc:grpChg chg="add del">
          <ac:chgData name="Phone Myat Pyae Sone" userId="856660179f169d99" providerId="Windows Live" clId="Web-{0176AE88-58B0-43CE-BBE6-5EF10C48B7EC}" dt="2021-05-23T07:48:53.918" v="198"/>
          <ac:grpSpMkLst>
            <pc:docMk/>
            <pc:sldMk cId="77171774" sldId="260"/>
            <ac:grpSpMk id="62" creationId="{1F2B4773-3207-44CC-B7AC-892B70498211}"/>
          </ac:grpSpMkLst>
        </pc:grpChg>
        <pc:grpChg chg="add del">
          <ac:chgData name="Phone Myat Pyae Sone" userId="856660179f169d99" providerId="Windows Live" clId="Web-{0176AE88-58B0-43CE-BBE6-5EF10C48B7EC}" dt="2021-05-23T07:49:43.873" v="201"/>
          <ac:grpSpMkLst>
            <pc:docMk/>
            <pc:sldMk cId="77171774" sldId="260"/>
            <ac:grpSpMk id="85" creationId="{1F2B4773-3207-44CC-B7AC-892B70498211}"/>
          </ac:grpSpMkLst>
        </pc:grpChg>
        <pc:grpChg chg="add del">
          <ac:chgData name="Phone Myat Pyae Sone" userId="856660179f169d99" providerId="Windows Live" clId="Web-{0176AE88-58B0-43CE-BBE6-5EF10C48B7EC}" dt="2021-05-23T07:51:44.442" v="236"/>
          <ac:grpSpMkLst>
            <pc:docMk/>
            <pc:sldMk cId="77171774" sldId="260"/>
            <ac:grpSpMk id="108" creationId="{1F2B4773-3207-44CC-B7AC-892B70498211}"/>
          </ac:grpSpMkLst>
        </pc:grpChg>
        <pc:grpChg chg="add del">
          <ac:chgData name="Phone Myat Pyae Sone" userId="856660179f169d99" providerId="Windows Live" clId="Web-{0176AE88-58B0-43CE-BBE6-5EF10C48B7EC}" dt="2021-05-23T07:50:01.780" v="205"/>
          <ac:grpSpMkLst>
            <pc:docMk/>
            <pc:sldMk cId="77171774" sldId="260"/>
            <ac:grpSpMk id="120" creationId="{10BE40E3-5550-4CDD-B4FD-387C33EBF157}"/>
          </ac:grpSpMkLst>
        </pc:grpChg>
        <pc:grpChg chg="add del">
          <ac:chgData name="Phone Myat Pyae Sone" userId="856660179f169d99" providerId="Windows Live" clId="Web-{0176AE88-58B0-43CE-BBE6-5EF10C48B7EC}" dt="2021-05-23T07:50:39.907" v="214"/>
          <ac:grpSpMkLst>
            <pc:docMk/>
            <pc:sldMk cId="77171774" sldId="260"/>
            <ac:grpSpMk id="134" creationId="{1F2B4773-3207-44CC-B7AC-892B70498211}"/>
          </ac:grpSpMkLst>
        </pc:grpChg>
        <pc:grpChg chg="add del">
          <ac:chgData name="Phone Myat Pyae Sone" userId="856660179f169d99" providerId="Windows Live" clId="Web-{0176AE88-58B0-43CE-BBE6-5EF10C48B7EC}" dt="2021-05-23T07:50:01.765" v="204"/>
          <ac:grpSpMkLst>
            <pc:docMk/>
            <pc:sldMk cId="77171774" sldId="260"/>
            <ac:grpSpMk id="137" creationId="{1F2B4773-3207-44CC-B7AC-892B70498211}"/>
          </ac:grpSpMkLst>
        </pc:grpChg>
        <pc:grpChg chg="add">
          <ac:chgData name="Phone Myat Pyae Sone" userId="856660179f169d99" providerId="Windows Live" clId="Web-{0176AE88-58B0-43CE-BBE6-5EF10C48B7EC}" dt="2021-05-23T07:51:44.442" v="236"/>
          <ac:grpSpMkLst>
            <pc:docMk/>
            <pc:sldMk cId="77171774" sldId="260"/>
            <ac:grpSpMk id="178" creationId="{1F2B4773-3207-44CC-B7AC-892B70498211}"/>
          </ac:grpSpMkLst>
        </pc:grpChg>
        <pc:picChg chg="add del mod ord">
          <ac:chgData name="Phone Myat Pyae Sone" userId="856660179f169d99" providerId="Windows Live" clId="Web-{0176AE88-58B0-43CE-BBE6-5EF10C48B7EC}" dt="2021-05-23T07:44:22.764" v="134"/>
          <ac:picMkLst>
            <pc:docMk/>
            <pc:sldMk cId="77171774" sldId="260"/>
            <ac:picMk id="4" creationId="{39A7ECA6-0AB2-457A-A0AA-FF3D64DDF7C5}"/>
          </ac:picMkLst>
        </pc:picChg>
        <pc:picChg chg="add del mod ord">
          <ac:chgData name="Phone Myat Pyae Sone" userId="856660179f169d99" providerId="Windows Live" clId="Web-{0176AE88-58B0-43CE-BBE6-5EF10C48B7EC}" dt="2021-05-23T07:50:12.531" v="207"/>
          <ac:picMkLst>
            <pc:docMk/>
            <pc:sldMk cId="77171774" sldId="260"/>
            <ac:picMk id="5" creationId="{D8FDC059-4456-4318-AF99-6C41515D0DFE}"/>
          </ac:picMkLst>
        </pc:picChg>
        <pc:picChg chg="add mod">
          <ac:chgData name="Phone Myat Pyae Sone" userId="856660179f169d99" providerId="Windows Live" clId="Web-{0176AE88-58B0-43CE-BBE6-5EF10C48B7EC}" dt="2021-05-23T07:51:44.442" v="236"/>
          <ac:picMkLst>
            <pc:docMk/>
            <pc:sldMk cId="77171774" sldId="260"/>
            <ac:picMk id="36" creationId="{FB79B9CA-C630-4AFB-B95F-02F7D7D5A535}"/>
          </ac:picMkLst>
        </pc:picChg>
        <pc:cxnChg chg="add del">
          <ac:chgData name="Phone Myat Pyae Sone" userId="856660179f169d99" providerId="Windows Live" clId="Web-{0176AE88-58B0-43CE-BBE6-5EF10C48B7EC}" dt="2021-05-23T07:43:23.761" v="121"/>
          <ac:cxnSpMkLst>
            <pc:docMk/>
            <pc:sldMk cId="77171774" sldId="260"/>
            <ac:cxnSpMk id="7" creationId="{64FA5DFF-7FE6-4855-84E6-DFA78EE978BD}"/>
          </ac:cxnSpMkLst>
        </pc:cxnChg>
        <pc:cxnChg chg="add del">
          <ac:chgData name="Phone Myat Pyae Sone" userId="856660179f169d99" providerId="Windows Live" clId="Web-{0176AE88-58B0-43CE-BBE6-5EF10C48B7EC}" dt="2021-05-23T07:43:23.761" v="121"/>
          <ac:cxnSpMkLst>
            <pc:docMk/>
            <pc:sldMk cId="77171774" sldId="260"/>
            <ac:cxnSpMk id="8" creationId="{2AFD8CBA-54A3-4363-991B-B9C631BBFA74}"/>
          </ac:cxnSpMkLst>
        </pc:cxnChg>
        <pc:cxnChg chg="add del">
          <ac:chgData name="Phone Myat Pyae Sone" userId="856660179f169d99" providerId="Windows Live" clId="Web-{0176AE88-58B0-43CE-BBE6-5EF10C48B7EC}" dt="2021-05-23T07:49:43.873" v="201"/>
          <ac:cxnSpMkLst>
            <pc:docMk/>
            <pc:sldMk cId="77171774" sldId="260"/>
            <ac:cxnSpMk id="101" creationId="{063B6EC6-D752-4EE7-908B-F8F19E8C7FEA}"/>
          </ac:cxnSpMkLst>
        </pc:cxnChg>
        <pc:cxnChg chg="add del">
          <ac:chgData name="Phone Myat Pyae Sone" userId="856660179f169d99" providerId="Windows Live" clId="Web-{0176AE88-58B0-43CE-BBE6-5EF10C48B7EC}" dt="2021-05-23T07:49:43.873" v="201"/>
          <ac:cxnSpMkLst>
            <pc:docMk/>
            <pc:sldMk cId="77171774" sldId="260"/>
            <ac:cxnSpMk id="103" creationId="{EFECD4E8-AD3E-4228-82A2-9461958EA94D}"/>
          </ac:cxnSpMkLst>
        </pc:cxnChg>
        <pc:cxnChg chg="add del">
          <ac:chgData name="Phone Myat Pyae Sone" userId="856660179f169d99" providerId="Windows Live" clId="Web-{0176AE88-58B0-43CE-BBE6-5EF10C48B7EC}" dt="2021-05-23T07:50:39.907" v="214"/>
          <ac:cxnSpMkLst>
            <pc:docMk/>
            <pc:sldMk cId="77171774" sldId="260"/>
            <ac:cxnSpMk id="148" creationId="{063B6EC6-D752-4EE7-908B-F8F19E8C7FEA}"/>
          </ac:cxnSpMkLst>
        </pc:cxnChg>
        <pc:cxnChg chg="add del">
          <ac:chgData name="Phone Myat Pyae Sone" userId="856660179f169d99" providerId="Windows Live" clId="Web-{0176AE88-58B0-43CE-BBE6-5EF10C48B7EC}" dt="2021-05-23T07:50:39.907" v="214"/>
          <ac:cxnSpMkLst>
            <pc:docMk/>
            <pc:sldMk cId="77171774" sldId="260"/>
            <ac:cxnSpMk id="150" creationId="{EFECD4E8-AD3E-4228-82A2-9461958EA94D}"/>
          </ac:cxnSpMkLst>
        </pc:cxnChg>
        <pc:cxnChg chg="add">
          <ac:chgData name="Phone Myat Pyae Sone" userId="856660179f169d99" providerId="Windows Live" clId="Web-{0176AE88-58B0-43CE-BBE6-5EF10C48B7EC}" dt="2021-05-23T07:51:44.442" v="236"/>
          <ac:cxnSpMkLst>
            <pc:docMk/>
            <pc:sldMk cId="77171774" sldId="260"/>
            <ac:cxnSpMk id="194" creationId="{063B6EC6-D752-4EE7-908B-F8F19E8C7FEA}"/>
          </ac:cxnSpMkLst>
        </pc:cxnChg>
        <pc:cxnChg chg="add">
          <ac:chgData name="Phone Myat Pyae Sone" userId="856660179f169d99" providerId="Windows Live" clId="Web-{0176AE88-58B0-43CE-BBE6-5EF10C48B7EC}" dt="2021-05-23T07:51:44.442" v="236"/>
          <ac:cxnSpMkLst>
            <pc:docMk/>
            <pc:sldMk cId="77171774" sldId="260"/>
            <ac:cxnSpMk id="196" creationId="{EFECD4E8-AD3E-4228-82A2-9461958EA94D}"/>
          </ac:cxnSpMkLst>
        </pc:cxnChg>
      </pc:sldChg>
      <pc:sldChg chg="addSp delSp modSp new mod setBg">
        <pc:chgData name="Phone Myat Pyae Sone" userId="856660179f169d99" providerId="Windows Live" clId="Web-{0176AE88-58B0-43CE-BBE6-5EF10C48B7EC}" dt="2021-05-23T09:22:23.724" v="642" actId="1076"/>
        <pc:sldMkLst>
          <pc:docMk/>
          <pc:sldMk cId="891643076" sldId="261"/>
        </pc:sldMkLst>
        <pc:spChg chg="mod">
          <ac:chgData name="Phone Myat Pyae Sone" userId="856660179f169d99" providerId="Windows Live" clId="Web-{0176AE88-58B0-43CE-BBE6-5EF10C48B7EC}" dt="2021-05-23T09:22:23.724" v="642" actId="1076"/>
          <ac:spMkLst>
            <pc:docMk/>
            <pc:sldMk cId="891643076" sldId="261"/>
            <ac:spMk id="2" creationId="{4139271F-1697-40A0-A41D-F0731AB3FC06}"/>
          </ac:spMkLst>
        </pc:spChg>
        <pc:spChg chg="add mod ord">
          <ac:chgData name="Phone Myat Pyae Sone" userId="856660179f169d99" providerId="Windows Live" clId="Web-{0176AE88-58B0-43CE-BBE6-5EF10C48B7EC}" dt="2021-05-23T09:22:19.849" v="641" actId="1076"/>
          <ac:spMkLst>
            <pc:docMk/>
            <pc:sldMk cId="891643076" sldId="261"/>
            <ac:spMk id="3" creationId="{E51AAB1E-4088-41BE-9E85-14EE8AB57FF8}"/>
          </ac:spMkLst>
        </pc:spChg>
        <pc:spChg chg="add">
          <ac:chgData name="Phone Myat Pyae Sone" userId="856660179f169d99" providerId="Windows Live" clId="Web-{0176AE88-58B0-43CE-BBE6-5EF10C48B7EC}" dt="2021-05-23T08:05:41.322" v="576"/>
          <ac:spMkLst>
            <pc:docMk/>
            <pc:sldMk cId="891643076" sldId="261"/>
            <ac:spMk id="8" creationId="{A65AC7D1-EAA9-48F5-B509-60A7F50BF703}"/>
          </ac:spMkLst>
        </pc:spChg>
        <pc:spChg chg="add">
          <ac:chgData name="Phone Myat Pyae Sone" userId="856660179f169d99" providerId="Windows Live" clId="Web-{0176AE88-58B0-43CE-BBE6-5EF10C48B7EC}" dt="2021-05-23T08:05:41.322" v="576"/>
          <ac:spMkLst>
            <pc:docMk/>
            <pc:sldMk cId="891643076" sldId="261"/>
            <ac:spMk id="9" creationId="{D6320AF9-619A-4175-865B-5663E1AEF4C5}"/>
          </ac:spMkLst>
        </pc:spChg>
        <pc:spChg chg="add del">
          <ac:chgData name="Phone Myat Pyae Sone" userId="856660179f169d99" providerId="Windows Live" clId="Web-{0176AE88-58B0-43CE-BBE6-5EF10C48B7EC}" dt="2021-05-23T08:05:41.307" v="575"/>
          <ac:spMkLst>
            <pc:docMk/>
            <pc:sldMk cId="891643076" sldId="261"/>
            <ac:spMk id="22" creationId="{9F4444CE-BC8D-4D61-B303-4C05614E62AB}"/>
          </ac:spMkLst>
        </pc:spChg>
        <pc:spChg chg="add del">
          <ac:chgData name="Phone Myat Pyae Sone" userId="856660179f169d99" providerId="Windows Live" clId="Web-{0176AE88-58B0-43CE-BBE6-5EF10C48B7EC}" dt="2021-05-23T08:05:41.307" v="575"/>
          <ac:spMkLst>
            <pc:docMk/>
            <pc:sldMk cId="891643076" sldId="261"/>
            <ac:spMk id="24" creationId="{62423CA5-E2E1-4789-B759-9906C1C94063}"/>
          </ac:spMkLst>
        </pc:spChg>
        <pc:spChg chg="add del">
          <ac:chgData name="Phone Myat Pyae Sone" userId="856660179f169d99" providerId="Windows Live" clId="Web-{0176AE88-58B0-43CE-BBE6-5EF10C48B7EC}" dt="2021-05-23T08:05:41.307" v="575"/>
          <ac:spMkLst>
            <pc:docMk/>
            <pc:sldMk cId="891643076" sldId="261"/>
            <ac:spMk id="26" creationId="{73772B81-181F-48B7-8826-4D9686D15DF5}"/>
          </ac:spMkLst>
        </pc:spChg>
        <pc:spChg chg="add del">
          <ac:chgData name="Phone Myat Pyae Sone" userId="856660179f169d99" providerId="Windows Live" clId="Web-{0176AE88-58B0-43CE-BBE6-5EF10C48B7EC}" dt="2021-05-23T08:05:41.307" v="575"/>
          <ac:spMkLst>
            <pc:docMk/>
            <pc:sldMk cId="891643076" sldId="261"/>
            <ac:spMk id="28" creationId="{B2205F6E-03C6-4E92-877C-E2482F6599AA}"/>
          </ac:spMkLst>
        </pc:spChg>
        <pc:spChg chg="add">
          <ac:chgData name="Phone Myat Pyae Sone" userId="856660179f169d99" providerId="Windows Live" clId="Web-{0176AE88-58B0-43CE-BBE6-5EF10C48B7EC}" dt="2021-05-23T08:05:41.322" v="576"/>
          <ac:spMkLst>
            <pc:docMk/>
            <pc:sldMk cId="891643076" sldId="261"/>
            <ac:spMk id="30" creationId="{7E018740-5C2B-4A41-AC1A-7E68D1EC1954}"/>
          </ac:spMkLst>
        </pc:spChg>
        <pc:spChg chg="add">
          <ac:chgData name="Phone Myat Pyae Sone" userId="856660179f169d99" providerId="Windows Live" clId="Web-{0176AE88-58B0-43CE-BBE6-5EF10C48B7EC}" dt="2021-05-23T08:05:41.322" v="576"/>
          <ac:spMkLst>
            <pc:docMk/>
            <pc:sldMk cId="891643076" sldId="261"/>
            <ac:spMk id="32" creationId="{166F75A4-C475-4941-8EE2-B80A06A2C1BB}"/>
          </ac:spMkLst>
        </pc:spChg>
        <pc:spChg chg="add">
          <ac:chgData name="Phone Myat Pyae Sone" userId="856660179f169d99" providerId="Windows Live" clId="Web-{0176AE88-58B0-43CE-BBE6-5EF10C48B7EC}" dt="2021-05-23T08:05:41.322" v="576"/>
          <ac:spMkLst>
            <pc:docMk/>
            <pc:sldMk cId="891643076" sldId="261"/>
            <ac:spMk id="34" creationId="{A032553A-72E8-4B0D-8405-FF9771C9AF05}"/>
          </ac:spMkLst>
        </pc:spChg>
        <pc:spChg chg="add">
          <ac:chgData name="Phone Myat Pyae Sone" userId="856660179f169d99" providerId="Windows Live" clId="Web-{0176AE88-58B0-43CE-BBE6-5EF10C48B7EC}" dt="2021-05-23T08:05:41.322" v="576"/>
          <ac:spMkLst>
            <pc:docMk/>
            <pc:sldMk cId="891643076" sldId="261"/>
            <ac:spMk id="36" creationId="{765800AC-C3B9-498E-87BC-29FAE4C76B21}"/>
          </ac:spMkLst>
        </pc:spChg>
        <pc:spChg chg="add">
          <ac:chgData name="Phone Myat Pyae Sone" userId="856660179f169d99" providerId="Windows Live" clId="Web-{0176AE88-58B0-43CE-BBE6-5EF10C48B7EC}" dt="2021-05-23T08:05:41.322" v="576"/>
          <ac:spMkLst>
            <pc:docMk/>
            <pc:sldMk cId="891643076" sldId="261"/>
            <ac:spMk id="38" creationId="{1F9D6ACB-2FF4-49F9-978A-E0D5327FC635}"/>
          </ac:spMkLst>
        </pc:spChg>
        <pc:spChg chg="add">
          <ac:chgData name="Phone Myat Pyae Sone" userId="856660179f169d99" providerId="Windows Live" clId="Web-{0176AE88-58B0-43CE-BBE6-5EF10C48B7EC}" dt="2021-05-23T08:05:41.322" v="576"/>
          <ac:spMkLst>
            <pc:docMk/>
            <pc:sldMk cId="891643076" sldId="261"/>
            <ac:spMk id="40" creationId="{A5EC319D-0FEA-4B95-A3EA-01E35672C95B}"/>
          </ac:spMkLst>
        </pc:spChg>
        <pc:grpChg chg="add">
          <ac:chgData name="Phone Myat Pyae Sone" userId="856660179f169d99" providerId="Windows Live" clId="Web-{0176AE88-58B0-43CE-BBE6-5EF10C48B7EC}" dt="2021-05-23T08:05:41.322" v="576"/>
          <ac:grpSpMkLst>
            <pc:docMk/>
            <pc:sldMk cId="891643076" sldId="261"/>
            <ac:grpSpMk id="7" creationId="{1F2B4773-3207-44CC-B7AC-892B70498211}"/>
          </ac:grpSpMkLst>
        </pc:grpChg>
        <pc:grpChg chg="add del">
          <ac:chgData name="Phone Myat Pyae Sone" userId="856660179f169d99" providerId="Windows Live" clId="Web-{0176AE88-58B0-43CE-BBE6-5EF10C48B7EC}" dt="2021-05-23T08:05:41.307" v="575"/>
          <ac:grpSpMkLst>
            <pc:docMk/>
            <pc:sldMk cId="891643076" sldId="261"/>
            <ac:grpSpMk id="10" creationId="{1F2B4773-3207-44CC-B7AC-892B70498211}"/>
          </ac:grpSpMkLst>
        </pc:grpChg>
        <pc:picChg chg="add del mod">
          <ac:chgData name="Phone Myat Pyae Sone" userId="856660179f169d99" providerId="Windows Live" clId="Web-{0176AE88-58B0-43CE-BBE6-5EF10C48B7EC}" dt="2021-05-23T08:02:08.510" v="394"/>
          <ac:picMkLst>
            <pc:docMk/>
            <pc:sldMk cId="891643076" sldId="261"/>
            <ac:picMk id="4" creationId="{75A3ABB6-2CC9-4B00-A1EC-6CECCF7DAD69}"/>
          </ac:picMkLst>
        </pc:picChg>
        <pc:picChg chg="add mod">
          <ac:chgData name="Phone Myat Pyae Sone" userId="856660179f169d99" providerId="Windows Live" clId="Web-{0176AE88-58B0-43CE-BBE6-5EF10C48B7EC}" dt="2021-05-23T08:06:30.563" v="585" actId="1076"/>
          <ac:picMkLst>
            <pc:docMk/>
            <pc:sldMk cId="891643076" sldId="261"/>
            <ac:picMk id="5" creationId="{79674829-2751-43BD-B56D-B0024E5D42BF}"/>
          </ac:picMkLst>
        </pc:picChg>
        <pc:cxnChg chg="add">
          <ac:chgData name="Phone Myat Pyae Sone" userId="856660179f169d99" providerId="Windows Live" clId="Web-{0176AE88-58B0-43CE-BBE6-5EF10C48B7EC}" dt="2021-05-23T08:05:41.322" v="576"/>
          <ac:cxnSpMkLst>
            <pc:docMk/>
            <pc:sldMk cId="891643076" sldId="261"/>
            <ac:cxnSpMk id="21" creationId="{063B6EC6-D752-4EE7-908B-F8F19E8C7FEA}"/>
          </ac:cxnSpMkLst>
        </pc:cxnChg>
        <pc:cxnChg chg="add">
          <ac:chgData name="Phone Myat Pyae Sone" userId="856660179f169d99" providerId="Windows Live" clId="Web-{0176AE88-58B0-43CE-BBE6-5EF10C48B7EC}" dt="2021-05-23T08:05:41.322" v="576"/>
          <ac:cxnSpMkLst>
            <pc:docMk/>
            <pc:sldMk cId="891643076" sldId="261"/>
            <ac:cxnSpMk id="23" creationId="{EFECD4E8-AD3E-4228-82A2-9461958EA94D}"/>
          </ac:cxnSpMkLst>
        </pc:cxnChg>
      </pc:sldChg>
      <pc:sldChg chg="addSp modSp new mod setBg">
        <pc:chgData name="Phone Myat Pyae Sone" userId="856660179f169d99" providerId="Windows Live" clId="Web-{0176AE88-58B0-43CE-BBE6-5EF10C48B7EC}" dt="2021-05-23T09:33:31.662" v="1089" actId="1076"/>
        <pc:sldMkLst>
          <pc:docMk/>
          <pc:sldMk cId="1325491366" sldId="262"/>
        </pc:sldMkLst>
        <pc:spChg chg="mod">
          <ac:chgData name="Phone Myat Pyae Sone" userId="856660179f169d99" providerId="Windows Live" clId="Web-{0176AE88-58B0-43CE-BBE6-5EF10C48B7EC}" dt="2021-05-23T09:33:22.787" v="1087" actId="1076"/>
          <ac:spMkLst>
            <pc:docMk/>
            <pc:sldMk cId="1325491366" sldId="262"/>
            <ac:spMk id="2" creationId="{C003D90E-CAAF-47D0-955F-3A291270426E}"/>
          </ac:spMkLst>
        </pc:spChg>
        <pc:spChg chg="add mod ord">
          <ac:chgData name="Phone Myat Pyae Sone" userId="856660179f169d99" providerId="Windows Live" clId="Web-{0176AE88-58B0-43CE-BBE6-5EF10C48B7EC}" dt="2021-05-23T09:33:19.865" v="1086" actId="1076"/>
          <ac:spMkLst>
            <pc:docMk/>
            <pc:sldMk cId="1325491366" sldId="262"/>
            <ac:spMk id="3" creationId="{FFB610D4-C7A5-42A8-9B81-301DF2B88C97}"/>
          </ac:spMkLst>
        </pc:spChg>
        <pc:spChg chg="add">
          <ac:chgData name="Phone Myat Pyae Sone" userId="856660179f169d99" providerId="Windows Live" clId="Web-{0176AE88-58B0-43CE-BBE6-5EF10C48B7EC}" dt="2021-05-23T09:32:08.254" v="1070"/>
          <ac:spMkLst>
            <pc:docMk/>
            <pc:sldMk cId="1325491366" sldId="262"/>
            <ac:spMk id="21" creationId="{A65AC7D1-EAA9-48F5-B509-60A7F50BF703}"/>
          </ac:spMkLst>
        </pc:spChg>
        <pc:spChg chg="add">
          <ac:chgData name="Phone Myat Pyae Sone" userId="856660179f169d99" providerId="Windows Live" clId="Web-{0176AE88-58B0-43CE-BBE6-5EF10C48B7EC}" dt="2021-05-23T09:32:08.254" v="1070"/>
          <ac:spMkLst>
            <pc:docMk/>
            <pc:sldMk cId="1325491366" sldId="262"/>
            <ac:spMk id="23" creationId="{D6320AF9-619A-4175-865B-5663E1AEF4C5}"/>
          </ac:spMkLst>
        </pc:spChg>
        <pc:spChg chg="add">
          <ac:chgData name="Phone Myat Pyae Sone" userId="856660179f169d99" providerId="Windows Live" clId="Web-{0176AE88-58B0-43CE-BBE6-5EF10C48B7EC}" dt="2021-05-23T09:32:08.254" v="1070"/>
          <ac:spMkLst>
            <pc:docMk/>
            <pc:sldMk cId="1325491366" sldId="262"/>
            <ac:spMk id="29" creationId="{7E018740-5C2B-4A41-AC1A-7E68D1EC1954}"/>
          </ac:spMkLst>
        </pc:spChg>
        <pc:spChg chg="add">
          <ac:chgData name="Phone Myat Pyae Sone" userId="856660179f169d99" providerId="Windows Live" clId="Web-{0176AE88-58B0-43CE-BBE6-5EF10C48B7EC}" dt="2021-05-23T09:32:08.254" v="1070"/>
          <ac:spMkLst>
            <pc:docMk/>
            <pc:sldMk cId="1325491366" sldId="262"/>
            <ac:spMk id="31" creationId="{166F75A4-C475-4941-8EE2-B80A06A2C1BB}"/>
          </ac:spMkLst>
        </pc:spChg>
        <pc:spChg chg="add">
          <ac:chgData name="Phone Myat Pyae Sone" userId="856660179f169d99" providerId="Windows Live" clId="Web-{0176AE88-58B0-43CE-BBE6-5EF10C48B7EC}" dt="2021-05-23T09:32:08.254" v="1070"/>
          <ac:spMkLst>
            <pc:docMk/>
            <pc:sldMk cId="1325491366" sldId="262"/>
            <ac:spMk id="33" creationId="{A032553A-72E8-4B0D-8405-FF9771C9AF05}"/>
          </ac:spMkLst>
        </pc:spChg>
        <pc:spChg chg="add">
          <ac:chgData name="Phone Myat Pyae Sone" userId="856660179f169d99" providerId="Windows Live" clId="Web-{0176AE88-58B0-43CE-BBE6-5EF10C48B7EC}" dt="2021-05-23T09:32:08.254" v="1070"/>
          <ac:spMkLst>
            <pc:docMk/>
            <pc:sldMk cId="1325491366" sldId="262"/>
            <ac:spMk id="35" creationId="{765800AC-C3B9-498E-87BC-29FAE4C76B21}"/>
          </ac:spMkLst>
        </pc:spChg>
        <pc:spChg chg="add">
          <ac:chgData name="Phone Myat Pyae Sone" userId="856660179f169d99" providerId="Windows Live" clId="Web-{0176AE88-58B0-43CE-BBE6-5EF10C48B7EC}" dt="2021-05-23T09:32:08.254" v="1070"/>
          <ac:spMkLst>
            <pc:docMk/>
            <pc:sldMk cId="1325491366" sldId="262"/>
            <ac:spMk id="37" creationId="{1F9D6ACB-2FF4-49F9-978A-E0D5327FC635}"/>
          </ac:spMkLst>
        </pc:spChg>
        <pc:spChg chg="add">
          <ac:chgData name="Phone Myat Pyae Sone" userId="856660179f169d99" providerId="Windows Live" clId="Web-{0176AE88-58B0-43CE-BBE6-5EF10C48B7EC}" dt="2021-05-23T09:32:08.254" v="1070"/>
          <ac:spMkLst>
            <pc:docMk/>
            <pc:sldMk cId="1325491366" sldId="262"/>
            <ac:spMk id="39" creationId="{A5EC319D-0FEA-4B95-A3EA-01E35672C95B}"/>
          </ac:spMkLst>
        </pc:spChg>
        <pc:grpChg chg="add">
          <ac:chgData name="Phone Myat Pyae Sone" userId="856660179f169d99" providerId="Windows Live" clId="Web-{0176AE88-58B0-43CE-BBE6-5EF10C48B7EC}" dt="2021-05-23T09:32:08.254" v="1070"/>
          <ac:grpSpMkLst>
            <pc:docMk/>
            <pc:sldMk cId="1325491366" sldId="262"/>
            <ac:grpSpMk id="9" creationId="{1F2B4773-3207-44CC-B7AC-892B70498211}"/>
          </ac:grpSpMkLst>
        </pc:grpChg>
        <pc:picChg chg="add mod">
          <ac:chgData name="Phone Myat Pyae Sone" userId="856660179f169d99" providerId="Windows Live" clId="Web-{0176AE88-58B0-43CE-BBE6-5EF10C48B7EC}" dt="2021-05-23T09:33:31.662" v="1089" actId="1076"/>
          <ac:picMkLst>
            <pc:docMk/>
            <pc:sldMk cId="1325491366" sldId="262"/>
            <ac:picMk id="4" creationId="{48175656-0493-43D7-882B-AEE67AFEA421}"/>
          </ac:picMkLst>
        </pc:picChg>
        <pc:cxnChg chg="add">
          <ac:chgData name="Phone Myat Pyae Sone" userId="856660179f169d99" providerId="Windows Live" clId="Web-{0176AE88-58B0-43CE-BBE6-5EF10C48B7EC}" dt="2021-05-23T09:32:08.254" v="1070"/>
          <ac:cxnSpMkLst>
            <pc:docMk/>
            <pc:sldMk cId="1325491366" sldId="262"/>
            <ac:cxnSpMk id="25" creationId="{063B6EC6-D752-4EE7-908B-F8F19E8C7FEA}"/>
          </ac:cxnSpMkLst>
        </pc:cxnChg>
        <pc:cxnChg chg="add">
          <ac:chgData name="Phone Myat Pyae Sone" userId="856660179f169d99" providerId="Windows Live" clId="Web-{0176AE88-58B0-43CE-BBE6-5EF10C48B7EC}" dt="2021-05-23T09:32:08.254" v="1070"/>
          <ac:cxnSpMkLst>
            <pc:docMk/>
            <pc:sldMk cId="1325491366" sldId="262"/>
            <ac:cxnSpMk id="27" creationId="{EFECD4E8-AD3E-4228-82A2-9461958EA94D}"/>
          </ac:cxnSpMkLst>
        </pc:cxnChg>
      </pc:sldChg>
      <pc:sldChg chg="new del">
        <pc:chgData name="Phone Myat Pyae Sone" userId="856660179f169d99" providerId="Windows Live" clId="Web-{0176AE88-58B0-43CE-BBE6-5EF10C48B7EC}" dt="2021-05-23T09:24:40.164" v="724"/>
        <pc:sldMkLst>
          <pc:docMk/>
          <pc:sldMk cId="3050100541" sldId="263"/>
        </pc:sldMkLst>
      </pc:sldChg>
      <pc:sldChg chg="addSp delSp modSp new mod setBg">
        <pc:chgData name="Phone Myat Pyae Sone" userId="856660179f169d99" providerId="Windows Live" clId="Web-{0176AE88-58B0-43CE-BBE6-5EF10C48B7EC}" dt="2021-05-23T09:45:01.462" v="1534" actId="1076"/>
        <pc:sldMkLst>
          <pc:docMk/>
          <pc:sldMk cId="3087089354" sldId="263"/>
        </pc:sldMkLst>
        <pc:spChg chg="mod">
          <ac:chgData name="Phone Myat Pyae Sone" userId="856660179f169d99" providerId="Windows Live" clId="Web-{0176AE88-58B0-43CE-BBE6-5EF10C48B7EC}" dt="2021-05-23T09:45:01.462" v="1534" actId="1076"/>
          <ac:spMkLst>
            <pc:docMk/>
            <pc:sldMk cId="3087089354" sldId="263"/>
            <ac:spMk id="2" creationId="{A6281D5B-A1F6-4ABD-A197-82FA27F9BB06}"/>
          </ac:spMkLst>
        </pc:spChg>
        <pc:spChg chg="add mod ord">
          <ac:chgData name="Phone Myat Pyae Sone" userId="856660179f169d99" providerId="Windows Live" clId="Web-{0176AE88-58B0-43CE-BBE6-5EF10C48B7EC}" dt="2021-05-23T09:44:58.509" v="1533" actId="1076"/>
          <ac:spMkLst>
            <pc:docMk/>
            <pc:sldMk cId="3087089354" sldId="263"/>
            <ac:spMk id="3" creationId="{B7F91898-467D-480B-A824-7FDD7394A715}"/>
          </ac:spMkLst>
        </pc:spChg>
        <pc:spChg chg="add del">
          <ac:chgData name="Phone Myat Pyae Sone" userId="856660179f169d99" providerId="Windows Live" clId="Web-{0176AE88-58B0-43CE-BBE6-5EF10C48B7EC}" dt="2021-05-23T09:35:03.008" v="1120"/>
          <ac:spMkLst>
            <pc:docMk/>
            <pc:sldMk cId="3087089354" sldId="263"/>
            <ac:spMk id="4" creationId="{E10CF06D-74CA-4EA3-A865-CF8B0DE44C97}"/>
          </ac:spMkLst>
        </pc:spChg>
        <pc:spChg chg="add">
          <ac:chgData name="Phone Myat Pyae Sone" userId="856660179f169d99" providerId="Windows Live" clId="Web-{0176AE88-58B0-43CE-BBE6-5EF10C48B7EC}" dt="2021-05-23T09:43:38.460" v="1517"/>
          <ac:spMkLst>
            <pc:docMk/>
            <pc:sldMk cId="3087089354" sldId="263"/>
            <ac:spMk id="22" creationId="{A65AC7D1-EAA9-48F5-B509-60A7F50BF703}"/>
          </ac:spMkLst>
        </pc:spChg>
        <pc:spChg chg="add">
          <ac:chgData name="Phone Myat Pyae Sone" userId="856660179f169d99" providerId="Windows Live" clId="Web-{0176AE88-58B0-43CE-BBE6-5EF10C48B7EC}" dt="2021-05-23T09:43:38.460" v="1517"/>
          <ac:spMkLst>
            <pc:docMk/>
            <pc:sldMk cId="3087089354" sldId="263"/>
            <ac:spMk id="24" creationId="{D6320AF9-619A-4175-865B-5663E1AEF4C5}"/>
          </ac:spMkLst>
        </pc:spChg>
        <pc:spChg chg="add">
          <ac:chgData name="Phone Myat Pyae Sone" userId="856660179f169d99" providerId="Windows Live" clId="Web-{0176AE88-58B0-43CE-BBE6-5EF10C48B7EC}" dt="2021-05-23T09:43:38.460" v="1517"/>
          <ac:spMkLst>
            <pc:docMk/>
            <pc:sldMk cId="3087089354" sldId="263"/>
            <ac:spMk id="30" creationId="{7E018740-5C2B-4A41-AC1A-7E68D1EC1954}"/>
          </ac:spMkLst>
        </pc:spChg>
        <pc:spChg chg="add">
          <ac:chgData name="Phone Myat Pyae Sone" userId="856660179f169d99" providerId="Windows Live" clId="Web-{0176AE88-58B0-43CE-BBE6-5EF10C48B7EC}" dt="2021-05-23T09:43:38.460" v="1517"/>
          <ac:spMkLst>
            <pc:docMk/>
            <pc:sldMk cId="3087089354" sldId="263"/>
            <ac:spMk id="32" creationId="{166F75A4-C475-4941-8EE2-B80A06A2C1BB}"/>
          </ac:spMkLst>
        </pc:spChg>
        <pc:spChg chg="add">
          <ac:chgData name="Phone Myat Pyae Sone" userId="856660179f169d99" providerId="Windows Live" clId="Web-{0176AE88-58B0-43CE-BBE6-5EF10C48B7EC}" dt="2021-05-23T09:43:38.460" v="1517"/>
          <ac:spMkLst>
            <pc:docMk/>
            <pc:sldMk cId="3087089354" sldId="263"/>
            <ac:spMk id="34" creationId="{A032553A-72E8-4B0D-8405-FF9771C9AF05}"/>
          </ac:spMkLst>
        </pc:spChg>
        <pc:spChg chg="add">
          <ac:chgData name="Phone Myat Pyae Sone" userId="856660179f169d99" providerId="Windows Live" clId="Web-{0176AE88-58B0-43CE-BBE6-5EF10C48B7EC}" dt="2021-05-23T09:43:38.460" v="1517"/>
          <ac:spMkLst>
            <pc:docMk/>
            <pc:sldMk cId="3087089354" sldId="263"/>
            <ac:spMk id="36" creationId="{765800AC-C3B9-498E-87BC-29FAE4C76B21}"/>
          </ac:spMkLst>
        </pc:spChg>
        <pc:spChg chg="add">
          <ac:chgData name="Phone Myat Pyae Sone" userId="856660179f169d99" providerId="Windows Live" clId="Web-{0176AE88-58B0-43CE-BBE6-5EF10C48B7EC}" dt="2021-05-23T09:43:38.460" v="1517"/>
          <ac:spMkLst>
            <pc:docMk/>
            <pc:sldMk cId="3087089354" sldId="263"/>
            <ac:spMk id="38" creationId="{1F9D6ACB-2FF4-49F9-978A-E0D5327FC635}"/>
          </ac:spMkLst>
        </pc:spChg>
        <pc:spChg chg="add">
          <ac:chgData name="Phone Myat Pyae Sone" userId="856660179f169d99" providerId="Windows Live" clId="Web-{0176AE88-58B0-43CE-BBE6-5EF10C48B7EC}" dt="2021-05-23T09:43:38.460" v="1517"/>
          <ac:spMkLst>
            <pc:docMk/>
            <pc:sldMk cId="3087089354" sldId="263"/>
            <ac:spMk id="40" creationId="{A5EC319D-0FEA-4B95-A3EA-01E35672C95B}"/>
          </ac:spMkLst>
        </pc:spChg>
        <pc:grpChg chg="add">
          <ac:chgData name="Phone Myat Pyae Sone" userId="856660179f169d99" providerId="Windows Live" clId="Web-{0176AE88-58B0-43CE-BBE6-5EF10C48B7EC}" dt="2021-05-23T09:43:38.460" v="1517"/>
          <ac:grpSpMkLst>
            <pc:docMk/>
            <pc:sldMk cId="3087089354" sldId="263"/>
            <ac:grpSpMk id="10" creationId="{1F2B4773-3207-44CC-B7AC-892B70498211}"/>
          </ac:grpSpMkLst>
        </pc:grpChg>
        <pc:picChg chg="add mod">
          <ac:chgData name="Phone Myat Pyae Sone" userId="856660179f169d99" providerId="Windows Live" clId="Web-{0176AE88-58B0-43CE-BBE6-5EF10C48B7EC}" dt="2021-05-23T09:44:47.805" v="1532" actId="14100"/>
          <ac:picMkLst>
            <pc:docMk/>
            <pc:sldMk cId="3087089354" sldId="263"/>
            <ac:picMk id="5" creationId="{1CCC8AE4-2758-4144-8382-16FBEA3BB30C}"/>
          </ac:picMkLst>
        </pc:picChg>
        <pc:cxnChg chg="add">
          <ac:chgData name="Phone Myat Pyae Sone" userId="856660179f169d99" providerId="Windows Live" clId="Web-{0176AE88-58B0-43CE-BBE6-5EF10C48B7EC}" dt="2021-05-23T09:43:38.460" v="1517"/>
          <ac:cxnSpMkLst>
            <pc:docMk/>
            <pc:sldMk cId="3087089354" sldId="263"/>
            <ac:cxnSpMk id="26" creationId="{063B6EC6-D752-4EE7-908B-F8F19E8C7FEA}"/>
          </ac:cxnSpMkLst>
        </pc:cxnChg>
        <pc:cxnChg chg="add">
          <ac:chgData name="Phone Myat Pyae Sone" userId="856660179f169d99" providerId="Windows Live" clId="Web-{0176AE88-58B0-43CE-BBE6-5EF10C48B7EC}" dt="2021-05-23T09:43:38.460" v="1517"/>
          <ac:cxnSpMkLst>
            <pc:docMk/>
            <pc:sldMk cId="3087089354" sldId="263"/>
            <ac:cxnSpMk id="28" creationId="{EFECD4E8-AD3E-4228-82A2-9461958EA94D}"/>
          </ac:cxnSpMkLst>
        </pc:cxnChg>
      </pc:sldChg>
      <pc:sldChg chg="addSp modSp new mod setBg">
        <pc:chgData name="Phone Myat Pyae Sone" userId="856660179f169d99" providerId="Windows Live" clId="Web-{0176AE88-58B0-43CE-BBE6-5EF10C48B7EC}" dt="2021-05-23T09:50:14.078" v="1668" actId="20577"/>
        <pc:sldMkLst>
          <pc:docMk/>
          <pc:sldMk cId="101243551" sldId="264"/>
        </pc:sldMkLst>
        <pc:spChg chg="mod">
          <ac:chgData name="Phone Myat Pyae Sone" userId="856660179f169d99" providerId="Windows Live" clId="Web-{0176AE88-58B0-43CE-BBE6-5EF10C48B7EC}" dt="2021-05-23T09:49:31.499" v="1640"/>
          <ac:spMkLst>
            <pc:docMk/>
            <pc:sldMk cId="101243551" sldId="264"/>
            <ac:spMk id="2" creationId="{C5FB0174-A859-411E-A64E-4A4C372C0656}"/>
          </ac:spMkLst>
        </pc:spChg>
        <pc:spChg chg="add mod ord">
          <ac:chgData name="Phone Myat Pyae Sone" userId="856660179f169d99" providerId="Windows Live" clId="Web-{0176AE88-58B0-43CE-BBE6-5EF10C48B7EC}" dt="2021-05-23T09:50:14.078" v="1668" actId="20577"/>
          <ac:spMkLst>
            <pc:docMk/>
            <pc:sldMk cId="101243551" sldId="264"/>
            <ac:spMk id="3" creationId="{82D0AD19-F718-4D79-9EE3-AC5386FACA3B}"/>
          </ac:spMkLst>
        </pc:spChg>
        <pc:spChg chg="add">
          <ac:chgData name="Phone Myat Pyae Sone" userId="856660179f169d99" providerId="Windows Live" clId="Web-{0176AE88-58B0-43CE-BBE6-5EF10C48B7EC}" dt="2021-05-23T09:49:31.499" v="1640"/>
          <ac:spMkLst>
            <pc:docMk/>
            <pc:sldMk cId="101243551" sldId="264"/>
            <ac:spMk id="21" creationId="{A65AC7D1-EAA9-48F5-B509-60A7F50BF703}"/>
          </ac:spMkLst>
        </pc:spChg>
        <pc:spChg chg="add">
          <ac:chgData name="Phone Myat Pyae Sone" userId="856660179f169d99" providerId="Windows Live" clId="Web-{0176AE88-58B0-43CE-BBE6-5EF10C48B7EC}" dt="2021-05-23T09:49:31.499" v="1640"/>
          <ac:spMkLst>
            <pc:docMk/>
            <pc:sldMk cId="101243551" sldId="264"/>
            <ac:spMk id="23" creationId="{D6320AF9-619A-4175-865B-5663E1AEF4C5}"/>
          </ac:spMkLst>
        </pc:spChg>
        <pc:spChg chg="add">
          <ac:chgData name="Phone Myat Pyae Sone" userId="856660179f169d99" providerId="Windows Live" clId="Web-{0176AE88-58B0-43CE-BBE6-5EF10C48B7EC}" dt="2021-05-23T09:49:31.499" v="1640"/>
          <ac:spMkLst>
            <pc:docMk/>
            <pc:sldMk cId="101243551" sldId="264"/>
            <ac:spMk id="29" creationId="{7E018740-5C2B-4A41-AC1A-7E68D1EC1954}"/>
          </ac:spMkLst>
        </pc:spChg>
        <pc:spChg chg="add">
          <ac:chgData name="Phone Myat Pyae Sone" userId="856660179f169d99" providerId="Windows Live" clId="Web-{0176AE88-58B0-43CE-BBE6-5EF10C48B7EC}" dt="2021-05-23T09:49:31.499" v="1640"/>
          <ac:spMkLst>
            <pc:docMk/>
            <pc:sldMk cId="101243551" sldId="264"/>
            <ac:spMk id="31" creationId="{166F75A4-C475-4941-8EE2-B80A06A2C1BB}"/>
          </ac:spMkLst>
        </pc:spChg>
        <pc:spChg chg="add">
          <ac:chgData name="Phone Myat Pyae Sone" userId="856660179f169d99" providerId="Windows Live" clId="Web-{0176AE88-58B0-43CE-BBE6-5EF10C48B7EC}" dt="2021-05-23T09:49:31.499" v="1640"/>
          <ac:spMkLst>
            <pc:docMk/>
            <pc:sldMk cId="101243551" sldId="264"/>
            <ac:spMk id="33" creationId="{A032553A-72E8-4B0D-8405-FF9771C9AF05}"/>
          </ac:spMkLst>
        </pc:spChg>
        <pc:spChg chg="add">
          <ac:chgData name="Phone Myat Pyae Sone" userId="856660179f169d99" providerId="Windows Live" clId="Web-{0176AE88-58B0-43CE-BBE6-5EF10C48B7EC}" dt="2021-05-23T09:49:31.499" v="1640"/>
          <ac:spMkLst>
            <pc:docMk/>
            <pc:sldMk cId="101243551" sldId="264"/>
            <ac:spMk id="35" creationId="{765800AC-C3B9-498E-87BC-29FAE4C76B21}"/>
          </ac:spMkLst>
        </pc:spChg>
        <pc:spChg chg="add">
          <ac:chgData name="Phone Myat Pyae Sone" userId="856660179f169d99" providerId="Windows Live" clId="Web-{0176AE88-58B0-43CE-BBE6-5EF10C48B7EC}" dt="2021-05-23T09:49:31.499" v="1640"/>
          <ac:spMkLst>
            <pc:docMk/>
            <pc:sldMk cId="101243551" sldId="264"/>
            <ac:spMk id="37" creationId="{1F9D6ACB-2FF4-49F9-978A-E0D5327FC635}"/>
          </ac:spMkLst>
        </pc:spChg>
        <pc:spChg chg="add">
          <ac:chgData name="Phone Myat Pyae Sone" userId="856660179f169d99" providerId="Windows Live" clId="Web-{0176AE88-58B0-43CE-BBE6-5EF10C48B7EC}" dt="2021-05-23T09:49:31.499" v="1640"/>
          <ac:spMkLst>
            <pc:docMk/>
            <pc:sldMk cId="101243551" sldId="264"/>
            <ac:spMk id="39" creationId="{A5EC319D-0FEA-4B95-A3EA-01E35672C95B}"/>
          </ac:spMkLst>
        </pc:spChg>
        <pc:grpChg chg="add">
          <ac:chgData name="Phone Myat Pyae Sone" userId="856660179f169d99" providerId="Windows Live" clId="Web-{0176AE88-58B0-43CE-BBE6-5EF10C48B7EC}" dt="2021-05-23T09:49:31.499" v="1640"/>
          <ac:grpSpMkLst>
            <pc:docMk/>
            <pc:sldMk cId="101243551" sldId="264"/>
            <ac:grpSpMk id="9" creationId="{1F2B4773-3207-44CC-B7AC-892B70498211}"/>
          </ac:grpSpMkLst>
        </pc:grpChg>
        <pc:picChg chg="add mod">
          <ac:chgData name="Phone Myat Pyae Sone" userId="856660179f169d99" providerId="Windows Live" clId="Web-{0176AE88-58B0-43CE-BBE6-5EF10C48B7EC}" dt="2021-05-23T09:49:39.124" v="1642" actId="1076"/>
          <ac:picMkLst>
            <pc:docMk/>
            <pc:sldMk cId="101243551" sldId="264"/>
            <ac:picMk id="4" creationId="{592B9428-0F94-406C-8A70-7969DFD3974A}"/>
          </ac:picMkLst>
        </pc:picChg>
        <pc:cxnChg chg="add">
          <ac:chgData name="Phone Myat Pyae Sone" userId="856660179f169d99" providerId="Windows Live" clId="Web-{0176AE88-58B0-43CE-BBE6-5EF10C48B7EC}" dt="2021-05-23T09:49:31.499" v="1640"/>
          <ac:cxnSpMkLst>
            <pc:docMk/>
            <pc:sldMk cId="101243551" sldId="264"/>
            <ac:cxnSpMk id="25" creationId="{063B6EC6-D752-4EE7-908B-F8F19E8C7FEA}"/>
          </ac:cxnSpMkLst>
        </pc:cxnChg>
        <pc:cxnChg chg="add">
          <ac:chgData name="Phone Myat Pyae Sone" userId="856660179f169d99" providerId="Windows Live" clId="Web-{0176AE88-58B0-43CE-BBE6-5EF10C48B7EC}" dt="2021-05-23T09:49:31.499" v="1640"/>
          <ac:cxnSpMkLst>
            <pc:docMk/>
            <pc:sldMk cId="101243551" sldId="264"/>
            <ac:cxnSpMk id="27" creationId="{EFECD4E8-AD3E-4228-82A2-9461958EA94D}"/>
          </ac:cxnSpMkLst>
        </pc:cxnChg>
      </pc:sldChg>
      <pc:sldChg chg="addSp delSp modSp new mod setBg setClrOvrMap">
        <pc:chgData name="Phone Myat Pyae Sone" userId="856660179f169d99" providerId="Windows Live" clId="Web-{0176AE88-58B0-43CE-BBE6-5EF10C48B7EC}" dt="2021-05-23T09:57:12.618" v="1909"/>
        <pc:sldMkLst>
          <pc:docMk/>
          <pc:sldMk cId="2074985111" sldId="265"/>
        </pc:sldMkLst>
        <pc:spChg chg="mod ord">
          <ac:chgData name="Phone Myat Pyae Sone" userId="856660179f169d99" providerId="Windows Live" clId="Web-{0176AE88-58B0-43CE-BBE6-5EF10C48B7EC}" dt="2021-05-23T09:57:12.618" v="1909"/>
          <ac:spMkLst>
            <pc:docMk/>
            <pc:sldMk cId="2074985111" sldId="265"/>
            <ac:spMk id="2" creationId="{2FDF6331-1FD0-45D2-B16D-BD0ABE045886}"/>
          </ac:spMkLst>
        </pc:spChg>
        <pc:spChg chg="add mod">
          <ac:chgData name="Phone Myat Pyae Sone" userId="856660179f169d99" providerId="Windows Live" clId="Web-{0176AE88-58B0-43CE-BBE6-5EF10C48B7EC}" dt="2021-05-23T09:57:12.618" v="1909"/>
          <ac:spMkLst>
            <pc:docMk/>
            <pc:sldMk cId="2074985111" sldId="265"/>
            <ac:spMk id="3" creationId="{B3B5DDD9-43CC-49A1-9140-F221513FEFE6}"/>
          </ac:spMkLst>
        </pc:spChg>
        <pc:spChg chg="add del">
          <ac:chgData name="Phone Myat Pyae Sone" userId="856660179f169d99" providerId="Windows Live" clId="Web-{0176AE88-58B0-43CE-BBE6-5EF10C48B7EC}" dt="2021-05-23T09:57:12.618" v="1909"/>
          <ac:spMkLst>
            <pc:docMk/>
            <pc:sldMk cId="2074985111" sldId="265"/>
            <ac:spMk id="20" creationId="{A65AC7D1-EAA9-48F5-B509-60A7F50BF703}"/>
          </ac:spMkLst>
        </pc:spChg>
        <pc:spChg chg="add del">
          <ac:chgData name="Phone Myat Pyae Sone" userId="856660179f169d99" providerId="Windows Live" clId="Web-{0176AE88-58B0-43CE-BBE6-5EF10C48B7EC}" dt="2021-05-23T09:57:12.618" v="1909"/>
          <ac:spMkLst>
            <pc:docMk/>
            <pc:sldMk cId="2074985111" sldId="265"/>
            <ac:spMk id="22" creationId="{D6320AF9-619A-4175-865B-5663E1AEF4C5}"/>
          </ac:spMkLst>
        </pc:spChg>
        <pc:spChg chg="add del">
          <ac:chgData name="Phone Myat Pyae Sone" userId="856660179f169d99" providerId="Windows Live" clId="Web-{0176AE88-58B0-43CE-BBE6-5EF10C48B7EC}" dt="2021-05-23T09:57:12.618" v="1909"/>
          <ac:spMkLst>
            <pc:docMk/>
            <pc:sldMk cId="2074985111" sldId="265"/>
            <ac:spMk id="28" creationId="{7E018740-5C2B-4A41-AC1A-7E68D1EC1954}"/>
          </ac:spMkLst>
        </pc:spChg>
        <pc:spChg chg="add del">
          <ac:chgData name="Phone Myat Pyae Sone" userId="856660179f169d99" providerId="Windows Live" clId="Web-{0176AE88-58B0-43CE-BBE6-5EF10C48B7EC}" dt="2021-05-23T09:57:12.618" v="1909"/>
          <ac:spMkLst>
            <pc:docMk/>
            <pc:sldMk cId="2074985111" sldId="265"/>
            <ac:spMk id="30" creationId="{166F75A4-C475-4941-8EE2-B80A06A2C1BB}"/>
          </ac:spMkLst>
        </pc:spChg>
        <pc:spChg chg="add del">
          <ac:chgData name="Phone Myat Pyae Sone" userId="856660179f169d99" providerId="Windows Live" clId="Web-{0176AE88-58B0-43CE-BBE6-5EF10C48B7EC}" dt="2021-05-23T09:57:12.618" v="1909"/>
          <ac:spMkLst>
            <pc:docMk/>
            <pc:sldMk cId="2074985111" sldId="265"/>
            <ac:spMk id="32" creationId="{A032553A-72E8-4B0D-8405-FF9771C9AF05}"/>
          </ac:spMkLst>
        </pc:spChg>
        <pc:spChg chg="add del">
          <ac:chgData name="Phone Myat Pyae Sone" userId="856660179f169d99" providerId="Windows Live" clId="Web-{0176AE88-58B0-43CE-BBE6-5EF10C48B7EC}" dt="2021-05-23T09:57:12.618" v="1909"/>
          <ac:spMkLst>
            <pc:docMk/>
            <pc:sldMk cId="2074985111" sldId="265"/>
            <ac:spMk id="34" creationId="{765800AC-C3B9-498E-87BC-29FAE4C76B21}"/>
          </ac:spMkLst>
        </pc:spChg>
        <pc:spChg chg="add del">
          <ac:chgData name="Phone Myat Pyae Sone" userId="856660179f169d99" providerId="Windows Live" clId="Web-{0176AE88-58B0-43CE-BBE6-5EF10C48B7EC}" dt="2021-05-23T09:57:12.618" v="1909"/>
          <ac:spMkLst>
            <pc:docMk/>
            <pc:sldMk cId="2074985111" sldId="265"/>
            <ac:spMk id="36" creationId="{1F9D6ACB-2FF4-49F9-978A-E0D5327FC635}"/>
          </ac:spMkLst>
        </pc:spChg>
        <pc:spChg chg="add del">
          <ac:chgData name="Phone Myat Pyae Sone" userId="856660179f169d99" providerId="Windows Live" clId="Web-{0176AE88-58B0-43CE-BBE6-5EF10C48B7EC}" dt="2021-05-23T09:57:12.618" v="1909"/>
          <ac:spMkLst>
            <pc:docMk/>
            <pc:sldMk cId="2074985111" sldId="265"/>
            <ac:spMk id="38" creationId="{142BFA2A-77A0-4F60-A32A-685681C84889}"/>
          </ac:spMkLst>
        </pc:spChg>
        <pc:spChg chg="add del">
          <ac:chgData name="Phone Myat Pyae Sone" userId="856660179f169d99" providerId="Windows Live" clId="Web-{0176AE88-58B0-43CE-BBE6-5EF10C48B7EC}" dt="2021-05-23T09:57:12.603" v="1908"/>
          <ac:spMkLst>
            <pc:docMk/>
            <pc:sldMk cId="2074985111" sldId="265"/>
            <ac:spMk id="41" creationId="{C52ED567-06B3-4107-9773-BBB6BD78673C}"/>
          </ac:spMkLst>
        </pc:spChg>
        <pc:spChg chg="add">
          <ac:chgData name="Phone Myat Pyae Sone" userId="856660179f169d99" providerId="Windows Live" clId="Web-{0176AE88-58B0-43CE-BBE6-5EF10C48B7EC}" dt="2021-05-23T09:57:12.618" v="1909"/>
          <ac:spMkLst>
            <pc:docMk/>
            <pc:sldMk cId="2074985111" sldId="265"/>
            <ac:spMk id="54" creationId="{603AE127-802C-459A-A612-DB85B67F0DC0}"/>
          </ac:spMkLst>
        </pc:spChg>
        <pc:spChg chg="add">
          <ac:chgData name="Phone Myat Pyae Sone" userId="856660179f169d99" providerId="Windows Live" clId="Web-{0176AE88-58B0-43CE-BBE6-5EF10C48B7EC}" dt="2021-05-23T09:57:12.618" v="1909"/>
          <ac:spMkLst>
            <pc:docMk/>
            <pc:sldMk cId="2074985111" sldId="265"/>
            <ac:spMk id="56" creationId="{9323D83D-50D6-4040-A58B-FCEA340F886A}"/>
          </ac:spMkLst>
        </pc:spChg>
        <pc:spChg chg="add del">
          <ac:chgData name="Phone Myat Pyae Sone" userId="856660179f169d99" providerId="Windows Live" clId="Web-{0176AE88-58B0-43CE-BBE6-5EF10C48B7EC}" dt="2021-05-23T09:57:12.603" v="1908"/>
          <ac:spMkLst>
            <pc:docMk/>
            <pc:sldMk cId="2074985111" sldId="265"/>
            <ac:spMk id="57" creationId="{AF551D8B-3775-4477-88B7-7B7C350D34E4}"/>
          </ac:spMkLst>
        </pc:spChg>
        <pc:spChg chg="add">
          <ac:chgData name="Phone Myat Pyae Sone" userId="856660179f169d99" providerId="Windows Live" clId="Web-{0176AE88-58B0-43CE-BBE6-5EF10C48B7EC}" dt="2021-05-23T09:57:12.618" v="1909"/>
          <ac:spMkLst>
            <pc:docMk/>
            <pc:sldMk cId="2074985111" sldId="265"/>
            <ac:spMk id="60" creationId="{F10FD715-4DCE-4779-B634-EC78315EA213}"/>
          </ac:spMkLst>
        </pc:spChg>
        <pc:spChg chg="add del">
          <ac:chgData name="Phone Myat Pyae Sone" userId="856660179f169d99" providerId="Windows Live" clId="Web-{0176AE88-58B0-43CE-BBE6-5EF10C48B7EC}" dt="2021-05-23T09:57:12.603" v="1908"/>
          <ac:spMkLst>
            <pc:docMk/>
            <pc:sldMk cId="2074985111" sldId="265"/>
            <ac:spMk id="63" creationId="{BB934D2B-85E2-4375-94EE-B66C16BF7999}"/>
          </ac:spMkLst>
        </pc:spChg>
        <pc:spChg chg="add del">
          <ac:chgData name="Phone Myat Pyae Sone" userId="856660179f169d99" providerId="Windows Live" clId="Web-{0176AE88-58B0-43CE-BBE6-5EF10C48B7EC}" dt="2021-05-23T09:57:12.603" v="1908"/>
          <ac:spMkLst>
            <pc:docMk/>
            <pc:sldMk cId="2074985111" sldId="265"/>
            <ac:spMk id="65" creationId="{9B445E02-D785-4565-B842-9567BBC09508}"/>
          </ac:spMkLst>
        </pc:spChg>
        <pc:spChg chg="add del">
          <ac:chgData name="Phone Myat Pyae Sone" userId="856660179f169d99" providerId="Windows Live" clId="Web-{0176AE88-58B0-43CE-BBE6-5EF10C48B7EC}" dt="2021-05-23T09:57:12.603" v="1908"/>
          <ac:spMkLst>
            <pc:docMk/>
            <pc:sldMk cId="2074985111" sldId="265"/>
            <ac:spMk id="67" creationId="{2C153736-D102-4F57-9DE7-615AFC02B0AC}"/>
          </ac:spMkLst>
        </pc:spChg>
        <pc:spChg chg="add del">
          <ac:chgData name="Phone Myat Pyae Sone" userId="856660179f169d99" providerId="Windows Live" clId="Web-{0176AE88-58B0-43CE-BBE6-5EF10C48B7EC}" dt="2021-05-23T09:57:12.603" v="1908"/>
          <ac:spMkLst>
            <pc:docMk/>
            <pc:sldMk cId="2074985111" sldId="265"/>
            <ac:spMk id="69" creationId="{BA407A52-66F4-4CDE-A726-FF79F3EC342D}"/>
          </ac:spMkLst>
        </pc:spChg>
        <pc:spChg chg="add del">
          <ac:chgData name="Phone Myat Pyae Sone" userId="856660179f169d99" providerId="Windows Live" clId="Web-{0176AE88-58B0-43CE-BBE6-5EF10C48B7EC}" dt="2021-05-23T09:57:12.603" v="1908"/>
          <ac:spMkLst>
            <pc:docMk/>
            <pc:sldMk cId="2074985111" sldId="265"/>
            <ac:spMk id="71" creationId="{D28FFB34-4FC3-46F5-B900-D3B774FD0BE6}"/>
          </ac:spMkLst>
        </pc:spChg>
        <pc:spChg chg="add del">
          <ac:chgData name="Phone Myat Pyae Sone" userId="856660179f169d99" providerId="Windows Live" clId="Web-{0176AE88-58B0-43CE-BBE6-5EF10C48B7EC}" dt="2021-05-23T09:57:12.603" v="1908"/>
          <ac:spMkLst>
            <pc:docMk/>
            <pc:sldMk cId="2074985111" sldId="265"/>
            <ac:spMk id="73" creationId="{205F7B13-ACB5-46BE-8070-0431266B183B}"/>
          </ac:spMkLst>
        </pc:spChg>
        <pc:spChg chg="add del">
          <ac:chgData name="Phone Myat Pyae Sone" userId="856660179f169d99" providerId="Windows Live" clId="Web-{0176AE88-58B0-43CE-BBE6-5EF10C48B7EC}" dt="2021-05-23T09:57:12.603" v="1908"/>
          <ac:spMkLst>
            <pc:docMk/>
            <pc:sldMk cId="2074985111" sldId="265"/>
            <ac:spMk id="75" creationId="{D52A0D23-45DD-4DF4-ADE6-A81F409BB9FB}"/>
          </ac:spMkLst>
        </pc:spChg>
        <pc:grpChg chg="add del">
          <ac:chgData name="Phone Myat Pyae Sone" userId="856660179f169d99" providerId="Windows Live" clId="Web-{0176AE88-58B0-43CE-BBE6-5EF10C48B7EC}" dt="2021-05-23T09:57:12.618" v="1909"/>
          <ac:grpSpMkLst>
            <pc:docMk/>
            <pc:sldMk cId="2074985111" sldId="265"/>
            <ac:grpSpMk id="8" creationId="{09EA7EA7-74F5-4EE2-8E3D-1A10308259D7}"/>
          </ac:grpSpMkLst>
        </pc:grpChg>
        <pc:grpChg chg="add del">
          <ac:chgData name="Phone Myat Pyae Sone" userId="856660179f169d99" providerId="Windows Live" clId="Web-{0176AE88-58B0-43CE-BBE6-5EF10C48B7EC}" dt="2021-05-23T09:57:12.603" v="1908"/>
          <ac:grpSpMkLst>
            <pc:docMk/>
            <pc:sldMk cId="2074985111" sldId="265"/>
            <ac:grpSpMk id="40" creationId="{09EA7EA7-74F5-4EE2-8E3D-1A10308259D7}"/>
          </ac:grpSpMkLst>
        </pc:grpChg>
        <pc:grpChg chg="add">
          <ac:chgData name="Phone Myat Pyae Sone" userId="856660179f169d99" providerId="Windows Live" clId="Web-{0176AE88-58B0-43CE-BBE6-5EF10C48B7EC}" dt="2021-05-23T09:57:12.618" v="1909"/>
          <ac:grpSpMkLst>
            <pc:docMk/>
            <pc:sldMk cId="2074985111" sldId="265"/>
            <ac:grpSpMk id="42" creationId="{09EA7EA7-74F5-4EE2-8E3D-1A10308259D7}"/>
          </ac:grpSpMkLst>
        </pc:grpChg>
        <pc:grpChg chg="add del">
          <ac:chgData name="Phone Myat Pyae Sone" userId="856660179f169d99" providerId="Windows Live" clId="Web-{0176AE88-58B0-43CE-BBE6-5EF10C48B7EC}" dt="2021-05-23T09:57:08.118" v="1906"/>
          <ac:grpSpMkLst>
            <pc:docMk/>
            <pc:sldMk cId="2074985111" sldId="265"/>
            <ac:grpSpMk id="43" creationId="{09EA7EA7-74F5-4EE2-8E3D-1A10308259D7}"/>
          </ac:grpSpMkLst>
        </pc:grpChg>
        <pc:cxnChg chg="add del">
          <ac:chgData name="Phone Myat Pyae Sone" userId="856660179f169d99" providerId="Windows Live" clId="Web-{0176AE88-58B0-43CE-BBE6-5EF10C48B7EC}" dt="2021-05-23T09:57:12.618" v="1909"/>
          <ac:cxnSpMkLst>
            <pc:docMk/>
            <pc:sldMk cId="2074985111" sldId="265"/>
            <ac:cxnSpMk id="24" creationId="{063B6EC6-D752-4EE7-908B-F8F19E8C7FEA}"/>
          </ac:cxnSpMkLst>
        </pc:cxnChg>
        <pc:cxnChg chg="add del">
          <ac:chgData name="Phone Myat Pyae Sone" userId="856660179f169d99" providerId="Windows Live" clId="Web-{0176AE88-58B0-43CE-BBE6-5EF10C48B7EC}" dt="2021-05-23T09:57:12.618" v="1909"/>
          <ac:cxnSpMkLst>
            <pc:docMk/>
            <pc:sldMk cId="2074985111" sldId="265"/>
            <ac:cxnSpMk id="26" creationId="{EFECD4E8-AD3E-4228-82A2-9461958EA94D}"/>
          </ac:cxnSpMkLst>
        </pc:cxnChg>
        <pc:cxnChg chg="add del">
          <ac:chgData name="Phone Myat Pyae Sone" userId="856660179f169d99" providerId="Windows Live" clId="Web-{0176AE88-58B0-43CE-BBE6-5EF10C48B7EC}" dt="2021-05-23T09:57:08.118" v="1906"/>
          <ac:cxnSpMkLst>
            <pc:docMk/>
            <pc:sldMk cId="2074985111" sldId="265"/>
            <ac:cxnSpMk id="55" creationId="{0B5F7E3B-C5F1-40E0-A491-558BAFBC1127}"/>
          </ac:cxnSpMkLst>
        </pc:cxnChg>
        <pc:cxnChg chg="add">
          <ac:chgData name="Phone Myat Pyae Sone" userId="856660179f169d99" providerId="Windows Live" clId="Web-{0176AE88-58B0-43CE-BBE6-5EF10C48B7EC}" dt="2021-05-23T09:57:12.618" v="1909"/>
          <ac:cxnSpMkLst>
            <pc:docMk/>
            <pc:sldMk cId="2074985111" sldId="265"/>
            <ac:cxnSpMk id="58" creationId="{1A1FE6BB-DFB2-4080-9B5E-076EF5DDE67B}"/>
          </ac:cxnSpMkLst>
        </pc:cxnChg>
        <pc:cxnChg chg="add del">
          <ac:chgData name="Phone Myat Pyae Sone" userId="856660179f169d99" providerId="Windows Live" clId="Web-{0176AE88-58B0-43CE-BBE6-5EF10C48B7EC}" dt="2021-05-23T09:57:12.603" v="1908"/>
          <ac:cxnSpMkLst>
            <pc:docMk/>
            <pc:sldMk cId="2074985111" sldId="265"/>
            <ac:cxnSpMk id="59" creationId="{1A901C3D-CFAE-460D-BD0E-7D22164D7DFB}"/>
          </ac:cxnSpMkLst>
        </pc:cxnChg>
        <pc:cxnChg chg="add del">
          <ac:chgData name="Phone Myat Pyae Sone" userId="856660179f169d99" providerId="Windows Live" clId="Web-{0176AE88-58B0-43CE-BBE6-5EF10C48B7EC}" dt="2021-05-23T09:57:12.603" v="1908"/>
          <ac:cxnSpMkLst>
            <pc:docMk/>
            <pc:sldMk cId="2074985111" sldId="265"/>
            <ac:cxnSpMk id="61" creationId="{837C0EA9-1437-4437-9D20-2BBDA1AA9FF8}"/>
          </ac:cxnSpMkLst>
        </pc:cxnChg>
      </pc:sldChg>
      <pc:sldChg chg="addSp modSp new mod setBg">
        <pc:chgData name="Phone Myat Pyae Sone" userId="856660179f169d99" providerId="Windows Live" clId="Web-{0176AE88-58B0-43CE-BBE6-5EF10C48B7EC}" dt="2021-05-23T10:03:43.126" v="2276"/>
        <pc:sldMkLst>
          <pc:docMk/>
          <pc:sldMk cId="3429930480" sldId="266"/>
        </pc:sldMkLst>
        <pc:spChg chg="mod">
          <ac:chgData name="Phone Myat Pyae Sone" userId="856660179f169d99" providerId="Windows Live" clId="Web-{0176AE88-58B0-43CE-BBE6-5EF10C48B7EC}" dt="2021-05-23T10:03:43.126" v="2276"/>
          <ac:spMkLst>
            <pc:docMk/>
            <pc:sldMk cId="3429930480" sldId="266"/>
            <ac:spMk id="2" creationId="{86217295-7A2C-4FBE-9105-ED5D77BB5401}"/>
          </ac:spMkLst>
        </pc:spChg>
        <pc:spChg chg="add mod">
          <ac:chgData name="Phone Myat Pyae Sone" userId="856660179f169d99" providerId="Windows Live" clId="Web-{0176AE88-58B0-43CE-BBE6-5EF10C48B7EC}" dt="2021-05-23T10:03:43.126" v="2276"/>
          <ac:spMkLst>
            <pc:docMk/>
            <pc:sldMk cId="3429930480" sldId="266"/>
            <ac:spMk id="3" creationId="{1D28B514-7D0E-403E-AF25-E161860402D4}"/>
          </ac:spMkLst>
        </pc:spChg>
        <pc:grpChg chg="add">
          <ac:chgData name="Phone Myat Pyae Sone" userId="856660179f169d99" providerId="Windows Live" clId="Web-{0176AE88-58B0-43CE-BBE6-5EF10C48B7EC}" dt="2021-05-23T10:03:43.126" v="2276"/>
          <ac:grpSpMkLst>
            <pc:docMk/>
            <pc:sldMk cId="3429930480" sldId="266"/>
            <ac:grpSpMk id="8" creationId="{09EA7EA7-74F5-4EE2-8E3D-1A10308259D7}"/>
          </ac:grpSpMkLst>
        </pc:grpChg>
        <pc:cxnChg chg="add">
          <ac:chgData name="Phone Myat Pyae Sone" userId="856660179f169d99" providerId="Windows Live" clId="Web-{0176AE88-58B0-43CE-BBE6-5EF10C48B7EC}" dt="2021-05-23T10:03:43.126" v="2276"/>
          <ac:cxnSpMkLst>
            <pc:docMk/>
            <pc:sldMk cId="3429930480" sldId="266"/>
            <ac:cxnSpMk id="20" creationId="{0B5F7E3B-C5F1-40E0-A491-558BAFBC1127}"/>
          </ac:cxnSpMkLst>
        </pc:cxnChg>
      </pc:sldChg>
      <pc:sldChg chg="addSp modSp new mod setBg setClrOvrMap">
        <pc:chgData name="Phone Myat Pyae Sone" userId="856660179f169d99" providerId="Windows Live" clId="Web-{0176AE88-58B0-43CE-BBE6-5EF10C48B7EC}" dt="2021-05-23T10:16:42.720" v="2547"/>
        <pc:sldMkLst>
          <pc:docMk/>
          <pc:sldMk cId="573278381" sldId="267"/>
        </pc:sldMkLst>
        <pc:spChg chg="mod">
          <ac:chgData name="Phone Myat Pyae Sone" userId="856660179f169d99" providerId="Windows Live" clId="Web-{0176AE88-58B0-43CE-BBE6-5EF10C48B7EC}" dt="2021-05-23T10:16:42.720" v="2547"/>
          <ac:spMkLst>
            <pc:docMk/>
            <pc:sldMk cId="573278381" sldId="267"/>
            <ac:spMk id="2" creationId="{835DD323-D1D2-45D6-9844-E3B333EA5D48}"/>
          </ac:spMkLst>
        </pc:spChg>
        <pc:spChg chg="add mod">
          <ac:chgData name="Phone Myat Pyae Sone" userId="856660179f169d99" providerId="Windows Live" clId="Web-{0176AE88-58B0-43CE-BBE6-5EF10C48B7EC}" dt="2021-05-23T10:16:42.720" v="2547"/>
          <ac:spMkLst>
            <pc:docMk/>
            <pc:sldMk cId="573278381" sldId="267"/>
            <ac:spMk id="3" creationId="{9C0D327D-555B-4CFD-9D94-185B35DA8F34}"/>
          </ac:spMkLst>
        </pc:spChg>
        <pc:spChg chg="add">
          <ac:chgData name="Phone Myat Pyae Sone" userId="856660179f169d99" providerId="Windows Live" clId="Web-{0176AE88-58B0-43CE-BBE6-5EF10C48B7EC}" dt="2021-05-23T10:16:42.720" v="2547"/>
          <ac:spMkLst>
            <pc:docMk/>
            <pc:sldMk cId="573278381" sldId="267"/>
            <ac:spMk id="20" creationId="{A65AC7D1-EAA9-48F5-B509-60A7F50BF703}"/>
          </ac:spMkLst>
        </pc:spChg>
        <pc:spChg chg="add">
          <ac:chgData name="Phone Myat Pyae Sone" userId="856660179f169d99" providerId="Windows Live" clId="Web-{0176AE88-58B0-43CE-BBE6-5EF10C48B7EC}" dt="2021-05-23T10:16:42.720" v="2547"/>
          <ac:spMkLst>
            <pc:docMk/>
            <pc:sldMk cId="573278381" sldId="267"/>
            <ac:spMk id="22" creationId="{D6320AF9-619A-4175-865B-5663E1AEF4C5}"/>
          </ac:spMkLst>
        </pc:spChg>
        <pc:spChg chg="add">
          <ac:chgData name="Phone Myat Pyae Sone" userId="856660179f169d99" providerId="Windows Live" clId="Web-{0176AE88-58B0-43CE-BBE6-5EF10C48B7EC}" dt="2021-05-23T10:16:42.720" v="2547"/>
          <ac:spMkLst>
            <pc:docMk/>
            <pc:sldMk cId="573278381" sldId="267"/>
            <ac:spMk id="28" creationId="{7E018740-5C2B-4A41-AC1A-7E68D1EC1954}"/>
          </ac:spMkLst>
        </pc:spChg>
        <pc:spChg chg="add">
          <ac:chgData name="Phone Myat Pyae Sone" userId="856660179f169d99" providerId="Windows Live" clId="Web-{0176AE88-58B0-43CE-BBE6-5EF10C48B7EC}" dt="2021-05-23T10:16:42.720" v="2547"/>
          <ac:spMkLst>
            <pc:docMk/>
            <pc:sldMk cId="573278381" sldId="267"/>
            <ac:spMk id="30" creationId="{166F75A4-C475-4941-8EE2-B80A06A2C1BB}"/>
          </ac:spMkLst>
        </pc:spChg>
        <pc:spChg chg="add">
          <ac:chgData name="Phone Myat Pyae Sone" userId="856660179f169d99" providerId="Windows Live" clId="Web-{0176AE88-58B0-43CE-BBE6-5EF10C48B7EC}" dt="2021-05-23T10:16:42.720" v="2547"/>
          <ac:spMkLst>
            <pc:docMk/>
            <pc:sldMk cId="573278381" sldId="267"/>
            <ac:spMk id="32" creationId="{A032553A-72E8-4B0D-8405-FF9771C9AF05}"/>
          </ac:spMkLst>
        </pc:spChg>
        <pc:spChg chg="add">
          <ac:chgData name="Phone Myat Pyae Sone" userId="856660179f169d99" providerId="Windows Live" clId="Web-{0176AE88-58B0-43CE-BBE6-5EF10C48B7EC}" dt="2021-05-23T10:16:42.720" v="2547"/>
          <ac:spMkLst>
            <pc:docMk/>
            <pc:sldMk cId="573278381" sldId="267"/>
            <ac:spMk id="34" creationId="{765800AC-C3B9-498E-87BC-29FAE4C76B21}"/>
          </ac:spMkLst>
        </pc:spChg>
        <pc:spChg chg="add">
          <ac:chgData name="Phone Myat Pyae Sone" userId="856660179f169d99" providerId="Windows Live" clId="Web-{0176AE88-58B0-43CE-BBE6-5EF10C48B7EC}" dt="2021-05-23T10:16:42.720" v="2547"/>
          <ac:spMkLst>
            <pc:docMk/>
            <pc:sldMk cId="573278381" sldId="267"/>
            <ac:spMk id="36" creationId="{1F9D6ACB-2FF4-49F9-978A-E0D5327FC635}"/>
          </ac:spMkLst>
        </pc:spChg>
        <pc:spChg chg="add">
          <ac:chgData name="Phone Myat Pyae Sone" userId="856660179f169d99" providerId="Windows Live" clId="Web-{0176AE88-58B0-43CE-BBE6-5EF10C48B7EC}" dt="2021-05-23T10:16:42.720" v="2547"/>
          <ac:spMkLst>
            <pc:docMk/>
            <pc:sldMk cId="573278381" sldId="267"/>
            <ac:spMk id="38" creationId="{142BFA2A-77A0-4F60-A32A-685681C84889}"/>
          </ac:spMkLst>
        </pc:spChg>
        <pc:grpChg chg="add">
          <ac:chgData name="Phone Myat Pyae Sone" userId="856660179f169d99" providerId="Windows Live" clId="Web-{0176AE88-58B0-43CE-BBE6-5EF10C48B7EC}" dt="2021-05-23T10:16:42.720" v="2547"/>
          <ac:grpSpMkLst>
            <pc:docMk/>
            <pc:sldMk cId="573278381" sldId="267"/>
            <ac:grpSpMk id="8" creationId="{09EA7EA7-74F5-4EE2-8E3D-1A10308259D7}"/>
          </ac:grpSpMkLst>
        </pc:grpChg>
        <pc:cxnChg chg="add">
          <ac:chgData name="Phone Myat Pyae Sone" userId="856660179f169d99" providerId="Windows Live" clId="Web-{0176AE88-58B0-43CE-BBE6-5EF10C48B7EC}" dt="2021-05-23T10:16:42.720" v="2547"/>
          <ac:cxnSpMkLst>
            <pc:docMk/>
            <pc:sldMk cId="573278381" sldId="267"/>
            <ac:cxnSpMk id="24" creationId="{063B6EC6-D752-4EE7-908B-F8F19E8C7FEA}"/>
          </ac:cxnSpMkLst>
        </pc:cxnChg>
        <pc:cxnChg chg="add">
          <ac:chgData name="Phone Myat Pyae Sone" userId="856660179f169d99" providerId="Windows Live" clId="Web-{0176AE88-58B0-43CE-BBE6-5EF10C48B7EC}" dt="2021-05-23T10:16:42.720" v="2547"/>
          <ac:cxnSpMkLst>
            <pc:docMk/>
            <pc:sldMk cId="573278381" sldId="267"/>
            <ac:cxnSpMk id="26" creationId="{EFECD4E8-AD3E-4228-82A2-9461958EA94D}"/>
          </ac:cxnSpMkLst>
        </pc:cxnChg>
      </pc:sldChg>
      <pc:sldChg chg="addSp delSp modSp new mod setBg">
        <pc:chgData name="Phone Myat Pyae Sone" userId="856660179f169d99" providerId="Windows Live" clId="Web-{0176AE88-58B0-43CE-BBE6-5EF10C48B7EC}" dt="2021-05-23T10:43:34.347" v="3529" actId="20577"/>
        <pc:sldMkLst>
          <pc:docMk/>
          <pc:sldMk cId="1254592560" sldId="268"/>
        </pc:sldMkLst>
        <pc:spChg chg="mod">
          <ac:chgData name="Phone Myat Pyae Sone" userId="856660179f169d99" providerId="Windows Live" clId="Web-{0176AE88-58B0-43CE-BBE6-5EF10C48B7EC}" dt="2021-05-23T10:29:07.220" v="3087" actId="1076"/>
          <ac:spMkLst>
            <pc:docMk/>
            <pc:sldMk cId="1254592560" sldId="268"/>
            <ac:spMk id="2" creationId="{68C37353-7B69-4854-B7A8-7959E0C325EA}"/>
          </ac:spMkLst>
        </pc:spChg>
        <pc:spChg chg="add del mod">
          <ac:chgData name="Phone Myat Pyae Sone" userId="856660179f169d99" providerId="Windows Live" clId="Web-{0176AE88-58B0-43CE-BBE6-5EF10C48B7EC}" dt="2021-05-23T10:28:22.016" v="3083"/>
          <ac:spMkLst>
            <pc:docMk/>
            <pc:sldMk cId="1254592560" sldId="268"/>
            <ac:spMk id="3" creationId="{20C1C8B8-DB56-4BB4-8BC0-0F297A710C2A}"/>
          </ac:spMkLst>
        </pc:spChg>
        <pc:spChg chg="add del">
          <ac:chgData name="Phone Myat Pyae Sone" userId="856660179f169d99" providerId="Windows Live" clId="Web-{0176AE88-58B0-43CE-BBE6-5EF10C48B7EC}" dt="2021-05-23T10:28:22.016" v="3083"/>
          <ac:spMkLst>
            <pc:docMk/>
            <pc:sldMk cId="1254592560" sldId="268"/>
            <ac:spMk id="20" creationId="{E80B86A7-A1EC-475B-9166-88902B033A38}"/>
          </ac:spMkLst>
        </pc:spChg>
        <pc:spChg chg="add del">
          <ac:chgData name="Phone Myat Pyae Sone" userId="856660179f169d99" providerId="Windows Live" clId="Web-{0176AE88-58B0-43CE-BBE6-5EF10C48B7EC}" dt="2021-05-23T10:28:22.016" v="3083"/>
          <ac:spMkLst>
            <pc:docMk/>
            <pc:sldMk cId="1254592560" sldId="268"/>
            <ac:spMk id="22" creationId="{C2C29CB1-9F74-4879-A6AF-AEA67B6F1F4D}"/>
          </ac:spMkLst>
        </pc:spChg>
        <pc:spChg chg="add del">
          <ac:chgData name="Phone Myat Pyae Sone" userId="856660179f169d99" providerId="Windows Live" clId="Web-{0176AE88-58B0-43CE-BBE6-5EF10C48B7EC}" dt="2021-05-23T10:28:22.016" v="3083"/>
          <ac:spMkLst>
            <pc:docMk/>
            <pc:sldMk cId="1254592560" sldId="268"/>
            <ac:spMk id="24" creationId="{7E2C7115-5336-410C-AD71-0F0952A2E5A7}"/>
          </ac:spMkLst>
        </pc:spChg>
        <pc:spChg chg="add del">
          <ac:chgData name="Phone Myat Pyae Sone" userId="856660179f169d99" providerId="Windows Live" clId="Web-{0176AE88-58B0-43CE-BBE6-5EF10C48B7EC}" dt="2021-05-23T10:28:36.969" v="3085"/>
          <ac:spMkLst>
            <pc:docMk/>
            <pc:sldMk cId="1254592560" sldId="268"/>
            <ac:spMk id="42" creationId="{9F4444CE-BC8D-4D61-B303-4C05614E62AB}"/>
          </ac:spMkLst>
        </pc:spChg>
        <pc:spChg chg="add del">
          <ac:chgData name="Phone Myat Pyae Sone" userId="856660179f169d99" providerId="Windows Live" clId="Web-{0176AE88-58B0-43CE-BBE6-5EF10C48B7EC}" dt="2021-05-23T10:28:36.969" v="3085"/>
          <ac:spMkLst>
            <pc:docMk/>
            <pc:sldMk cId="1254592560" sldId="268"/>
            <ac:spMk id="44" creationId="{73772B81-181F-48B7-8826-4D9686D15DF5}"/>
          </ac:spMkLst>
        </pc:spChg>
        <pc:spChg chg="add del">
          <ac:chgData name="Phone Myat Pyae Sone" userId="856660179f169d99" providerId="Windows Live" clId="Web-{0176AE88-58B0-43CE-BBE6-5EF10C48B7EC}" dt="2021-05-23T10:28:36.969" v="3085"/>
          <ac:spMkLst>
            <pc:docMk/>
            <pc:sldMk cId="1254592560" sldId="268"/>
            <ac:spMk id="46" creationId="{B2205F6E-03C6-4E92-877C-E2482F6599AA}"/>
          </ac:spMkLst>
        </pc:spChg>
        <pc:grpChg chg="add del">
          <ac:chgData name="Phone Myat Pyae Sone" userId="856660179f169d99" providerId="Windows Live" clId="Web-{0176AE88-58B0-43CE-BBE6-5EF10C48B7EC}" dt="2021-05-23T10:28:22.016" v="3083"/>
          <ac:grpSpMkLst>
            <pc:docMk/>
            <pc:sldMk cId="1254592560" sldId="268"/>
            <ac:grpSpMk id="8" creationId="{09EA7EA7-74F5-4EE2-8E3D-1A10308259D7}"/>
          </ac:grpSpMkLst>
        </pc:grpChg>
        <pc:grpChg chg="add del">
          <ac:chgData name="Phone Myat Pyae Sone" userId="856660179f169d99" providerId="Windows Live" clId="Web-{0176AE88-58B0-43CE-BBE6-5EF10C48B7EC}" dt="2021-05-23T10:28:36.969" v="3085"/>
          <ac:grpSpMkLst>
            <pc:docMk/>
            <pc:sldMk cId="1254592560" sldId="268"/>
            <ac:grpSpMk id="30" creationId="{D920209C-E85B-4D6F-A56F-724F5ADA811C}"/>
          </ac:grpSpMkLst>
        </pc:grpChg>
        <pc:grpChg chg="add">
          <ac:chgData name="Phone Myat Pyae Sone" userId="856660179f169d99" providerId="Windows Live" clId="Web-{0176AE88-58B0-43CE-BBE6-5EF10C48B7EC}" dt="2021-05-23T10:28:36.969" v="3085"/>
          <ac:grpSpMkLst>
            <pc:docMk/>
            <pc:sldMk cId="1254592560" sldId="268"/>
            <ac:grpSpMk id="51" creationId="{DDE8DE2B-61C1-46D5-BEB8-521321C182C4}"/>
          </ac:grpSpMkLst>
        </pc:grpChg>
        <pc:graphicFrameChg chg="add del mod modGraphic">
          <ac:chgData name="Phone Myat Pyae Sone" userId="856660179f169d99" providerId="Windows Live" clId="Web-{0176AE88-58B0-43CE-BBE6-5EF10C48B7EC}" dt="2021-05-23T10:43:34.347" v="3529" actId="20577"/>
          <ac:graphicFrameMkLst>
            <pc:docMk/>
            <pc:sldMk cId="1254592560" sldId="268"/>
            <ac:graphicFrameMk id="26" creationId="{0247C6F4-7DD8-4B89-B8E3-C415442191C6}"/>
          </ac:graphicFrameMkLst>
        </pc:graphicFrameChg>
      </pc:sldChg>
      <pc:sldChg chg="addSp delSp modSp new mod setBg">
        <pc:chgData name="Phone Myat Pyae Sone" userId="856660179f169d99" providerId="Windows Live" clId="Web-{0176AE88-58B0-43CE-BBE6-5EF10C48B7EC}" dt="2021-05-23T10:44:08.769" v="3530"/>
        <pc:sldMkLst>
          <pc:docMk/>
          <pc:sldMk cId="1278722209" sldId="269"/>
        </pc:sldMkLst>
        <pc:spChg chg="mod">
          <ac:chgData name="Phone Myat Pyae Sone" userId="856660179f169d99" providerId="Windows Live" clId="Web-{0176AE88-58B0-43CE-BBE6-5EF10C48B7EC}" dt="2021-05-23T10:44:08.769" v="3530"/>
          <ac:spMkLst>
            <pc:docMk/>
            <pc:sldMk cId="1278722209" sldId="269"/>
            <ac:spMk id="2" creationId="{908FACE4-2422-40C4-912B-658B3EF0D147}"/>
          </ac:spMkLst>
        </pc:spChg>
        <pc:spChg chg="del mod">
          <ac:chgData name="Phone Myat Pyae Sone" userId="856660179f169d99" providerId="Windows Live" clId="Web-{0176AE88-58B0-43CE-BBE6-5EF10C48B7EC}" dt="2021-05-23T10:44:08.769" v="3530"/>
          <ac:spMkLst>
            <pc:docMk/>
            <pc:sldMk cId="1278722209" sldId="269"/>
            <ac:spMk id="3" creationId="{D363EF59-791D-4FEB-BB24-994C1C437C62}"/>
          </ac:spMkLst>
        </pc:spChg>
        <pc:spChg chg="add">
          <ac:chgData name="Phone Myat Pyae Sone" userId="856660179f169d99" providerId="Windows Live" clId="Web-{0176AE88-58B0-43CE-BBE6-5EF10C48B7EC}" dt="2021-05-23T10:44:08.769" v="3530"/>
          <ac:spMkLst>
            <pc:docMk/>
            <pc:sldMk cId="1278722209" sldId="269"/>
            <ac:spMk id="9" creationId="{9F4444CE-BC8D-4D61-B303-4C05614E62AB}"/>
          </ac:spMkLst>
        </pc:spChg>
        <pc:spChg chg="add">
          <ac:chgData name="Phone Myat Pyae Sone" userId="856660179f169d99" providerId="Windows Live" clId="Web-{0176AE88-58B0-43CE-BBE6-5EF10C48B7EC}" dt="2021-05-23T10:44:08.769" v="3530"/>
          <ac:spMkLst>
            <pc:docMk/>
            <pc:sldMk cId="1278722209" sldId="269"/>
            <ac:spMk id="11" creationId="{73772B81-181F-48B7-8826-4D9686D15DF5}"/>
          </ac:spMkLst>
        </pc:spChg>
        <pc:spChg chg="add">
          <ac:chgData name="Phone Myat Pyae Sone" userId="856660179f169d99" providerId="Windows Live" clId="Web-{0176AE88-58B0-43CE-BBE6-5EF10C48B7EC}" dt="2021-05-23T10:44:08.769" v="3530"/>
          <ac:spMkLst>
            <pc:docMk/>
            <pc:sldMk cId="1278722209" sldId="269"/>
            <ac:spMk id="13" creationId="{B2205F6E-03C6-4E92-877C-E2482F6599AA}"/>
          </ac:spMkLst>
        </pc:spChg>
        <pc:graphicFrameChg chg="add">
          <ac:chgData name="Phone Myat Pyae Sone" userId="856660179f169d99" providerId="Windows Live" clId="Web-{0176AE88-58B0-43CE-BBE6-5EF10C48B7EC}" dt="2021-05-23T10:44:08.769" v="3530"/>
          <ac:graphicFrameMkLst>
            <pc:docMk/>
            <pc:sldMk cId="1278722209" sldId="269"/>
            <ac:graphicFrameMk id="5" creationId="{3077894F-A51F-4889-A193-C7EF8AA64040}"/>
          </ac:graphicFrameMkLst>
        </pc:graphicFrameChg>
      </pc:sldChg>
    </pc:docChg>
  </pc:docChgLst>
  <pc:docChgLst>
    <pc:chgData name="Phone Myat Pyae Sone" userId="856660179f169d99" providerId="Windows Live" clId="Web-{A3B137F5-4D80-457F-84CB-816083E41C3E}"/>
    <pc:docChg chg="addSld modSld">
      <pc:chgData name="Phone Myat Pyae Sone" userId="856660179f169d99" providerId="Windows Live" clId="Web-{A3B137F5-4D80-457F-84CB-816083E41C3E}" dt="2021-05-23T07:27:05.478" v="1048" actId="20577"/>
      <pc:docMkLst>
        <pc:docMk/>
      </pc:docMkLst>
      <pc:sldChg chg="modSp">
        <pc:chgData name="Phone Myat Pyae Sone" userId="856660179f169d99" providerId="Windows Live" clId="Web-{A3B137F5-4D80-457F-84CB-816083E41C3E}" dt="2021-05-23T06:23:41.777" v="51" actId="20577"/>
        <pc:sldMkLst>
          <pc:docMk/>
          <pc:sldMk cId="521040635" sldId="256"/>
        </pc:sldMkLst>
        <pc:spChg chg="mod">
          <ac:chgData name="Phone Myat Pyae Sone" userId="856660179f169d99" providerId="Windows Live" clId="Web-{A3B137F5-4D80-457F-84CB-816083E41C3E}" dt="2021-05-23T06:23:26.854" v="27" actId="20577"/>
          <ac:spMkLst>
            <pc:docMk/>
            <pc:sldMk cId="521040635" sldId="256"/>
            <ac:spMk id="2" creationId="{00000000-0000-0000-0000-000000000000}"/>
          </ac:spMkLst>
        </pc:spChg>
        <pc:spChg chg="mod">
          <ac:chgData name="Phone Myat Pyae Sone" userId="856660179f169d99" providerId="Windows Live" clId="Web-{A3B137F5-4D80-457F-84CB-816083E41C3E}" dt="2021-05-23T06:23:41.777" v="51" actId="20577"/>
          <ac:spMkLst>
            <pc:docMk/>
            <pc:sldMk cId="521040635" sldId="256"/>
            <ac:spMk id="3" creationId="{00000000-0000-0000-0000-000000000000}"/>
          </ac:spMkLst>
        </pc:spChg>
      </pc:sldChg>
      <pc:sldChg chg="modSp new">
        <pc:chgData name="Phone Myat Pyae Sone" userId="856660179f169d99" providerId="Windows Live" clId="Web-{A3B137F5-4D80-457F-84CB-816083E41C3E}" dt="2021-05-23T06:32:32.484" v="346" actId="20577"/>
        <pc:sldMkLst>
          <pc:docMk/>
          <pc:sldMk cId="4206370247" sldId="257"/>
        </pc:sldMkLst>
        <pc:spChg chg="mod">
          <ac:chgData name="Phone Myat Pyae Sone" userId="856660179f169d99" providerId="Windows Live" clId="Web-{A3B137F5-4D80-457F-84CB-816083E41C3E}" dt="2021-05-23T06:24:04.543" v="68" actId="20577"/>
          <ac:spMkLst>
            <pc:docMk/>
            <pc:sldMk cId="4206370247" sldId="257"/>
            <ac:spMk id="2" creationId="{DDE2C5C1-9C44-4B11-8440-30750E564143}"/>
          </ac:spMkLst>
        </pc:spChg>
        <pc:spChg chg="mod">
          <ac:chgData name="Phone Myat Pyae Sone" userId="856660179f169d99" providerId="Windows Live" clId="Web-{A3B137F5-4D80-457F-84CB-816083E41C3E}" dt="2021-05-23T06:32:32.484" v="346" actId="20577"/>
          <ac:spMkLst>
            <pc:docMk/>
            <pc:sldMk cId="4206370247" sldId="257"/>
            <ac:spMk id="3" creationId="{C4BA6FFD-9836-407F-9F06-778BC9828BD3}"/>
          </ac:spMkLst>
        </pc:spChg>
      </pc:sldChg>
      <pc:sldChg chg="modSp new">
        <pc:chgData name="Phone Myat Pyae Sone" userId="856660179f169d99" providerId="Windows Live" clId="Web-{A3B137F5-4D80-457F-84CB-816083E41C3E}" dt="2021-05-23T07:27:05.478" v="1048" actId="20577"/>
        <pc:sldMkLst>
          <pc:docMk/>
          <pc:sldMk cId="513600530" sldId="258"/>
        </pc:sldMkLst>
        <pc:spChg chg="mod">
          <ac:chgData name="Phone Myat Pyae Sone" userId="856660179f169d99" providerId="Windows Live" clId="Web-{A3B137F5-4D80-457F-84CB-816083E41C3E}" dt="2021-05-23T06:57:36.537" v="588" actId="20577"/>
          <ac:spMkLst>
            <pc:docMk/>
            <pc:sldMk cId="513600530" sldId="258"/>
            <ac:spMk id="2" creationId="{E903B5B3-1AA0-4E0F-B383-E2AEB0F391E4}"/>
          </ac:spMkLst>
        </pc:spChg>
        <pc:spChg chg="mod">
          <ac:chgData name="Phone Myat Pyae Sone" userId="856660179f169d99" providerId="Windows Live" clId="Web-{A3B137F5-4D80-457F-84CB-816083E41C3E}" dt="2021-05-23T07:27:05.478" v="1048" actId="20577"/>
          <ac:spMkLst>
            <pc:docMk/>
            <pc:sldMk cId="513600530" sldId="258"/>
            <ac:spMk id="3" creationId="{E6D012D5-B2A2-4B55-BE22-D45F965422C0}"/>
          </ac:spMkLst>
        </pc:spChg>
      </pc:sldChg>
      <pc:sldChg chg="modSp new">
        <pc:chgData name="Phone Myat Pyae Sone" userId="856660179f169d99" providerId="Windows Live" clId="Web-{A3B137F5-4D80-457F-84CB-816083E41C3E}" dt="2021-05-23T07:25:46.786" v="1043" actId="20577"/>
        <pc:sldMkLst>
          <pc:docMk/>
          <pc:sldMk cId="1503197705" sldId="259"/>
        </pc:sldMkLst>
        <pc:spChg chg="mod">
          <ac:chgData name="Phone Myat Pyae Sone" userId="856660179f169d99" providerId="Windows Live" clId="Web-{A3B137F5-4D80-457F-84CB-816083E41C3E}" dt="2021-05-23T07:11:14.125" v="717" actId="20577"/>
          <ac:spMkLst>
            <pc:docMk/>
            <pc:sldMk cId="1503197705" sldId="259"/>
            <ac:spMk id="2" creationId="{5D4377A7-925E-47A6-AE36-44EAE7E2C768}"/>
          </ac:spMkLst>
        </pc:spChg>
        <pc:spChg chg="mod">
          <ac:chgData name="Phone Myat Pyae Sone" userId="856660179f169d99" providerId="Windows Live" clId="Web-{A3B137F5-4D80-457F-84CB-816083E41C3E}" dt="2021-05-23T07:22:36.713" v="910" actId="20577"/>
          <ac:spMkLst>
            <pc:docMk/>
            <pc:sldMk cId="1503197705" sldId="259"/>
            <ac:spMk id="3" creationId="{3B3EC285-CF1F-4EED-A09D-E7881F02BEEA}"/>
          </ac:spMkLst>
        </pc:spChg>
        <pc:spChg chg="mod">
          <ac:chgData name="Phone Myat Pyae Sone" userId="856660179f169d99" providerId="Windows Live" clId="Web-{A3B137F5-4D80-457F-84CB-816083E41C3E}" dt="2021-05-23T07:25:46.786" v="1043" actId="20577"/>
          <ac:spMkLst>
            <pc:docMk/>
            <pc:sldMk cId="1503197705" sldId="259"/>
            <ac:spMk id="4" creationId="{EBEA8D12-EF8F-4C43-9900-941EA9AACAC3}"/>
          </ac:spMkLst>
        </pc:spChg>
        <pc:graphicFrameChg chg="mod">
          <ac:chgData name="Phone Myat Pyae Sone" userId="856660179f169d99" providerId="Windows Live" clId="Web-{A3B137F5-4D80-457F-84CB-816083E41C3E}" dt="2021-05-23T07:17:00.287" v="760" actId="14100"/>
          <ac:graphicFrameMkLst>
            <pc:docMk/>
            <pc:sldMk cId="1503197705" sldId="259"/>
            <ac:graphicFrameMk id="5" creationId="{66EACE77-E24C-4D23-8F80-81C15D1F8461}"/>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F8C1CB-64C4-44B6-AD7F-6485BAF5C64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3CB3CD85-A7F8-4EC5-9E03-78A79F045A4A}">
      <dgm:prSet/>
      <dgm:spPr/>
      <dgm:t>
        <a:bodyPr/>
        <a:lstStyle/>
        <a:p>
          <a:pPr rtl="0"/>
          <a:r>
            <a:rPr lang="en-US">
              <a:latin typeface="Trebuchet MS" panose="020B0603020202020204"/>
            </a:rPr>
            <a:t>So Home.css styles all the nodes we used in the scene. CSS  in JavaFX is not exactly the same as CSS </a:t>
          </a:r>
          <a:r>
            <a:rPr lang="en-US"/>
            <a:t>used</a:t>
          </a:r>
          <a:r>
            <a:rPr lang="en-US">
              <a:latin typeface="Trebuchet MS" panose="020B0603020202020204"/>
            </a:rPr>
            <a:t> in Web Development.</a:t>
          </a:r>
          <a:endParaRPr lang="en-US"/>
        </a:p>
      </dgm:t>
    </dgm:pt>
    <dgm:pt modelId="{CBB74855-6C0D-40B8-AF46-B02F290A7D27}" type="parTrans" cxnId="{92E572EC-C7FA-46EF-98B3-219BB8E1D150}">
      <dgm:prSet/>
      <dgm:spPr/>
      <dgm:t>
        <a:bodyPr/>
        <a:lstStyle/>
        <a:p>
          <a:endParaRPr lang="en-US"/>
        </a:p>
      </dgm:t>
    </dgm:pt>
    <dgm:pt modelId="{ADE0253B-E239-4A3A-A277-209664B1F4B0}" type="sibTrans" cxnId="{92E572EC-C7FA-46EF-98B3-219BB8E1D150}">
      <dgm:prSet/>
      <dgm:spPr/>
      <dgm:t>
        <a:bodyPr/>
        <a:lstStyle/>
        <a:p>
          <a:endParaRPr lang="en-US"/>
        </a:p>
      </dgm:t>
    </dgm:pt>
    <dgm:pt modelId="{A1D70F66-A6CF-4325-9D9D-E4BBD8E4EB2B}">
      <dgm:prSet phldr="0"/>
      <dgm:spPr/>
      <dgm:t>
        <a:bodyPr/>
        <a:lstStyle/>
        <a:p>
          <a:pPr rtl="0"/>
          <a:r>
            <a:rPr lang="en-US">
              <a:latin typeface="Trebuchet MS" panose="020B0603020202020204"/>
            </a:rPr>
            <a:t>Home.css styles the whole software. Basically, css files are loaded in the scene which holds all the nodes (in this case, they are fxml files which are just nodes in JavaFX).</a:t>
          </a:r>
        </a:p>
      </dgm:t>
    </dgm:pt>
    <dgm:pt modelId="{A7931B18-3DB8-46DB-A1FE-AC2BF651D801}" type="parTrans" cxnId="{57BAA5CA-D2FC-48EB-A970-F1FC9B478AF4}">
      <dgm:prSet/>
      <dgm:spPr/>
    </dgm:pt>
    <dgm:pt modelId="{84FDFCA3-777A-4778-93ED-1C35FC366989}" type="sibTrans" cxnId="{57BAA5CA-D2FC-48EB-A970-F1FC9B478AF4}">
      <dgm:prSet/>
      <dgm:spPr/>
      <dgm:t>
        <a:bodyPr/>
        <a:lstStyle/>
        <a:p>
          <a:endParaRPr lang="en-US"/>
        </a:p>
      </dgm:t>
    </dgm:pt>
    <dgm:pt modelId="{66B9B147-D992-4290-972C-61AB50767FC3}">
      <dgm:prSet phldr="0"/>
      <dgm:spPr/>
      <dgm:t>
        <a:bodyPr/>
        <a:lstStyle/>
        <a:p>
          <a:pPr rtl="0"/>
          <a:r>
            <a:rPr lang="en-US">
              <a:latin typeface="Trebuchet MS" panose="020B0603020202020204"/>
            </a:rPr>
            <a:t>A stage (window) can have multiple scenes which hold all the nodes. So everytime we click the button on the left menu, we are just changing the node.</a:t>
          </a:r>
        </a:p>
      </dgm:t>
    </dgm:pt>
    <dgm:pt modelId="{B5A3BF6C-F712-40DC-AEFF-B265E9B0B9A3}" type="parTrans" cxnId="{6ECFAA92-C3D0-4BA4-B76A-7ADD7632677B}">
      <dgm:prSet/>
      <dgm:spPr/>
    </dgm:pt>
    <dgm:pt modelId="{A0DA34C7-596C-4A38-AA93-AB1F206F9972}" type="sibTrans" cxnId="{6ECFAA92-C3D0-4BA4-B76A-7ADD7632677B}">
      <dgm:prSet/>
      <dgm:spPr/>
      <dgm:t>
        <a:bodyPr/>
        <a:lstStyle/>
        <a:p>
          <a:endParaRPr lang="en-US"/>
        </a:p>
      </dgm:t>
    </dgm:pt>
    <dgm:pt modelId="{F845EA94-D2A0-4C60-9703-8C0BC2D478B8}">
      <dgm:prSet phldr="0"/>
      <dgm:spPr/>
      <dgm:t>
        <a:bodyPr/>
        <a:lstStyle/>
        <a:p>
          <a:pPr rtl="0"/>
          <a:r>
            <a:rPr lang="en-US">
              <a:latin typeface="Trebuchet MS" panose="020B0603020202020204"/>
            </a:rPr>
            <a:t>A node can be anything. It can be a textfield. It can be a button. It can be a label. All the nodes we use must be the children of one root node. Again that root node can be anything. And that root is attached to the scene which in then, is attached to the stage. That's how JavaFX works.</a:t>
          </a:r>
        </a:p>
      </dgm:t>
    </dgm:pt>
    <dgm:pt modelId="{2DFC7EF0-993A-41A6-9C1A-2E0C8AE2F1DF}" type="parTrans" cxnId="{B4B3A7A3-DF1C-42EE-83B0-FAF60D011BE6}">
      <dgm:prSet/>
      <dgm:spPr/>
    </dgm:pt>
    <dgm:pt modelId="{9B1AF209-5AB0-487F-BA11-94B7059B507D}" type="sibTrans" cxnId="{B4B3A7A3-DF1C-42EE-83B0-FAF60D011BE6}">
      <dgm:prSet/>
      <dgm:spPr/>
      <dgm:t>
        <a:bodyPr/>
        <a:lstStyle/>
        <a:p>
          <a:endParaRPr lang="en-US"/>
        </a:p>
      </dgm:t>
    </dgm:pt>
    <dgm:pt modelId="{C35B1B0E-2FBD-4D72-91CE-464C1F5B3932}" type="pres">
      <dgm:prSet presAssocID="{79F8C1CB-64C4-44B6-AD7F-6485BAF5C644}" presName="outerComposite" presStyleCnt="0">
        <dgm:presLayoutVars>
          <dgm:chMax val="5"/>
          <dgm:dir/>
          <dgm:resizeHandles val="exact"/>
        </dgm:presLayoutVars>
      </dgm:prSet>
      <dgm:spPr/>
    </dgm:pt>
    <dgm:pt modelId="{3BFD9159-9681-40A5-976B-94552B17DDDA}" type="pres">
      <dgm:prSet presAssocID="{79F8C1CB-64C4-44B6-AD7F-6485BAF5C644}" presName="dummyMaxCanvas" presStyleCnt="0">
        <dgm:presLayoutVars/>
      </dgm:prSet>
      <dgm:spPr/>
    </dgm:pt>
    <dgm:pt modelId="{7FD9EE2E-4E69-48A5-825E-252D1C20F23D}" type="pres">
      <dgm:prSet presAssocID="{79F8C1CB-64C4-44B6-AD7F-6485BAF5C644}" presName="FourNodes_1" presStyleLbl="node1" presStyleIdx="0" presStyleCnt="4">
        <dgm:presLayoutVars>
          <dgm:bulletEnabled val="1"/>
        </dgm:presLayoutVars>
      </dgm:prSet>
      <dgm:spPr/>
    </dgm:pt>
    <dgm:pt modelId="{96A99F10-D4B6-4399-B108-D21E8B144261}" type="pres">
      <dgm:prSet presAssocID="{79F8C1CB-64C4-44B6-AD7F-6485BAF5C644}" presName="FourNodes_2" presStyleLbl="node1" presStyleIdx="1" presStyleCnt="4">
        <dgm:presLayoutVars>
          <dgm:bulletEnabled val="1"/>
        </dgm:presLayoutVars>
      </dgm:prSet>
      <dgm:spPr/>
    </dgm:pt>
    <dgm:pt modelId="{437614E9-C80A-4E64-B30C-8140618D17AE}" type="pres">
      <dgm:prSet presAssocID="{79F8C1CB-64C4-44B6-AD7F-6485BAF5C644}" presName="FourNodes_3" presStyleLbl="node1" presStyleIdx="2" presStyleCnt="4">
        <dgm:presLayoutVars>
          <dgm:bulletEnabled val="1"/>
        </dgm:presLayoutVars>
      </dgm:prSet>
      <dgm:spPr/>
    </dgm:pt>
    <dgm:pt modelId="{B4EE9AEB-E5DA-42A8-A9FF-A27B77613EB1}" type="pres">
      <dgm:prSet presAssocID="{79F8C1CB-64C4-44B6-AD7F-6485BAF5C644}" presName="FourNodes_4" presStyleLbl="node1" presStyleIdx="3" presStyleCnt="4">
        <dgm:presLayoutVars>
          <dgm:bulletEnabled val="1"/>
        </dgm:presLayoutVars>
      </dgm:prSet>
      <dgm:spPr/>
    </dgm:pt>
    <dgm:pt modelId="{91E386F1-8A55-45BD-ACA0-1F4B2079687B}" type="pres">
      <dgm:prSet presAssocID="{79F8C1CB-64C4-44B6-AD7F-6485BAF5C644}" presName="FourConn_1-2" presStyleLbl="fgAccFollowNode1" presStyleIdx="0" presStyleCnt="3">
        <dgm:presLayoutVars>
          <dgm:bulletEnabled val="1"/>
        </dgm:presLayoutVars>
      </dgm:prSet>
      <dgm:spPr/>
    </dgm:pt>
    <dgm:pt modelId="{AF25425B-A431-4AAD-AA27-0FBDBA24D34C}" type="pres">
      <dgm:prSet presAssocID="{79F8C1CB-64C4-44B6-AD7F-6485BAF5C644}" presName="FourConn_2-3" presStyleLbl="fgAccFollowNode1" presStyleIdx="1" presStyleCnt="3">
        <dgm:presLayoutVars>
          <dgm:bulletEnabled val="1"/>
        </dgm:presLayoutVars>
      </dgm:prSet>
      <dgm:spPr/>
    </dgm:pt>
    <dgm:pt modelId="{3FDA1A12-2E74-4682-890E-D6619EB40543}" type="pres">
      <dgm:prSet presAssocID="{79F8C1CB-64C4-44B6-AD7F-6485BAF5C644}" presName="FourConn_3-4" presStyleLbl="fgAccFollowNode1" presStyleIdx="2" presStyleCnt="3">
        <dgm:presLayoutVars>
          <dgm:bulletEnabled val="1"/>
        </dgm:presLayoutVars>
      </dgm:prSet>
      <dgm:spPr/>
    </dgm:pt>
    <dgm:pt modelId="{CD6A12AA-225D-4302-A531-EDDC6828A5B9}" type="pres">
      <dgm:prSet presAssocID="{79F8C1CB-64C4-44B6-AD7F-6485BAF5C644}" presName="FourNodes_1_text" presStyleLbl="node1" presStyleIdx="3" presStyleCnt="4">
        <dgm:presLayoutVars>
          <dgm:bulletEnabled val="1"/>
        </dgm:presLayoutVars>
      </dgm:prSet>
      <dgm:spPr/>
    </dgm:pt>
    <dgm:pt modelId="{D1067160-47EC-4CE2-ABE5-BDE8A0D7FBD7}" type="pres">
      <dgm:prSet presAssocID="{79F8C1CB-64C4-44B6-AD7F-6485BAF5C644}" presName="FourNodes_2_text" presStyleLbl="node1" presStyleIdx="3" presStyleCnt="4">
        <dgm:presLayoutVars>
          <dgm:bulletEnabled val="1"/>
        </dgm:presLayoutVars>
      </dgm:prSet>
      <dgm:spPr/>
    </dgm:pt>
    <dgm:pt modelId="{2AEB7F9B-BA82-44D8-AA9D-1E2C508AAEA0}" type="pres">
      <dgm:prSet presAssocID="{79F8C1CB-64C4-44B6-AD7F-6485BAF5C644}" presName="FourNodes_3_text" presStyleLbl="node1" presStyleIdx="3" presStyleCnt="4">
        <dgm:presLayoutVars>
          <dgm:bulletEnabled val="1"/>
        </dgm:presLayoutVars>
      </dgm:prSet>
      <dgm:spPr/>
    </dgm:pt>
    <dgm:pt modelId="{39BB4019-4879-44E0-9A8E-9B2F5354B2A2}" type="pres">
      <dgm:prSet presAssocID="{79F8C1CB-64C4-44B6-AD7F-6485BAF5C644}" presName="FourNodes_4_text" presStyleLbl="node1" presStyleIdx="3" presStyleCnt="4">
        <dgm:presLayoutVars>
          <dgm:bulletEnabled val="1"/>
        </dgm:presLayoutVars>
      </dgm:prSet>
      <dgm:spPr/>
    </dgm:pt>
  </dgm:ptLst>
  <dgm:cxnLst>
    <dgm:cxn modelId="{55D9FF1B-E0E5-4251-9C7E-40CD321D5FDD}" type="presOf" srcId="{A1D70F66-A6CF-4325-9D9D-E4BBD8E4EB2B}" destId="{CD6A12AA-225D-4302-A531-EDDC6828A5B9}" srcOrd="1" destOrd="0" presId="urn:microsoft.com/office/officeart/2005/8/layout/vProcess5"/>
    <dgm:cxn modelId="{71106421-530B-4C4E-A7A0-8B6445E58EF2}" type="presOf" srcId="{3CB3CD85-A7F8-4EC5-9E03-78A79F045A4A}" destId="{39BB4019-4879-44E0-9A8E-9B2F5354B2A2}" srcOrd="1" destOrd="0" presId="urn:microsoft.com/office/officeart/2005/8/layout/vProcess5"/>
    <dgm:cxn modelId="{48E13428-880E-4E0B-B1A2-0C38BC7B0703}" type="presOf" srcId="{66B9B147-D992-4290-972C-61AB50767FC3}" destId="{D1067160-47EC-4CE2-ABE5-BDE8A0D7FBD7}" srcOrd="1" destOrd="0" presId="urn:microsoft.com/office/officeart/2005/8/layout/vProcess5"/>
    <dgm:cxn modelId="{2216AA2E-91C9-487A-8B45-C905326139BA}" type="presOf" srcId="{84FDFCA3-777A-4778-93ED-1C35FC366989}" destId="{91E386F1-8A55-45BD-ACA0-1F4B2079687B}" srcOrd="0" destOrd="0" presId="urn:microsoft.com/office/officeart/2005/8/layout/vProcess5"/>
    <dgm:cxn modelId="{CF074735-02CB-45D5-BA20-2F3CE7E4E27D}" type="presOf" srcId="{66B9B147-D992-4290-972C-61AB50767FC3}" destId="{96A99F10-D4B6-4399-B108-D21E8B144261}" srcOrd="0" destOrd="0" presId="urn:microsoft.com/office/officeart/2005/8/layout/vProcess5"/>
    <dgm:cxn modelId="{A89A973E-C3B5-4A1B-8DDB-BEC91F626A55}" type="presOf" srcId="{A0DA34C7-596C-4A38-AA93-AB1F206F9972}" destId="{AF25425B-A431-4AAD-AA27-0FBDBA24D34C}" srcOrd="0" destOrd="0" presId="urn:microsoft.com/office/officeart/2005/8/layout/vProcess5"/>
    <dgm:cxn modelId="{6CF55240-F8B1-403E-98C2-F6D669B2CCF4}" type="presOf" srcId="{9B1AF209-5AB0-487F-BA11-94B7059B507D}" destId="{3FDA1A12-2E74-4682-890E-D6619EB40543}" srcOrd="0" destOrd="0" presId="urn:microsoft.com/office/officeart/2005/8/layout/vProcess5"/>
    <dgm:cxn modelId="{0A409156-8A66-4495-8B37-2C0356EEF06A}" type="presOf" srcId="{A1D70F66-A6CF-4325-9D9D-E4BBD8E4EB2B}" destId="{7FD9EE2E-4E69-48A5-825E-252D1C20F23D}" srcOrd="0" destOrd="0" presId="urn:microsoft.com/office/officeart/2005/8/layout/vProcess5"/>
    <dgm:cxn modelId="{95231D79-652C-4E90-A15F-60170734D3EA}" type="presOf" srcId="{79F8C1CB-64C4-44B6-AD7F-6485BAF5C644}" destId="{C35B1B0E-2FBD-4D72-91CE-464C1F5B3932}" srcOrd="0" destOrd="0" presId="urn:microsoft.com/office/officeart/2005/8/layout/vProcess5"/>
    <dgm:cxn modelId="{6ECFAA92-C3D0-4BA4-B76A-7ADD7632677B}" srcId="{79F8C1CB-64C4-44B6-AD7F-6485BAF5C644}" destId="{66B9B147-D992-4290-972C-61AB50767FC3}" srcOrd="1" destOrd="0" parTransId="{B5A3BF6C-F712-40DC-AEFF-B265E9B0B9A3}" sibTransId="{A0DA34C7-596C-4A38-AA93-AB1F206F9972}"/>
    <dgm:cxn modelId="{B4B3A7A3-DF1C-42EE-83B0-FAF60D011BE6}" srcId="{79F8C1CB-64C4-44B6-AD7F-6485BAF5C644}" destId="{F845EA94-D2A0-4C60-9703-8C0BC2D478B8}" srcOrd="2" destOrd="0" parTransId="{2DFC7EF0-993A-41A6-9C1A-2E0C8AE2F1DF}" sibTransId="{9B1AF209-5AB0-487F-BA11-94B7059B507D}"/>
    <dgm:cxn modelId="{5C44F4BA-6BA6-4358-AA6F-69A2C91D8B29}" type="presOf" srcId="{F845EA94-D2A0-4C60-9703-8C0BC2D478B8}" destId="{2AEB7F9B-BA82-44D8-AA9D-1E2C508AAEA0}" srcOrd="1" destOrd="0" presId="urn:microsoft.com/office/officeart/2005/8/layout/vProcess5"/>
    <dgm:cxn modelId="{57BAA5CA-D2FC-48EB-A970-F1FC9B478AF4}" srcId="{79F8C1CB-64C4-44B6-AD7F-6485BAF5C644}" destId="{A1D70F66-A6CF-4325-9D9D-E4BBD8E4EB2B}" srcOrd="0" destOrd="0" parTransId="{A7931B18-3DB8-46DB-A1FE-AC2BF651D801}" sibTransId="{84FDFCA3-777A-4778-93ED-1C35FC366989}"/>
    <dgm:cxn modelId="{1662DFCD-ACA5-4F44-919E-4F2C6C202CB1}" type="presOf" srcId="{3CB3CD85-A7F8-4EC5-9E03-78A79F045A4A}" destId="{B4EE9AEB-E5DA-42A8-A9FF-A27B77613EB1}" srcOrd="0" destOrd="0" presId="urn:microsoft.com/office/officeart/2005/8/layout/vProcess5"/>
    <dgm:cxn modelId="{5AC875D4-69D9-4058-B450-08166C24AEB6}" type="presOf" srcId="{F845EA94-D2A0-4C60-9703-8C0BC2D478B8}" destId="{437614E9-C80A-4E64-B30C-8140618D17AE}" srcOrd="0" destOrd="0" presId="urn:microsoft.com/office/officeart/2005/8/layout/vProcess5"/>
    <dgm:cxn modelId="{92E572EC-C7FA-46EF-98B3-219BB8E1D150}" srcId="{79F8C1CB-64C4-44B6-AD7F-6485BAF5C644}" destId="{3CB3CD85-A7F8-4EC5-9E03-78A79F045A4A}" srcOrd="3" destOrd="0" parTransId="{CBB74855-6C0D-40B8-AF46-B02F290A7D27}" sibTransId="{ADE0253B-E239-4A3A-A277-209664B1F4B0}"/>
    <dgm:cxn modelId="{3847EB4C-2B75-4C1B-95F6-EFDC2F488C48}" type="presParOf" srcId="{C35B1B0E-2FBD-4D72-91CE-464C1F5B3932}" destId="{3BFD9159-9681-40A5-976B-94552B17DDDA}" srcOrd="0" destOrd="0" presId="urn:microsoft.com/office/officeart/2005/8/layout/vProcess5"/>
    <dgm:cxn modelId="{098A8EDE-58E6-44D6-A2AA-EABF52CC7DA9}" type="presParOf" srcId="{C35B1B0E-2FBD-4D72-91CE-464C1F5B3932}" destId="{7FD9EE2E-4E69-48A5-825E-252D1C20F23D}" srcOrd="1" destOrd="0" presId="urn:microsoft.com/office/officeart/2005/8/layout/vProcess5"/>
    <dgm:cxn modelId="{AFA5D062-3C17-4B48-9BA2-186EEE01D3A5}" type="presParOf" srcId="{C35B1B0E-2FBD-4D72-91CE-464C1F5B3932}" destId="{96A99F10-D4B6-4399-B108-D21E8B144261}" srcOrd="2" destOrd="0" presId="urn:microsoft.com/office/officeart/2005/8/layout/vProcess5"/>
    <dgm:cxn modelId="{A09390A0-13C1-4318-8F6C-95DEA959A389}" type="presParOf" srcId="{C35B1B0E-2FBD-4D72-91CE-464C1F5B3932}" destId="{437614E9-C80A-4E64-B30C-8140618D17AE}" srcOrd="3" destOrd="0" presId="urn:microsoft.com/office/officeart/2005/8/layout/vProcess5"/>
    <dgm:cxn modelId="{833A0F3F-913D-4FFD-B3F5-9DE403246128}" type="presParOf" srcId="{C35B1B0E-2FBD-4D72-91CE-464C1F5B3932}" destId="{B4EE9AEB-E5DA-42A8-A9FF-A27B77613EB1}" srcOrd="4" destOrd="0" presId="urn:microsoft.com/office/officeart/2005/8/layout/vProcess5"/>
    <dgm:cxn modelId="{EEC79EFE-70E0-4BC5-91B7-7CA043120F92}" type="presParOf" srcId="{C35B1B0E-2FBD-4D72-91CE-464C1F5B3932}" destId="{91E386F1-8A55-45BD-ACA0-1F4B2079687B}" srcOrd="5" destOrd="0" presId="urn:microsoft.com/office/officeart/2005/8/layout/vProcess5"/>
    <dgm:cxn modelId="{697C260D-A073-4367-9BD3-570FF17E9383}" type="presParOf" srcId="{C35B1B0E-2FBD-4D72-91CE-464C1F5B3932}" destId="{AF25425B-A431-4AAD-AA27-0FBDBA24D34C}" srcOrd="6" destOrd="0" presId="urn:microsoft.com/office/officeart/2005/8/layout/vProcess5"/>
    <dgm:cxn modelId="{4412F72E-3662-483E-A437-00D3761E02C5}" type="presParOf" srcId="{C35B1B0E-2FBD-4D72-91CE-464C1F5B3932}" destId="{3FDA1A12-2E74-4682-890E-D6619EB40543}" srcOrd="7" destOrd="0" presId="urn:microsoft.com/office/officeart/2005/8/layout/vProcess5"/>
    <dgm:cxn modelId="{1124FC25-D126-4735-A1EA-3CA5FAFCC637}" type="presParOf" srcId="{C35B1B0E-2FBD-4D72-91CE-464C1F5B3932}" destId="{CD6A12AA-225D-4302-A531-EDDC6828A5B9}" srcOrd="8" destOrd="0" presId="urn:microsoft.com/office/officeart/2005/8/layout/vProcess5"/>
    <dgm:cxn modelId="{F895AE56-AAB7-4812-98AF-04409882BB70}" type="presParOf" srcId="{C35B1B0E-2FBD-4D72-91CE-464C1F5B3932}" destId="{D1067160-47EC-4CE2-ABE5-BDE8A0D7FBD7}" srcOrd="9" destOrd="0" presId="urn:microsoft.com/office/officeart/2005/8/layout/vProcess5"/>
    <dgm:cxn modelId="{AA456333-AA0D-47DC-81E1-A0B1EA9272ED}" type="presParOf" srcId="{C35B1B0E-2FBD-4D72-91CE-464C1F5B3932}" destId="{2AEB7F9B-BA82-44D8-AA9D-1E2C508AAEA0}" srcOrd="10" destOrd="0" presId="urn:microsoft.com/office/officeart/2005/8/layout/vProcess5"/>
    <dgm:cxn modelId="{6B1A4F2B-76B6-4C7C-B57B-39B26F22D7A1}" type="presParOf" srcId="{C35B1B0E-2FBD-4D72-91CE-464C1F5B3932}" destId="{39BB4019-4879-44E0-9A8E-9B2F5354B2A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A0FD94-6A67-465C-9255-8E9D1D55D7C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548370D-B128-465C-8693-1671AC5F49F1}">
      <dgm:prSet/>
      <dgm:spPr/>
      <dgm:t>
        <a:bodyPr/>
        <a:lstStyle/>
        <a:p>
          <a:pPr rtl="0"/>
          <a:r>
            <a:rPr lang="en-US" dirty="0"/>
            <a:t>There are </a:t>
          </a:r>
          <a:r>
            <a:rPr lang="en-US" dirty="0">
              <a:latin typeface="Trebuchet MS" panose="020B0603020202020204"/>
            </a:rPr>
            <a:t>around 1000</a:t>
          </a:r>
          <a:r>
            <a:rPr lang="en-US" dirty="0"/>
            <a:t> lines of code in this project. (FXML codes are not included)</a:t>
          </a:r>
        </a:p>
      </dgm:t>
    </dgm:pt>
    <dgm:pt modelId="{60B07319-C871-473D-BB80-23EFB5A80B8B}" type="parTrans" cxnId="{37DF5739-5956-48AA-A709-60FACF24FC00}">
      <dgm:prSet/>
      <dgm:spPr/>
      <dgm:t>
        <a:bodyPr/>
        <a:lstStyle/>
        <a:p>
          <a:endParaRPr lang="en-US"/>
        </a:p>
      </dgm:t>
    </dgm:pt>
    <dgm:pt modelId="{1FAAC1A1-6D83-478D-8723-E59E459A2073}" type="sibTrans" cxnId="{37DF5739-5956-48AA-A709-60FACF24FC00}">
      <dgm:prSet/>
      <dgm:spPr/>
      <dgm:t>
        <a:bodyPr/>
        <a:lstStyle/>
        <a:p>
          <a:endParaRPr lang="en-US"/>
        </a:p>
      </dgm:t>
    </dgm:pt>
    <dgm:pt modelId="{8B0AA4B3-2663-46C8-B3A3-3AEAD8BE09A6}">
      <dgm:prSet/>
      <dgm:spPr/>
      <dgm:t>
        <a:bodyPr/>
        <a:lstStyle/>
        <a:p>
          <a:r>
            <a:rPr lang="en-US" dirty="0"/>
            <a:t>Comments are included but they are not more than 100 lines.</a:t>
          </a:r>
        </a:p>
      </dgm:t>
    </dgm:pt>
    <dgm:pt modelId="{476D8A05-04CA-4499-9DB4-800A3D71DB53}" type="parTrans" cxnId="{6C1D2555-E625-4AFE-A712-C9CFD1390279}">
      <dgm:prSet/>
      <dgm:spPr/>
      <dgm:t>
        <a:bodyPr/>
        <a:lstStyle/>
        <a:p>
          <a:endParaRPr lang="en-US"/>
        </a:p>
      </dgm:t>
    </dgm:pt>
    <dgm:pt modelId="{705391E3-C7CC-4789-9742-9243A59DAD4D}" type="sibTrans" cxnId="{6C1D2555-E625-4AFE-A712-C9CFD1390279}">
      <dgm:prSet/>
      <dgm:spPr/>
      <dgm:t>
        <a:bodyPr/>
        <a:lstStyle/>
        <a:p>
          <a:endParaRPr lang="en-US"/>
        </a:p>
      </dgm:t>
    </dgm:pt>
    <dgm:pt modelId="{FA36BCE5-CBC2-47D2-ABDD-EF327F734DF1}">
      <dgm:prSet/>
      <dgm:spPr/>
      <dgm:t>
        <a:bodyPr/>
        <a:lstStyle/>
        <a:p>
          <a:r>
            <a:rPr lang="en-US" dirty="0"/>
            <a:t>FXML codes are written automatically by the </a:t>
          </a:r>
          <a:r>
            <a:rPr lang="en-US" dirty="0" err="1"/>
            <a:t>SceneBuilder</a:t>
          </a:r>
          <a:r>
            <a:rPr lang="en-US" dirty="0"/>
            <a:t> software which is used to create GUI with drag-and-drop features.</a:t>
          </a:r>
        </a:p>
      </dgm:t>
    </dgm:pt>
    <dgm:pt modelId="{844FCDEF-5C38-495A-80C2-10EB38118D54}" type="parTrans" cxnId="{57F03C78-077B-407F-98D5-92DD3AF75B54}">
      <dgm:prSet/>
      <dgm:spPr/>
      <dgm:t>
        <a:bodyPr/>
        <a:lstStyle/>
        <a:p>
          <a:endParaRPr lang="en-US"/>
        </a:p>
      </dgm:t>
    </dgm:pt>
    <dgm:pt modelId="{D3BFB6FA-BBAC-49D8-86AB-A290C764FB87}" type="sibTrans" cxnId="{57F03C78-077B-407F-98D5-92DD3AF75B54}">
      <dgm:prSet/>
      <dgm:spPr/>
      <dgm:t>
        <a:bodyPr/>
        <a:lstStyle/>
        <a:p>
          <a:endParaRPr lang="en-US"/>
        </a:p>
      </dgm:t>
    </dgm:pt>
    <dgm:pt modelId="{E33EF8C8-8BAE-4880-A3AA-CCE9325DB0F6}">
      <dgm:prSet/>
      <dgm:spPr/>
      <dgm:t>
        <a:bodyPr/>
        <a:lstStyle/>
        <a:p>
          <a:r>
            <a:rPr lang="en-US" dirty="0"/>
            <a:t>You will probably wonder or you may think this project shouldn't have more than 1000 lines of code.</a:t>
          </a:r>
        </a:p>
      </dgm:t>
    </dgm:pt>
    <dgm:pt modelId="{27528CB4-6F2A-4CF6-9AE2-03AFCB7BD668}" type="parTrans" cxnId="{B354D214-FFC2-4ADA-BD70-128B02357757}">
      <dgm:prSet/>
      <dgm:spPr/>
      <dgm:t>
        <a:bodyPr/>
        <a:lstStyle/>
        <a:p>
          <a:endParaRPr lang="en-US"/>
        </a:p>
      </dgm:t>
    </dgm:pt>
    <dgm:pt modelId="{945F8BC1-F53B-4960-A3BD-861DB4DAD028}" type="sibTrans" cxnId="{B354D214-FFC2-4ADA-BD70-128B02357757}">
      <dgm:prSet/>
      <dgm:spPr/>
      <dgm:t>
        <a:bodyPr/>
        <a:lstStyle/>
        <a:p>
          <a:endParaRPr lang="en-US"/>
        </a:p>
      </dgm:t>
    </dgm:pt>
    <dgm:pt modelId="{7DA00318-7673-46BA-8A7B-1D001E02A282}">
      <dgm:prSet/>
      <dgm:spPr/>
      <dgm:t>
        <a:bodyPr/>
        <a:lstStyle/>
        <a:p>
          <a:r>
            <a:rPr lang="en-US" dirty="0"/>
            <a:t>But most of the time, Java codes are generally longer than other languages.</a:t>
          </a:r>
        </a:p>
      </dgm:t>
    </dgm:pt>
    <dgm:pt modelId="{9A56A355-92F6-42B5-A70F-02B65F971D8B}" type="parTrans" cxnId="{E531D69A-900C-4F27-835D-58BE23D25EB4}">
      <dgm:prSet/>
      <dgm:spPr/>
      <dgm:t>
        <a:bodyPr/>
        <a:lstStyle/>
        <a:p>
          <a:endParaRPr lang="en-US"/>
        </a:p>
      </dgm:t>
    </dgm:pt>
    <dgm:pt modelId="{62422533-11CA-4CE0-8977-0F77590FE75C}" type="sibTrans" cxnId="{E531D69A-900C-4F27-835D-58BE23D25EB4}">
      <dgm:prSet/>
      <dgm:spPr/>
      <dgm:t>
        <a:bodyPr/>
        <a:lstStyle/>
        <a:p>
          <a:endParaRPr lang="en-US"/>
        </a:p>
      </dgm:t>
    </dgm:pt>
    <dgm:pt modelId="{F63523F2-B4A3-44BB-8CAD-B8D7E04703B7}">
      <dgm:prSet/>
      <dgm:spPr/>
      <dgm:t>
        <a:bodyPr/>
        <a:lstStyle/>
        <a:p>
          <a:r>
            <a:rPr lang="en-US" dirty="0"/>
            <a:t>Another factor is that, codes become longer and longer because of handling user inputs.</a:t>
          </a:r>
        </a:p>
      </dgm:t>
    </dgm:pt>
    <dgm:pt modelId="{18A05633-42D4-4995-9D90-0D1A36CCD00A}" type="parTrans" cxnId="{F7A59AE0-FD66-47D9-9C34-0B7AEA7B4E45}">
      <dgm:prSet/>
      <dgm:spPr/>
      <dgm:t>
        <a:bodyPr/>
        <a:lstStyle/>
        <a:p>
          <a:endParaRPr lang="en-US"/>
        </a:p>
      </dgm:t>
    </dgm:pt>
    <dgm:pt modelId="{F2C3F9FF-8EBA-4ADA-B6BD-C562CD374D7B}" type="sibTrans" cxnId="{F7A59AE0-FD66-47D9-9C34-0B7AEA7B4E45}">
      <dgm:prSet/>
      <dgm:spPr/>
      <dgm:t>
        <a:bodyPr/>
        <a:lstStyle/>
        <a:p>
          <a:endParaRPr lang="en-US"/>
        </a:p>
      </dgm:t>
    </dgm:pt>
    <dgm:pt modelId="{35A23808-1DBA-4D86-B075-45F345653D4D}" type="pres">
      <dgm:prSet presAssocID="{9DA0FD94-6A67-465C-9255-8E9D1D55D7C6}" presName="diagram" presStyleCnt="0">
        <dgm:presLayoutVars>
          <dgm:dir/>
          <dgm:resizeHandles val="exact"/>
        </dgm:presLayoutVars>
      </dgm:prSet>
      <dgm:spPr/>
    </dgm:pt>
    <dgm:pt modelId="{D70C719C-1CF7-4D02-8F11-477C961AA042}" type="pres">
      <dgm:prSet presAssocID="{8548370D-B128-465C-8693-1671AC5F49F1}" presName="node" presStyleLbl="node1" presStyleIdx="0" presStyleCnt="6">
        <dgm:presLayoutVars>
          <dgm:bulletEnabled val="1"/>
        </dgm:presLayoutVars>
      </dgm:prSet>
      <dgm:spPr/>
    </dgm:pt>
    <dgm:pt modelId="{31BE2611-F6F3-4617-BD2B-87A70E905C45}" type="pres">
      <dgm:prSet presAssocID="{1FAAC1A1-6D83-478D-8723-E59E459A2073}" presName="sibTrans" presStyleCnt="0"/>
      <dgm:spPr/>
    </dgm:pt>
    <dgm:pt modelId="{93E600D8-B965-4B70-815B-2094ADC6F603}" type="pres">
      <dgm:prSet presAssocID="{8B0AA4B3-2663-46C8-B3A3-3AEAD8BE09A6}" presName="node" presStyleLbl="node1" presStyleIdx="1" presStyleCnt="6">
        <dgm:presLayoutVars>
          <dgm:bulletEnabled val="1"/>
        </dgm:presLayoutVars>
      </dgm:prSet>
      <dgm:spPr/>
    </dgm:pt>
    <dgm:pt modelId="{10F04528-42ED-4972-BD66-FABD6D3365B2}" type="pres">
      <dgm:prSet presAssocID="{705391E3-C7CC-4789-9742-9243A59DAD4D}" presName="sibTrans" presStyleCnt="0"/>
      <dgm:spPr/>
    </dgm:pt>
    <dgm:pt modelId="{B76E2ECF-40D3-4186-A026-DFFE7B2B8321}" type="pres">
      <dgm:prSet presAssocID="{FA36BCE5-CBC2-47D2-ABDD-EF327F734DF1}" presName="node" presStyleLbl="node1" presStyleIdx="2" presStyleCnt="6">
        <dgm:presLayoutVars>
          <dgm:bulletEnabled val="1"/>
        </dgm:presLayoutVars>
      </dgm:prSet>
      <dgm:spPr/>
    </dgm:pt>
    <dgm:pt modelId="{BFC49001-EC1F-4F27-B1AF-0179C1C0FC23}" type="pres">
      <dgm:prSet presAssocID="{D3BFB6FA-BBAC-49D8-86AB-A290C764FB87}" presName="sibTrans" presStyleCnt="0"/>
      <dgm:spPr/>
    </dgm:pt>
    <dgm:pt modelId="{F1C6B29A-A7E3-462A-BBA3-F99B94436D17}" type="pres">
      <dgm:prSet presAssocID="{E33EF8C8-8BAE-4880-A3AA-CCE9325DB0F6}" presName="node" presStyleLbl="node1" presStyleIdx="3" presStyleCnt="6">
        <dgm:presLayoutVars>
          <dgm:bulletEnabled val="1"/>
        </dgm:presLayoutVars>
      </dgm:prSet>
      <dgm:spPr/>
    </dgm:pt>
    <dgm:pt modelId="{86101A56-47CE-44D9-82E3-62758D92403D}" type="pres">
      <dgm:prSet presAssocID="{945F8BC1-F53B-4960-A3BD-861DB4DAD028}" presName="sibTrans" presStyleCnt="0"/>
      <dgm:spPr/>
    </dgm:pt>
    <dgm:pt modelId="{58696DD4-BFF1-4B66-B011-FF478F515F04}" type="pres">
      <dgm:prSet presAssocID="{7DA00318-7673-46BA-8A7B-1D001E02A282}" presName="node" presStyleLbl="node1" presStyleIdx="4" presStyleCnt="6">
        <dgm:presLayoutVars>
          <dgm:bulletEnabled val="1"/>
        </dgm:presLayoutVars>
      </dgm:prSet>
      <dgm:spPr/>
    </dgm:pt>
    <dgm:pt modelId="{DF06BE59-5F03-48CA-9D52-3FD1A7317ADB}" type="pres">
      <dgm:prSet presAssocID="{62422533-11CA-4CE0-8977-0F77590FE75C}" presName="sibTrans" presStyleCnt="0"/>
      <dgm:spPr/>
    </dgm:pt>
    <dgm:pt modelId="{28C1B623-CC91-4C0F-B704-D7E04FD9D47E}" type="pres">
      <dgm:prSet presAssocID="{F63523F2-B4A3-44BB-8CAD-B8D7E04703B7}" presName="node" presStyleLbl="node1" presStyleIdx="5" presStyleCnt="6">
        <dgm:presLayoutVars>
          <dgm:bulletEnabled val="1"/>
        </dgm:presLayoutVars>
      </dgm:prSet>
      <dgm:spPr/>
    </dgm:pt>
  </dgm:ptLst>
  <dgm:cxnLst>
    <dgm:cxn modelId="{B354D214-FFC2-4ADA-BD70-128B02357757}" srcId="{9DA0FD94-6A67-465C-9255-8E9D1D55D7C6}" destId="{E33EF8C8-8BAE-4880-A3AA-CCE9325DB0F6}" srcOrd="3" destOrd="0" parTransId="{27528CB4-6F2A-4CF6-9AE2-03AFCB7BD668}" sibTransId="{945F8BC1-F53B-4960-A3BD-861DB4DAD028}"/>
    <dgm:cxn modelId="{EC0A252D-F70F-4911-A6E3-660F467CA667}" type="presOf" srcId="{F63523F2-B4A3-44BB-8CAD-B8D7E04703B7}" destId="{28C1B623-CC91-4C0F-B704-D7E04FD9D47E}" srcOrd="0" destOrd="0" presId="urn:microsoft.com/office/officeart/2005/8/layout/default"/>
    <dgm:cxn modelId="{5EE65B33-D3A7-4928-8EE8-D338549EF42D}" type="presOf" srcId="{7DA00318-7673-46BA-8A7B-1D001E02A282}" destId="{58696DD4-BFF1-4B66-B011-FF478F515F04}" srcOrd="0" destOrd="0" presId="urn:microsoft.com/office/officeart/2005/8/layout/default"/>
    <dgm:cxn modelId="{37DF5739-5956-48AA-A709-60FACF24FC00}" srcId="{9DA0FD94-6A67-465C-9255-8E9D1D55D7C6}" destId="{8548370D-B128-465C-8693-1671AC5F49F1}" srcOrd="0" destOrd="0" parTransId="{60B07319-C871-473D-BB80-23EFB5A80B8B}" sibTransId="{1FAAC1A1-6D83-478D-8723-E59E459A2073}"/>
    <dgm:cxn modelId="{46CFF94F-D856-4785-8F1E-F21A050485B6}" type="presOf" srcId="{9DA0FD94-6A67-465C-9255-8E9D1D55D7C6}" destId="{35A23808-1DBA-4D86-B075-45F345653D4D}" srcOrd="0" destOrd="0" presId="urn:microsoft.com/office/officeart/2005/8/layout/default"/>
    <dgm:cxn modelId="{6C1D2555-E625-4AFE-A712-C9CFD1390279}" srcId="{9DA0FD94-6A67-465C-9255-8E9D1D55D7C6}" destId="{8B0AA4B3-2663-46C8-B3A3-3AEAD8BE09A6}" srcOrd="1" destOrd="0" parTransId="{476D8A05-04CA-4499-9DB4-800A3D71DB53}" sibTransId="{705391E3-C7CC-4789-9742-9243A59DAD4D}"/>
    <dgm:cxn modelId="{57F03C78-077B-407F-98D5-92DD3AF75B54}" srcId="{9DA0FD94-6A67-465C-9255-8E9D1D55D7C6}" destId="{FA36BCE5-CBC2-47D2-ABDD-EF327F734DF1}" srcOrd="2" destOrd="0" parTransId="{844FCDEF-5C38-495A-80C2-10EB38118D54}" sibTransId="{D3BFB6FA-BBAC-49D8-86AB-A290C764FB87}"/>
    <dgm:cxn modelId="{79093A93-9F15-438B-9FD3-6D32F8A05583}" type="presOf" srcId="{FA36BCE5-CBC2-47D2-ABDD-EF327F734DF1}" destId="{B76E2ECF-40D3-4186-A026-DFFE7B2B8321}" srcOrd="0" destOrd="0" presId="urn:microsoft.com/office/officeart/2005/8/layout/default"/>
    <dgm:cxn modelId="{E531D69A-900C-4F27-835D-58BE23D25EB4}" srcId="{9DA0FD94-6A67-465C-9255-8E9D1D55D7C6}" destId="{7DA00318-7673-46BA-8A7B-1D001E02A282}" srcOrd="4" destOrd="0" parTransId="{9A56A355-92F6-42B5-A70F-02B65F971D8B}" sibTransId="{62422533-11CA-4CE0-8977-0F77590FE75C}"/>
    <dgm:cxn modelId="{5BADFFBE-1954-407C-B23C-BF66A5E0FA1C}" type="presOf" srcId="{8548370D-B128-465C-8693-1671AC5F49F1}" destId="{D70C719C-1CF7-4D02-8F11-477C961AA042}" srcOrd="0" destOrd="0" presId="urn:microsoft.com/office/officeart/2005/8/layout/default"/>
    <dgm:cxn modelId="{F516E3C9-3F6C-4FCD-9C25-783348160226}" type="presOf" srcId="{E33EF8C8-8BAE-4880-A3AA-CCE9325DB0F6}" destId="{F1C6B29A-A7E3-462A-BBA3-F99B94436D17}" srcOrd="0" destOrd="0" presId="urn:microsoft.com/office/officeart/2005/8/layout/default"/>
    <dgm:cxn modelId="{386745D7-1F41-4E44-9D0F-BCE388796EEE}" type="presOf" srcId="{8B0AA4B3-2663-46C8-B3A3-3AEAD8BE09A6}" destId="{93E600D8-B965-4B70-815B-2094ADC6F603}" srcOrd="0" destOrd="0" presId="urn:microsoft.com/office/officeart/2005/8/layout/default"/>
    <dgm:cxn modelId="{F7A59AE0-FD66-47D9-9C34-0B7AEA7B4E45}" srcId="{9DA0FD94-6A67-465C-9255-8E9D1D55D7C6}" destId="{F63523F2-B4A3-44BB-8CAD-B8D7E04703B7}" srcOrd="5" destOrd="0" parTransId="{18A05633-42D4-4995-9D90-0D1A36CCD00A}" sibTransId="{F2C3F9FF-8EBA-4ADA-B6BD-C562CD374D7B}"/>
    <dgm:cxn modelId="{1C984024-F1CE-43E5-A53A-96929B948A36}" type="presParOf" srcId="{35A23808-1DBA-4D86-B075-45F345653D4D}" destId="{D70C719C-1CF7-4D02-8F11-477C961AA042}" srcOrd="0" destOrd="0" presId="urn:microsoft.com/office/officeart/2005/8/layout/default"/>
    <dgm:cxn modelId="{56B5B6C6-EAAE-4571-AFF0-56B146CE3383}" type="presParOf" srcId="{35A23808-1DBA-4D86-B075-45F345653D4D}" destId="{31BE2611-F6F3-4617-BD2B-87A70E905C45}" srcOrd="1" destOrd="0" presId="urn:microsoft.com/office/officeart/2005/8/layout/default"/>
    <dgm:cxn modelId="{15EB3A57-D40B-4501-A23E-743193169071}" type="presParOf" srcId="{35A23808-1DBA-4D86-B075-45F345653D4D}" destId="{93E600D8-B965-4B70-815B-2094ADC6F603}" srcOrd="2" destOrd="0" presId="urn:microsoft.com/office/officeart/2005/8/layout/default"/>
    <dgm:cxn modelId="{3497942D-0763-4F7D-A06F-A7D7CB02A4AE}" type="presParOf" srcId="{35A23808-1DBA-4D86-B075-45F345653D4D}" destId="{10F04528-42ED-4972-BD66-FABD6D3365B2}" srcOrd="3" destOrd="0" presId="urn:microsoft.com/office/officeart/2005/8/layout/default"/>
    <dgm:cxn modelId="{970CCB01-47F4-4C8E-986B-AECCA70BA56E}" type="presParOf" srcId="{35A23808-1DBA-4D86-B075-45F345653D4D}" destId="{B76E2ECF-40D3-4186-A026-DFFE7B2B8321}" srcOrd="4" destOrd="0" presId="urn:microsoft.com/office/officeart/2005/8/layout/default"/>
    <dgm:cxn modelId="{C8050667-9011-4C12-A480-A25B44EA9D3D}" type="presParOf" srcId="{35A23808-1DBA-4D86-B075-45F345653D4D}" destId="{BFC49001-EC1F-4F27-B1AF-0179C1C0FC23}" srcOrd="5" destOrd="0" presId="urn:microsoft.com/office/officeart/2005/8/layout/default"/>
    <dgm:cxn modelId="{25E80E81-8692-4736-8BEE-DC05D6226807}" type="presParOf" srcId="{35A23808-1DBA-4D86-B075-45F345653D4D}" destId="{F1C6B29A-A7E3-462A-BBA3-F99B94436D17}" srcOrd="6" destOrd="0" presId="urn:microsoft.com/office/officeart/2005/8/layout/default"/>
    <dgm:cxn modelId="{5CCD57EE-7048-4A16-AF6B-F8D284679FFC}" type="presParOf" srcId="{35A23808-1DBA-4D86-B075-45F345653D4D}" destId="{86101A56-47CE-44D9-82E3-62758D92403D}" srcOrd="7" destOrd="0" presId="urn:microsoft.com/office/officeart/2005/8/layout/default"/>
    <dgm:cxn modelId="{2A4ADBBF-A10B-4492-B203-5D3EF5501775}" type="presParOf" srcId="{35A23808-1DBA-4D86-B075-45F345653D4D}" destId="{58696DD4-BFF1-4B66-B011-FF478F515F04}" srcOrd="8" destOrd="0" presId="urn:microsoft.com/office/officeart/2005/8/layout/default"/>
    <dgm:cxn modelId="{1D3F5DD5-C987-4606-B71E-22CAEAE9C34E}" type="presParOf" srcId="{35A23808-1DBA-4D86-B075-45F345653D4D}" destId="{DF06BE59-5F03-48CA-9D52-3FD1A7317ADB}" srcOrd="9" destOrd="0" presId="urn:microsoft.com/office/officeart/2005/8/layout/default"/>
    <dgm:cxn modelId="{25C4D405-FEE1-40CB-BACB-4554EF4434D0}" type="presParOf" srcId="{35A23808-1DBA-4D86-B075-45F345653D4D}" destId="{28C1B623-CC91-4C0F-B704-D7E04FD9D47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9EE2E-4E69-48A5-825E-252D1C20F23D}">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a:latin typeface="Trebuchet MS" panose="020B0603020202020204"/>
            </a:rPr>
            <a:t>Home.css styles the whole software. Basically, css files are loaded in the scene which holds all the nodes (in this case, they are fxml files which are just nodes in JavaFX).</a:t>
          </a:r>
        </a:p>
      </dsp:txBody>
      <dsp:txXfrm>
        <a:off x="26377" y="26377"/>
        <a:ext cx="6646626" cy="847812"/>
      </dsp:txXfrm>
    </dsp:sp>
    <dsp:sp modelId="{96A99F10-D4B6-4399-B108-D21E8B144261}">
      <dsp:nvSpPr>
        <dsp:cNvPr id="0" name=""/>
        <dsp:cNvSpPr/>
      </dsp:nvSpPr>
      <dsp:spPr>
        <a:xfrm>
          <a:off x="644414" y="1064305"/>
          <a:ext cx="7694506" cy="90056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a:latin typeface="Trebuchet MS" panose="020B0603020202020204"/>
            </a:rPr>
            <a:t>A stage (window) can have multiple scenes which hold all the nodes. So everytime we click the button on the left menu, we are just changing the node.</a:t>
          </a:r>
        </a:p>
      </dsp:txBody>
      <dsp:txXfrm>
        <a:off x="670791" y="1090682"/>
        <a:ext cx="6411969" cy="847812"/>
      </dsp:txXfrm>
    </dsp:sp>
    <dsp:sp modelId="{437614E9-C80A-4E64-B30C-8140618D17AE}">
      <dsp:nvSpPr>
        <dsp:cNvPr id="0" name=""/>
        <dsp:cNvSpPr/>
      </dsp:nvSpPr>
      <dsp:spPr>
        <a:xfrm>
          <a:off x="1279211" y="2128610"/>
          <a:ext cx="7694506" cy="900566"/>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a:latin typeface="Trebuchet MS" panose="020B0603020202020204"/>
            </a:rPr>
            <a:t>A node can be anything. It can be a textfield. It can be a button. It can be a label. All the nodes we use must be the children of one root node. Again that root node can be anything. And that root is attached to the scene which in then, is attached to the stage. That's how JavaFX works.</a:t>
          </a:r>
        </a:p>
      </dsp:txBody>
      <dsp:txXfrm>
        <a:off x="1305588" y="2154987"/>
        <a:ext cx="6421587" cy="847812"/>
      </dsp:txXfrm>
    </dsp:sp>
    <dsp:sp modelId="{B4EE9AEB-E5DA-42A8-A9FF-A27B77613EB1}">
      <dsp:nvSpPr>
        <dsp:cNvPr id="0" name=""/>
        <dsp:cNvSpPr/>
      </dsp:nvSpPr>
      <dsp:spPr>
        <a:xfrm>
          <a:off x="1923626" y="3192915"/>
          <a:ext cx="7694506" cy="90056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a:latin typeface="Trebuchet MS" panose="020B0603020202020204"/>
            </a:rPr>
            <a:t>So Home.css styles all the nodes we used in the scene. CSS  in JavaFX is not exactly the same as CSS </a:t>
          </a:r>
          <a:r>
            <a:rPr lang="en-US" sz="1300" kern="1200"/>
            <a:t>used</a:t>
          </a:r>
          <a:r>
            <a:rPr lang="en-US" sz="1300" kern="1200">
              <a:latin typeface="Trebuchet MS" panose="020B0603020202020204"/>
            </a:rPr>
            <a:t> in Web Development.</a:t>
          </a:r>
          <a:endParaRPr lang="en-US" sz="1300" kern="1200"/>
        </a:p>
      </dsp:txBody>
      <dsp:txXfrm>
        <a:off x="1950003" y="3219292"/>
        <a:ext cx="6411969" cy="847812"/>
      </dsp:txXfrm>
    </dsp:sp>
    <dsp:sp modelId="{91E386F1-8A55-45BD-ACA0-1F4B2079687B}">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AF25425B-A431-4AAD-AA27-0FBDBA24D34C}">
      <dsp:nvSpPr>
        <dsp:cNvPr id="0" name=""/>
        <dsp:cNvSpPr/>
      </dsp:nvSpPr>
      <dsp:spPr>
        <a:xfrm>
          <a:off x="7753553" y="1754057"/>
          <a:ext cx="585367" cy="585367"/>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3FDA1A12-2E74-4682-890E-D6619EB40543}">
      <dsp:nvSpPr>
        <dsp:cNvPr id="0" name=""/>
        <dsp:cNvSpPr/>
      </dsp:nvSpPr>
      <dsp:spPr>
        <a:xfrm>
          <a:off x="8388350" y="2818362"/>
          <a:ext cx="585367" cy="585367"/>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C719C-1CF7-4D02-8F11-477C961AA042}">
      <dsp:nvSpPr>
        <dsp:cNvPr id="0" name=""/>
        <dsp:cNvSpPr/>
      </dsp:nvSpPr>
      <dsp:spPr>
        <a:xfrm>
          <a:off x="0" y="93057"/>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There are </a:t>
          </a:r>
          <a:r>
            <a:rPr lang="en-US" sz="2000" kern="1200" dirty="0">
              <a:latin typeface="Trebuchet MS" panose="020B0603020202020204"/>
            </a:rPr>
            <a:t>around 1000</a:t>
          </a:r>
          <a:r>
            <a:rPr lang="en-US" sz="2000" kern="1200" dirty="0"/>
            <a:t> lines of code in this project. (FXML codes are not included)</a:t>
          </a:r>
        </a:p>
      </dsp:txBody>
      <dsp:txXfrm>
        <a:off x="0" y="93057"/>
        <a:ext cx="3005666" cy="1803399"/>
      </dsp:txXfrm>
    </dsp:sp>
    <dsp:sp modelId="{93E600D8-B965-4B70-815B-2094ADC6F603}">
      <dsp:nvSpPr>
        <dsp:cNvPr id="0" name=""/>
        <dsp:cNvSpPr/>
      </dsp:nvSpPr>
      <dsp:spPr>
        <a:xfrm>
          <a:off x="3306233" y="93057"/>
          <a:ext cx="3005666" cy="180339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Comments are included but they are not more than 100 lines.</a:t>
          </a:r>
        </a:p>
      </dsp:txBody>
      <dsp:txXfrm>
        <a:off x="3306233" y="93057"/>
        <a:ext cx="3005666" cy="1803399"/>
      </dsp:txXfrm>
    </dsp:sp>
    <dsp:sp modelId="{B76E2ECF-40D3-4186-A026-DFFE7B2B8321}">
      <dsp:nvSpPr>
        <dsp:cNvPr id="0" name=""/>
        <dsp:cNvSpPr/>
      </dsp:nvSpPr>
      <dsp:spPr>
        <a:xfrm>
          <a:off x="6612466" y="93057"/>
          <a:ext cx="3005666" cy="180339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FXML codes are written automatically by the </a:t>
          </a:r>
          <a:r>
            <a:rPr lang="en-US" sz="2000" kern="1200" dirty="0" err="1"/>
            <a:t>SceneBuilder</a:t>
          </a:r>
          <a:r>
            <a:rPr lang="en-US" sz="2000" kern="1200" dirty="0"/>
            <a:t> software which is used to create GUI with drag-and-drop features.</a:t>
          </a:r>
        </a:p>
      </dsp:txBody>
      <dsp:txXfrm>
        <a:off x="6612466" y="93057"/>
        <a:ext cx="3005666" cy="1803399"/>
      </dsp:txXfrm>
    </dsp:sp>
    <dsp:sp modelId="{F1C6B29A-A7E3-462A-BBA3-F99B94436D17}">
      <dsp:nvSpPr>
        <dsp:cNvPr id="0" name=""/>
        <dsp:cNvSpPr/>
      </dsp:nvSpPr>
      <dsp:spPr>
        <a:xfrm>
          <a:off x="0" y="2197024"/>
          <a:ext cx="3005666" cy="180339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You will probably wonder or you may think this project shouldn't have more than 1000 lines of code.</a:t>
          </a:r>
        </a:p>
      </dsp:txBody>
      <dsp:txXfrm>
        <a:off x="0" y="2197024"/>
        <a:ext cx="3005666" cy="1803399"/>
      </dsp:txXfrm>
    </dsp:sp>
    <dsp:sp modelId="{58696DD4-BFF1-4B66-B011-FF478F515F04}">
      <dsp:nvSpPr>
        <dsp:cNvPr id="0" name=""/>
        <dsp:cNvSpPr/>
      </dsp:nvSpPr>
      <dsp:spPr>
        <a:xfrm>
          <a:off x="3306233" y="2197024"/>
          <a:ext cx="3005666" cy="180339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But most of the time, Java codes are generally longer than other languages.</a:t>
          </a:r>
        </a:p>
      </dsp:txBody>
      <dsp:txXfrm>
        <a:off x="3306233" y="2197024"/>
        <a:ext cx="3005666" cy="1803399"/>
      </dsp:txXfrm>
    </dsp:sp>
    <dsp:sp modelId="{28C1B623-CC91-4C0F-B704-D7E04FD9D47E}">
      <dsp:nvSpPr>
        <dsp:cNvPr id="0" name=""/>
        <dsp:cNvSpPr/>
      </dsp:nvSpPr>
      <dsp:spPr>
        <a:xfrm>
          <a:off x="6612466" y="2197024"/>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Another factor is that, codes become longer and longer because of handling user inputs.</a:t>
          </a:r>
        </a:p>
      </dsp:txBody>
      <dsp:txXfrm>
        <a:off x="6612466" y="2197024"/>
        <a:ext cx="3005666" cy="180339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Student Report Cart Project</a:t>
            </a:r>
          </a:p>
        </p:txBody>
      </p:sp>
      <p:sp>
        <p:nvSpPr>
          <p:cNvPr id="3" name="Subtitle 2"/>
          <p:cNvSpPr>
            <a:spLocks noGrp="1"/>
          </p:cNvSpPr>
          <p:nvPr>
            <p:ph type="subTitle" idx="1"/>
          </p:nvPr>
        </p:nvSpPr>
        <p:spPr/>
        <p:txBody>
          <a:bodyPr/>
          <a:lstStyle/>
          <a:p>
            <a:r>
              <a:rPr lang="en-US" dirty="0"/>
              <a:t>Written in Java</a:t>
            </a:r>
          </a:p>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2">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4" name="Rectangle 54">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F6331-1FD0-45D2-B16D-BD0ABE045886}"/>
              </a:ext>
            </a:extLst>
          </p:cNvPr>
          <p:cNvSpPr>
            <a:spLocks noGrp="1"/>
          </p:cNvSpPr>
          <p:nvPr>
            <p:ph type="title"/>
          </p:nvPr>
        </p:nvSpPr>
        <p:spPr>
          <a:xfrm>
            <a:off x="1043950" y="1179151"/>
            <a:ext cx="3300646" cy="4463889"/>
          </a:xfrm>
        </p:spPr>
        <p:txBody>
          <a:bodyPr vert="horz" lIns="91440" tIns="45720" rIns="91440" bIns="45720" rtlCol="0" anchor="ctr">
            <a:normAutofit/>
          </a:bodyPr>
          <a:lstStyle/>
          <a:p>
            <a:r>
              <a:rPr lang="en-US" sz="2000"/>
              <a:t>DatabaseConnection.java</a:t>
            </a:r>
            <a:br>
              <a:rPr lang="en-US" sz="2000"/>
            </a:br>
            <a:endParaRPr lang="en-US" sz="2000"/>
          </a:p>
        </p:txBody>
      </p:sp>
      <p:sp>
        <p:nvSpPr>
          <p:cNvPr id="56" name="Isosceles Triangle 56">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58" name="Straight Connector 58">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3B5DDD9-43CC-49A1-9140-F221513FEFE6}"/>
              </a:ext>
            </a:extLst>
          </p:cNvPr>
          <p:cNvSpPr txBox="1"/>
          <p:nvPr/>
        </p:nvSpPr>
        <p:spPr>
          <a:xfrm>
            <a:off x="4978918" y="1109145"/>
            <a:ext cx="6341016" cy="46039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DatabaseConnection.java is the helper class. What it does is it will help us to connect </a:t>
            </a:r>
            <a:r>
              <a:rPr lang="en-US" b="1" dirty="0">
                <a:solidFill>
                  <a:schemeClr val="tx1">
                    <a:lumMod val="75000"/>
                    <a:lumOff val="25000"/>
                  </a:schemeClr>
                </a:solidFill>
              </a:rPr>
              <a:t>SQLite </a:t>
            </a:r>
            <a:r>
              <a:rPr lang="en-US" dirty="0">
                <a:solidFill>
                  <a:schemeClr val="tx1">
                    <a:lumMod val="75000"/>
                    <a:lumOff val="25000"/>
                  </a:schemeClr>
                </a:solidFill>
              </a:rPr>
              <a:t>database so that we don't have to write the database connection code </a:t>
            </a:r>
            <a:r>
              <a:rPr lang="en-US" dirty="0" err="1">
                <a:solidFill>
                  <a:schemeClr val="tx1">
                    <a:lumMod val="75000"/>
                    <a:lumOff val="25000"/>
                  </a:schemeClr>
                </a:solidFill>
              </a:rPr>
              <a:t>everytime</a:t>
            </a:r>
            <a:r>
              <a:rPr lang="en-US" dirty="0">
                <a:solidFill>
                  <a:schemeClr val="tx1">
                    <a:lumMod val="75000"/>
                    <a:lumOff val="25000"/>
                  </a:schemeClr>
                </a:solidFill>
              </a:rPr>
              <a:t> we want to connect to the database. We just basically instantiate the class. And calling </a:t>
            </a:r>
            <a:r>
              <a:rPr lang="en-US" dirty="0" err="1">
                <a:solidFill>
                  <a:schemeClr val="tx1">
                    <a:lumMod val="75000"/>
                    <a:lumOff val="25000"/>
                  </a:schemeClr>
                </a:solidFill>
              </a:rPr>
              <a:t>getConnection</a:t>
            </a:r>
            <a:r>
              <a:rPr lang="en-US" dirty="0">
                <a:solidFill>
                  <a:schemeClr val="tx1">
                    <a:lumMod val="75000"/>
                    <a:lumOff val="25000"/>
                  </a:schemeClr>
                </a:solidFill>
              </a:rPr>
              <a:t>() will connect to the database.</a:t>
            </a:r>
          </a:p>
        </p:txBody>
      </p:sp>
      <p:sp>
        <p:nvSpPr>
          <p:cNvPr id="60" name="Isosceles Triangle 60">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498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6217295-7A2C-4FBE-9105-ED5D77BB5401}"/>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a:t>Student.java</a:t>
            </a:r>
          </a:p>
        </p:txBody>
      </p:sp>
      <p:sp>
        <p:nvSpPr>
          <p:cNvPr id="3" name="TextBox 2">
            <a:extLst>
              <a:ext uri="{FF2B5EF4-FFF2-40B4-BE49-F238E27FC236}">
                <a16:creationId xmlns:a16="http://schemas.microsoft.com/office/drawing/2014/main" id="{1D28B514-7D0E-403E-AF25-E161860402D4}"/>
              </a:ext>
            </a:extLst>
          </p:cNvPr>
          <p:cNvSpPr txBox="1"/>
          <p:nvPr/>
        </p:nvSpPr>
        <p:spPr>
          <a:xfrm>
            <a:off x="4654295" y="816638"/>
            <a:ext cx="4619706" cy="522472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Student.java holds the layout of the data that we use. This class contains 11 private properties which are the data of a student. Also this class contains constructor , getter and setter functions. Getter and setter functions are important because without them, it will be so much difficult to bind those data with each cells in the table. And also these Getter functions are used to write the query for the database.</a:t>
            </a:r>
          </a:p>
        </p:txBody>
      </p:sp>
    </p:spTree>
    <p:extLst>
      <p:ext uri="{BB962C8B-B14F-4D97-AF65-F5344CB8AC3E}">
        <p14:creationId xmlns:p14="http://schemas.microsoft.com/office/powerpoint/2010/main" val="3429930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5DD323-D1D2-45D6-9844-E3B333EA5D48}"/>
              </a:ext>
            </a:extLst>
          </p:cNvPr>
          <p:cNvSpPr>
            <a:spLocks noGrp="1"/>
          </p:cNvSpPr>
          <p:nvPr>
            <p:ph type="title"/>
          </p:nvPr>
        </p:nvSpPr>
        <p:spPr>
          <a:xfrm>
            <a:off x="677334" y="609600"/>
            <a:ext cx="3843375" cy="5175624"/>
          </a:xfrm>
        </p:spPr>
        <p:txBody>
          <a:bodyPr vert="horz" lIns="91440" tIns="45720" rIns="91440" bIns="45720" rtlCol="0" anchor="ctr">
            <a:normAutofit/>
          </a:bodyPr>
          <a:lstStyle/>
          <a:p>
            <a:r>
              <a:rPr lang="en-US">
                <a:solidFill>
                  <a:schemeClr val="tx1">
                    <a:lumMod val="85000"/>
                    <a:lumOff val="15000"/>
                  </a:schemeClr>
                </a:solidFill>
              </a:rPr>
              <a:t>FxmlLoader.java</a:t>
            </a: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9C0D327D-555B-4CFD-9D94-185B35DA8F34}"/>
              </a:ext>
            </a:extLst>
          </p:cNvPr>
          <p:cNvSpPr txBox="1"/>
          <p:nvPr/>
        </p:nvSpPr>
        <p:spPr>
          <a:xfrm>
            <a:off x="6116084" y="609601"/>
            <a:ext cx="5511296" cy="517562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ts val="1000"/>
              </a:spcBef>
              <a:buClr>
                <a:schemeClr val="accent1"/>
              </a:buClr>
              <a:buSzPct val="80000"/>
              <a:buFont typeface="Wingdings 3" charset="2"/>
              <a:buChar char=""/>
            </a:pPr>
            <a:r>
              <a:rPr lang="en-US">
                <a:solidFill>
                  <a:srgbClr val="FFFFFF"/>
                </a:solidFill>
              </a:rPr>
              <a:t>FxmlLoader.java is the another helper class. It will help us to load the related fxml file so that we don't need to write code everytime we want to load the fxml file we want. The codes from FxmlLoader.java work in the event functions in Controller.java because mostly Controller.java has to load the necessary fxml file.</a:t>
            </a:r>
          </a:p>
        </p:txBody>
      </p:sp>
    </p:spTree>
    <p:extLst>
      <p:ext uri="{BB962C8B-B14F-4D97-AF65-F5344CB8AC3E}">
        <p14:creationId xmlns:p14="http://schemas.microsoft.com/office/powerpoint/2010/main" val="57327838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2" name="Straight Connector 51">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4"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8C37353-7B69-4854-B7A8-7959E0C325EA}"/>
              </a:ext>
            </a:extLst>
          </p:cNvPr>
          <p:cNvSpPr>
            <a:spLocks noGrp="1"/>
          </p:cNvSpPr>
          <p:nvPr>
            <p:ph type="title"/>
          </p:nvPr>
        </p:nvSpPr>
        <p:spPr>
          <a:xfrm>
            <a:off x="932029" y="442586"/>
            <a:ext cx="10197494" cy="1099457"/>
          </a:xfrm>
        </p:spPr>
        <p:txBody>
          <a:bodyPr vert="horz" lIns="91440" tIns="45720" rIns="91440" bIns="45720" rtlCol="0" anchor="t">
            <a:normAutofit/>
          </a:bodyPr>
          <a:lstStyle/>
          <a:p>
            <a:r>
              <a:rPr lang="en-US"/>
              <a:t>Home.css</a:t>
            </a:r>
          </a:p>
        </p:txBody>
      </p:sp>
      <p:graphicFrame>
        <p:nvGraphicFramePr>
          <p:cNvPr id="26" name="TextBox 2">
            <a:extLst>
              <a:ext uri="{FF2B5EF4-FFF2-40B4-BE49-F238E27FC236}">
                <a16:creationId xmlns:a16="http://schemas.microsoft.com/office/drawing/2014/main" id="{0247C6F4-7DD8-4B89-B8E3-C415442191C6}"/>
              </a:ext>
            </a:extLst>
          </p:cNvPr>
          <p:cNvGraphicFramePr/>
          <p:nvPr>
            <p:extLst>
              <p:ext uri="{D42A27DB-BD31-4B8C-83A1-F6EECF244321}">
                <p14:modId xmlns:p14="http://schemas.microsoft.com/office/powerpoint/2010/main" val="1314562363"/>
              </p:ext>
            </p:extLst>
          </p:nvPr>
        </p:nvGraphicFramePr>
        <p:xfrm>
          <a:off x="932029" y="1614515"/>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592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FACE4-2422-40C4-912B-658B3EF0D147}"/>
              </a:ext>
            </a:extLst>
          </p:cNvPr>
          <p:cNvSpPr>
            <a:spLocks noGrp="1"/>
          </p:cNvSpPr>
          <p:nvPr>
            <p:ph type="title"/>
          </p:nvPr>
        </p:nvSpPr>
        <p:spPr>
          <a:xfrm>
            <a:off x="1286933" y="609600"/>
            <a:ext cx="10197494" cy="1099457"/>
          </a:xfrm>
        </p:spPr>
        <p:txBody>
          <a:bodyPr>
            <a:normAutofit/>
          </a:bodyPr>
          <a:lstStyle/>
          <a:p>
            <a:r>
              <a:rPr lang="en-US"/>
              <a:t>How many lines of code in this project?</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077894F-A51F-4889-A193-C7EF8AA64040}"/>
              </a:ext>
            </a:extLst>
          </p:cNvPr>
          <p:cNvGraphicFramePr>
            <a:graphicFrameLocks noGrp="1"/>
          </p:cNvGraphicFramePr>
          <p:nvPr>
            <p:ph idx="1"/>
            <p:extLst>
              <p:ext uri="{D42A27DB-BD31-4B8C-83A1-F6EECF244321}">
                <p14:modId xmlns:p14="http://schemas.microsoft.com/office/powerpoint/2010/main" val="371477094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872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B4E6-BC1D-42A0-AED4-BFD620808C7C}"/>
              </a:ext>
            </a:extLst>
          </p:cNvPr>
          <p:cNvSpPr>
            <a:spLocks noGrp="1"/>
          </p:cNvSpPr>
          <p:nvPr>
            <p:ph type="title"/>
          </p:nvPr>
        </p:nvSpPr>
        <p:spPr/>
        <p:txBody>
          <a:bodyPr/>
          <a:lstStyle/>
          <a:p>
            <a:r>
              <a:rPr lang="en-US" dirty="0"/>
              <a:t>What is this software?</a:t>
            </a:r>
          </a:p>
        </p:txBody>
      </p:sp>
      <p:sp>
        <p:nvSpPr>
          <p:cNvPr id="3" name="Content Placeholder 2">
            <a:extLst>
              <a:ext uri="{FF2B5EF4-FFF2-40B4-BE49-F238E27FC236}">
                <a16:creationId xmlns:a16="http://schemas.microsoft.com/office/drawing/2014/main" id="{83993566-CA47-4CAB-830C-BFD9E1EBF226}"/>
              </a:ext>
            </a:extLst>
          </p:cNvPr>
          <p:cNvSpPr>
            <a:spLocks noGrp="1"/>
          </p:cNvSpPr>
          <p:nvPr>
            <p:ph idx="1"/>
          </p:nvPr>
        </p:nvSpPr>
        <p:spPr/>
        <p:txBody>
          <a:bodyPr vert="horz" lIns="91440" tIns="45720" rIns="91440" bIns="45720" rtlCol="0" anchor="t">
            <a:normAutofit lnSpcReduction="10000"/>
          </a:bodyPr>
          <a:lstStyle/>
          <a:p>
            <a:pPr>
              <a:spcBef>
                <a:spcPts val="0"/>
              </a:spcBef>
              <a:buFont typeface="Wingdings" charset="2"/>
              <a:buChar char="Ø"/>
            </a:pPr>
            <a:r>
              <a:rPr lang="en-US" dirty="0">
                <a:ea typeface="+mn-lt"/>
                <a:cs typeface="+mn-lt"/>
              </a:rPr>
              <a:t>This software is about storing each student's Number, Name, ID, subjects' marks, total marks and Roll number in the database.</a:t>
            </a:r>
            <a:endParaRPr lang="en-US"/>
          </a:p>
          <a:p>
            <a:pPr>
              <a:buFont typeface="Wingdings" charset="2"/>
              <a:buChar char="Ø"/>
            </a:pPr>
            <a:endParaRPr lang="en-US" dirty="0"/>
          </a:p>
          <a:p>
            <a:pPr>
              <a:spcBef>
                <a:spcPts val="0"/>
              </a:spcBef>
              <a:buFont typeface="Wingdings" charset="2"/>
              <a:buChar char="Ø"/>
            </a:pPr>
            <a:r>
              <a:rPr lang="en-US" dirty="0">
                <a:ea typeface="+mn-lt"/>
                <a:cs typeface="+mn-lt"/>
              </a:rPr>
              <a:t>The subjects are Myanmar, English, Mathematics, Physics, Chemistry and Biology.</a:t>
            </a:r>
          </a:p>
          <a:p>
            <a:pPr>
              <a:buFont typeface="Wingdings" charset="2"/>
              <a:buChar char="Ø"/>
            </a:pPr>
            <a:endParaRPr lang="en-US" dirty="0"/>
          </a:p>
          <a:p>
            <a:pPr>
              <a:spcBef>
                <a:spcPts val="0"/>
              </a:spcBef>
              <a:buFont typeface="Wingdings" charset="2"/>
              <a:buChar char="Ø"/>
            </a:pPr>
            <a:r>
              <a:rPr lang="en-US" dirty="0">
                <a:ea typeface="+mn-lt"/>
                <a:cs typeface="+mn-lt"/>
              </a:rPr>
              <a:t>This software is written in Java 15 and powered with JavaFX 16.</a:t>
            </a:r>
          </a:p>
          <a:p>
            <a:pPr>
              <a:buFont typeface="Wingdings" charset="2"/>
              <a:buChar char="Ø"/>
            </a:pPr>
            <a:endParaRPr lang="en-US" dirty="0"/>
          </a:p>
          <a:p>
            <a:pPr>
              <a:buFont typeface="Wingdings" charset="2"/>
              <a:buChar char="Ø"/>
            </a:pPr>
            <a:r>
              <a:rPr lang="en-US" dirty="0"/>
              <a:t>This software is connected to SQLite which is </a:t>
            </a:r>
            <a:r>
              <a:rPr lang="en-US" dirty="0">
                <a:ea typeface="+mn-lt"/>
                <a:cs typeface="+mn-lt"/>
              </a:rPr>
              <a:t>a </a:t>
            </a:r>
            <a:r>
              <a:rPr lang="en-US" b="1" dirty="0">
                <a:ea typeface="+mn-lt"/>
                <a:cs typeface="+mn-lt"/>
              </a:rPr>
              <a:t>relational database</a:t>
            </a:r>
            <a:r>
              <a:rPr lang="en-US" dirty="0">
                <a:ea typeface="+mn-lt"/>
                <a:cs typeface="+mn-lt"/>
              </a:rPr>
              <a:t> management system (RDBMS) contained in a C library. In contrast to many other </a:t>
            </a:r>
            <a:r>
              <a:rPr lang="en-US" b="1" dirty="0">
                <a:ea typeface="+mn-lt"/>
                <a:cs typeface="+mn-lt"/>
              </a:rPr>
              <a:t>database</a:t>
            </a:r>
            <a:r>
              <a:rPr lang="en-US" dirty="0">
                <a:ea typeface="+mn-lt"/>
                <a:cs typeface="+mn-lt"/>
              </a:rPr>
              <a:t> management systems, </a:t>
            </a:r>
            <a:r>
              <a:rPr lang="en-US" b="1" dirty="0">
                <a:ea typeface="+mn-lt"/>
                <a:cs typeface="+mn-lt"/>
              </a:rPr>
              <a:t>SQLite</a:t>
            </a:r>
            <a:r>
              <a:rPr lang="en-US" dirty="0">
                <a:ea typeface="+mn-lt"/>
                <a:cs typeface="+mn-lt"/>
              </a:rPr>
              <a:t> is not a client–server </a:t>
            </a:r>
            <a:r>
              <a:rPr lang="en-US" b="1" dirty="0">
                <a:ea typeface="+mn-lt"/>
                <a:cs typeface="+mn-lt"/>
              </a:rPr>
              <a:t>database</a:t>
            </a:r>
            <a:r>
              <a:rPr lang="en-US" dirty="0">
                <a:ea typeface="+mn-lt"/>
                <a:cs typeface="+mn-lt"/>
              </a:rPr>
              <a:t> engine. Rather, it is embedded into the end program.</a:t>
            </a:r>
            <a:endParaRPr lang="en-US" dirty="0"/>
          </a:p>
        </p:txBody>
      </p:sp>
    </p:spTree>
    <p:extLst>
      <p:ext uri="{BB962C8B-B14F-4D97-AF65-F5344CB8AC3E}">
        <p14:creationId xmlns:p14="http://schemas.microsoft.com/office/powerpoint/2010/main" val="1169586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D012D5-B2A2-4B55-BE22-D45F965422C0}"/>
              </a:ext>
            </a:extLst>
          </p:cNvPr>
          <p:cNvSpPr>
            <a:spLocks noGrp="1"/>
          </p:cNvSpPr>
          <p:nvPr>
            <p:ph idx="1"/>
          </p:nvPr>
        </p:nvSpPr>
        <p:spPr>
          <a:xfrm>
            <a:off x="677334" y="1253067"/>
            <a:ext cx="6155266" cy="4351866"/>
          </a:xfrm>
        </p:spPr>
        <p:txBody>
          <a:bodyPr vert="horz" lIns="91440" tIns="45720" rIns="91440" bIns="45720" rtlCol="0" anchor="ctr">
            <a:normAutofit/>
          </a:bodyPr>
          <a:lstStyle/>
          <a:p>
            <a:r>
              <a:rPr lang="en-US" dirty="0"/>
              <a:t>JavaFX enables us to design with Model-View-Controller(MVC) architecture.</a:t>
            </a:r>
          </a:p>
          <a:p>
            <a:endParaRPr lang="en-US" dirty="0"/>
          </a:p>
          <a:p>
            <a:r>
              <a:rPr lang="en-US" dirty="0"/>
              <a:t>So most of Java files in this project are </a:t>
            </a:r>
            <a:r>
              <a:rPr lang="en-US" b="1" dirty="0"/>
              <a:t>controllers</a:t>
            </a:r>
            <a:r>
              <a:rPr lang="en-US" dirty="0"/>
              <a:t> for FXML files and CSS files which are </a:t>
            </a:r>
            <a:r>
              <a:rPr lang="en-US" b="1" dirty="0"/>
              <a:t>views.</a:t>
            </a:r>
          </a:p>
          <a:p>
            <a:endParaRPr lang="en-US" b="1" dirty="0"/>
          </a:p>
          <a:p>
            <a:r>
              <a:rPr lang="en-US" dirty="0"/>
              <a:t>FXML is the XML-based user interface markup language used in JavaFX applications. CSS </a:t>
            </a:r>
            <a:r>
              <a:rPr lang="en-US" dirty="0">
                <a:ea typeface="+mn-lt"/>
                <a:cs typeface="+mn-lt"/>
              </a:rPr>
              <a:t>describes the look and formatting of a document which is written in that markup language.</a:t>
            </a:r>
          </a:p>
          <a:p>
            <a:endParaRPr lang="en-US" dirty="0"/>
          </a:p>
          <a:p>
            <a:r>
              <a:rPr lang="en-US" dirty="0"/>
              <a:t>The rest of Java files are </a:t>
            </a:r>
            <a:r>
              <a:rPr lang="en-US" b="1" dirty="0"/>
              <a:t>models </a:t>
            </a:r>
            <a:r>
              <a:rPr lang="en-US" dirty="0"/>
              <a:t>and helper classes.</a:t>
            </a:r>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03B5B3-1AA0-4E0F-B383-E2AEB0F391E4}"/>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How this project is structured?</a:t>
            </a:r>
          </a:p>
        </p:txBody>
      </p:sp>
    </p:spTree>
    <p:extLst>
      <p:ext uri="{BB962C8B-B14F-4D97-AF65-F5344CB8AC3E}">
        <p14:creationId xmlns:p14="http://schemas.microsoft.com/office/powerpoint/2010/main" val="51360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77A7-925E-47A6-AE36-44EAE7E2C768}"/>
              </a:ext>
            </a:extLst>
          </p:cNvPr>
          <p:cNvSpPr>
            <a:spLocks noGrp="1"/>
          </p:cNvSpPr>
          <p:nvPr>
            <p:ph type="title"/>
          </p:nvPr>
        </p:nvSpPr>
        <p:spPr/>
        <p:txBody>
          <a:bodyPr/>
          <a:lstStyle/>
          <a:p>
            <a:r>
              <a:rPr lang="en-US" dirty="0"/>
              <a:t>What are inside this project?</a:t>
            </a:r>
          </a:p>
        </p:txBody>
      </p:sp>
      <p:sp>
        <p:nvSpPr>
          <p:cNvPr id="3" name="Content Placeholder 2">
            <a:extLst>
              <a:ext uri="{FF2B5EF4-FFF2-40B4-BE49-F238E27FC236}">
                <a16:creationId xmlns:a16="http://schemas.microsoft.com/office/drawing/2014/main" id="{3B3EC285-CF1F-4EED-A09D-E7881F02BEEA}"/>
              </a:ext>
            </a:extLst>
          </p:cNvPr>
          <p:cNvSpPr>
            <a:spLocks noGrp="1"/>
          </p:cNvSpPr>
          <p:nvPr>
            <p:ph sz="half" idx="1"/>
          </p:nvPr>
        </p:nvSpPr>
        <p:spPr/>
        <p:txBody>
          <a:bodyPr vert="horz" lIns="91440" tIns="45720" rIns="91440" bIns="45720" rtlCol="0" anchor="t">
            <a:normAutofit/>
          </a:bodyPr>
          <a:lstStyle/>
          <a:p>
            <a:r>
              <a:rPr lang="en-US" dirty="0"/>
              <a:t>This project includes total of 8 Java files, 6 FXML files and 1 CSS file.</a:t>
            </a:r>
          </a:p>
          <a:p>
            <a:r>
              <a:rPr lang="en-US" dirty="0"/>
              <a:t>Java files are Main.java, Home.java, Add.java, Edit.java, Help.java, Controller.java, DatabaseConnection.java, Student.java.</a:t>
            </a:r>
          </a:p>
          <a:p>
            <a:r>
              <a:rPr lang="en-US" dirty="0"/>
              <a:t>FXML files are </a:t>
            </a:r>
            <a:r>
              <a:rPr lang="en-US" dirty="0" err="1"/>
              <a:t>Add.fxml</a:t>
            </a:r>
            <a:r>
              <a:rPr lang="en-US" dirty="0"/>
              <a:t>, </a:t>
            </a:r>
            <a:r>
              <a:rPr lang="en-US" dirty="0" err="1"/>
              <a:t>Edit.fxml</a:t>
            </a:r>
            <a:r>
              <a:rPr lang="en-US" dirty="0"/>
              <a:t>, </a:t>
            </a:r>
            <a:r>
              <a:rPr lang="en-US" dirty="0" err="1"/>
              <a:t>Help.fxml</a:t>
            </a:r>
            <a:r>
              <a:rPr lang="en-US" dirty="0"/>
              <a:t>, </a:t>
            </a:r>
            <a:r>
              <a:rPr lang="en-US" dirty="0" err="1"/>
              <a:t>Home.fxml</a:t>
            </a:r>
            <a:r>
              <a:rPr lang="en-US" dirty="0"/>
              <a:t>, </a:t>
            </a:r>
            <a:r>
              <a:rPr lang="en-US" dirty="0" err="1"/>
              <a:t>About.fxml</a:t>
            </a:r>
            <a:r>
              <a:rPr lang="en-US" dirty="0"/>
              <a:t> and </a:t>
            </a:r>
            <a:r>
              <a:rPr lang="en-US" dirty="0" err="1"/>
              <a:t>Main.fxml</a:t>
            </a:r>
            <a:r>
              <a:rPr lang="en-US" dirty="0"/>
              <a:t>.</a:t>
            </a:r>
          </a:p>
          <a:p>
            <a:r>
              <a:rPr lang="en-US" dirty="0"/>
              <a:t>CSS file is Home.css</a:t>
            </a:r>
          </a:p>
        </p:txBody>
      </p:sp>
      <p:sp>
        <p:nvSpPr>
          <p:cNvPr id="4" name="Content Placeholder 3">
            <a:extLst>
              <a:ext uri="{FF2B5EF4-FFF2-40B4-BE49-F238E27FC236}">
                <a16:creationId xmlns:a16="http://schemas.microsoft.com/office/drawing/2014/main" id="{EBEA8D12-EF8F-4C43-9900-941EA9AACAC3}"/>
              </a:ext>
            </a:extLst>
          </p:cNvPr>
          <p:cNvSpPr>
            <a:spLocks noGrp="1"/>
          </p:cNvSpPr>
          <p:nvPr>
            <p:ph sz="half" idx="2"/>
          </p:nvPr>
        </p:nvSpPr>
        <p:spPr/>
        <p:txBody>
          <a:bodyPr vert="horz" lIns="91440" tIns="45720" rIns="91440" bIns="45720" rtlCol="0" anchor="t">
            <a:normAutofit/>
          </a:bodyPr>
          <a:lstStyle/>
          <a:p>
            <a:r>
              <a:rPr lang="en-US" dirty="0"/>
              <a:t>There is only one CSS file because this project contains only one window which is also called </a:t>
            </a:r>
            <a:r>
              <a:rPr lang="en-US" b="1" dirty="0"/>
              <a:t>stage </a:t>
            </a:r>
            <a:r>
              <a:rPr lang="en-US" dirty="0"/>
              <a:t>in JavaFX.</a:t>
            </a:r>
          </a:p>
          <a:p>
            <a:endParaRPr lang="en-US" dirty="0"/>
          </a:p>
          <a:p>
            <a:r>
              <a:rPr lang="en-US" dirty="0"/>
              <a:t>Also this project contains some cartoon images which I downloaded from Google.</a:t>
            </a:r>
          </a:p>
          <a:p>
            <a:endParaRPr lang="en-US" dirty="0"/>
          </a:p>
          <a:p>
            <a:r>
              <a:rPr lang="en-US" dirty="0"/>
              <a:t>Let's see what is the role of each file in this project!</a:t>
            </a:r>
          </a:p>
        </p:txBody>
      </p:sp>
    </p:spTree>
    <p:extLst>
      <p:ext uri="{BB962C8B-B14F-4D97-AF65-F5344CB8AC3E}">
        <p14:creationId xmlns:p14="http://schemas.microsoft.com/office/powerpoint/2010/main" val="150319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 name="Group 177">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9" name="Straight Connector 178">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1"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2"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3" name="Isosceles Triangle 182">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4"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5"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6"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7" name="Isosceles Triangle 186">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8" name="Isosceles Triangle 187">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0" name="Rectangle 18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2" name="Rectangle 19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2" name="Isosceles Triangle 20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 name="Isosceles Triangle 20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 name="Freeform: Shape 20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5080E6-119C-4D0B-BB0B-77A9859E8430}"/>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Main.java, Main.fxml and Controller.java</a:t>
            </a:r>
          </a:p>
        </p:txBody>
      </p:sp>
      <p:pic>
        <p:nvPicPr>
          <p:cNvPr id="36" name="Picture 37">
            <a:extLst>
              <a:ext uri="{FF2B5EF4-FFF2-40B4-BE49-F238E27FC236}">
                <a16:creationId xmlns:a16="http://schemas.microsoft.com/office/drawing/2014/main" id="{FB79B9CA-C630-4AFB-B95F-02F7D7D5A535}"/>
              </a:ext>
            </a:extLst>
          </p:cNvPr>
          <p:cNvPicPr>
            <a:picLocks noChangeAspect="1"/>
          </p:cNvPicPr>
          <p:nvPr/>
        </p:nvPicPr>
        <p:blipFill>
          <a:blip r:embed="rId2"/>
          <a:stretch>
            <a:fillRect/>
          </a:stretch>
        </p:blipFill>
        <p:spPr>
          <a:xfrm>
            <a:off x="757251" y="2219998"/>
            <a:ext cx="3856774" cy="2506903"/>
          </a:xfrm>
          <a:prstGeom prst="rect">
            <a:avLst/>
          </a:prstGeom>
        </p:spPr>
      </p:pic>
      <p:sp>
        <p:nvSpPr>
          <p:cNvPr id="3" name="TextBox 2">
            <a:extLst>
              <a:ext uri="{FF2B5EF4-FFF2-40B4-BE49-F238E27FC236}">
                <a16:creationId xmlns:a16="http://schemas.microsoft.com/office/drawing/2014/main" id="{425872F9-E47A-4B86-8D6F-23A3785E9E3B}"/>
              </a:ext>
            </a:extLst>
          </p:cNvPr>
          <p:cNvSpPr txBox="1"/>
          <p:nvPr/>
        </p:nvSpPr>
        <p:spPr>
          <a:xfrm>
            <a:off x="7181725" y="2837329"/>
            <a:ext cx="4512988" cy="33179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spcBef>
                <a:spcPts val="1000"/>
              </a:spcBef>
              <a:buClr>
                <a:schemeClr val="accent1"/>
              </a:buClr>
              <a:buSzPct val="80000"/>
              <a:buFont typeface="Wingdings 3" charset="2"/>
              <a:buChar char=""/>
            </a:pPr>
            <a:r>
              <a:rPr lang="en-US" dirty="0">
                <a:solidFill>
                  <a:srgbClr val="FFFFFF"/>
                </a:solidFill>
              </a:rPr>
              <a:t> Main.java is the entry point for this application. Normally, this class will create the very first window and starts to load </a:t>
            </a:r>
            <a:r>
              <a:rPr lang="en-US" dirty="0" err="1">
                <a:solidFill>
                  <a:srgbClr val="FFFFFF"/>
                </a:solidFill>
              </a:rPr>
              <a:t>Main.fxml</a:t>
            </a:r>
            <a:r>
              <a:rPr lang="en-US" dirty="0">
                <a:solidFill>
                  <a:srgbClr val="FFFFFF"/>
                </a:solidFill>
              </a:rPr>
              <a:t> and Home.css files.</a:t>
            </a:r>
          </a:p>
          <a:p>
            <a:pPr>
              <a:spcBef>
                <a:spcPts val="1000"/>
              </a:spcBef>
              <a:buClr>
                <a:schemeClr val="accent1"/>
              </a:buClr>
              <a:buSzPct val="80000"/>
              <a:buFont typeface="Wingdings 3" charset="2"/>
              <a:buChar char=""/>
            </a:pPr>
            <a:endParaRPr lang="en-US">
              <a:solidFill>
                <a:srgbClr val="FFFFFF"/>
              </a:solidFill>
            </a:endParaRPr>
          </a:p>
          <a:p>
            <a:pPr>
              <a:spcBef>
                <a:spcPts val="1000"/>
              </a:spcBef>
              <a:buClr>
                <a:schemeClr val="accent1"/>
              </a:buClr>
              <a:buSzPct val="80000"/>
              <a:buFont typeface="Wingdings 3" charset="2"/>
              <a:buChar char=""/>
            </a:pPr>
            <a:r>
              <a:rPr lang="en-US" dirty="0">
                <a:solidFill>
                  <a:srgbClr val="FFFFFF"/>
                </a:solidFill>
              </a:rPr>
              <a:t> </a:t>
            </a:r>
            <a:r>
              <a:rPr lang="en-US" dirty="0" err="1">
                <a:solidFill>
                  <a:srgbClr val="FFFFFF"/>
                </a:solidFill>
              </a:rPr>
              <a:t>Main.fxml</a:t>
            </a:r>
            <a:r>
              <a:rPr lang="en-US" dirty="0">
                <a:solidFill>
                  <a:srgbClr val="FFFFFF"/>
                </a:solidFill>
              </a:rPr>
              <a:t> is the first UI of the window and it is handled by Controller.java.</a:t>
            </a:r>
          </a:p>
          <a:p>
            <a:pPr>
              <a:spcBef>
                <a:spcPts val="1000"/>
              </a:spcBef>
              <a:buClr>
                <a:schemeClr val="accent1"/>
              </a:buClr>
              <a:buSzPct val="80000"/>
              <a:buFont typeface="Wingdings 3" charset="2"/>
              <a:buChar char=""/>
            </a:pPr>
            <a:endParaRPr lang="en-US" dirty="0">
              <a:solidFill>
                <a:srgbClr val="FFFFFF"/>
              </a:solidFill>
            </a:endParaRPr>
          </a:p>
          <a:p>
            <a:pPr>
              <a:spcBef>
                <a:spcPts val="1000"/>
              </a:spcBef>
              <a:buClr>
                <a:schemeClr val="accent1"/>
              </a:buClr>
              <a:buSzPct val="80000"/>
              <a:buFont typeface="Wingdings 3" charset="2"/>
              <a:buChar char=""/>
            </a:pPr>
            <a:r>
              <a:rPr lang="en-US" dirty="0">
                <a:solidFill>
                  <a:srgbClr val="FFFFFF"/>
                </a:solidFill>
              </a:rPr>
              <a:t>How Controller.java handles is that it will also load other </a:t>
            </a:r>
            <a:r>
              <a:rPr lang="en-US" dirty="0" err="1">
                <a:solidFill>
                  <a:srgbClr val="FFFFFF"/>
                </a:solidFill>
              </a:rPr>
              <a:t>fxml</a:t>
            </a:r>
            <a:r>
              <a:rPr lang="en-US" dirty="0">
                <a:solidFill>
                  <a:srgbClr val="FFFFFF"/>
                </a:solidFill>
              </a:rPr>
              <a:t> files when the user click the buttons on the left menu.</a:t>
            </a:r>
          </a:p>
        </p:txBody>
      </p:sp>
    </p:spTree>
    <p:extLst>
      <p:ext uri="{BB962C8B-B14F-4D97-AF65-F5344CB8AC3E}">
        <p14:creationId xmlns:p14="http://schemas.microsoft.com/office/powerpoint/2010/main" val="7717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39271F-1697-40A0-A41D-F0731AB3FC06}"/>
              </a:ext>
            </a:extLst>
          </p:cNvPr>
          <p:cNvSpPr>
            <a:spLocks noGrp="1"/>
          </p:cNvSpPr>
          <p:nvPr>
            <p:ph type="title"/>
          </p:nvPr>
        </p:nvSpPr>
        <p:spPr>
          <a:xfrm>
            <a:off x="7413217" y="52403"/>
            <a:ext cx="4512989" cy="2175539"/>
          </a:xfrm>
        </p:spPr>
        <p:txBody>
          <a:bodyPr vert="horz" lIns="91440" tIns="45720" rIns="91440" bIns="45720" rtlCol="0" anchor="ctr">
            <a:normAutofit/>
          </a:bodyPr>
          <a:lstStyle/>
          <a:p>
            <a:r>
              <a:rPr lang="en-US">
                <a:solidFill>
                  <a:srgbClr val="FFFFFF"/>
                </a:solidFill>
              </a:rPr>
              <a:t>Add.java and Add.fxml</a:t>
            </a:r>
          </a:p>
        </p:txBody>
      </p:sp>
      <p:pic>
        <p:nvPicPr>
          <p:cNvPr id="5" name="Picture 5" descr="Graphical user interface, application&#10;&#10;Description automatically generated">
            <a:extLst>
              <a:ext uri="{FF2B5EF4-FFF2-40B4-BE49-F238E27FC236}">
                <a16:creationId xmlns:a16="http://schemas.microsoft.com/office/drawing/2014/main" id="{79674829-2751-43BD-B56D-B0024E5D42BF}"/>
              </a:ext>
            </a:extLst>
          </p:cNvPr>
          <p:cNvPicPr>
            <a:picLocks noChangeAspect="1"/>
          </p:cNvPicPr>
          <p:nvPr/>
        </p:nvPicPr>
        <p:blipFill>
          <a:blip r:embed="rId2"/>
          <a:stretch>
            <a:fillRect/>
          </a:stretch>
        </p:blipFill>
        <p:spPr>
          <a:xfrm>
            <a:off x="381470" y="1802421"/>
            <a:ext cx="4754472" cy="3248111"/>
          </a:xfrm>
          <a:prstGeom prst="rect">
            <a:avLst/>
          </a:prstGeom>
        </p:spPr>
      </p:pic>
      <p:sp>
        <p:nvSpPr>
          <p:cNvPr id="3" name="TextBox 2">
            <a:extLst>
              <a:ext uri="{FF2B5EF4-FFF2-40B4-BE49-F238E27FC236}">
                <a16:creationId xmlns:a16="http://schemas.microsoft.com/office/drawing/2014/main" id="{E51AAB1E-4088-41BE-9E85-14EE8AB57FF8}"/>
              </a:ext>
            </a:extLst>
          </p:cNvPr>
          <p:cNvSpPr txBox="1"/>
          <p:nvPr/>
        </p:nvSpPr>
        <p:spPr>
          <a:xfrm>
            <a:off x="7413219" y="2014152"/>
            <a:ext cx="4512988" cy="45043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buClr>
                <a:schemeClr val="accent1"/>
              </a:buClr>
              <a:buSzPct val="80000"/>
              <a:buFont typeface="Wingdings 3" charset="2"/>
              <a:buChar char=""/>
            </a:pPr>
            <a:r>
              <a:rPr lang="en-US" dirty="0">
                <a:solidFill>
                  <a:srgbClr val="FFFFFF"/>
                </a:solidFill>
              </a:rPr>
              <a:t> </a:t>
            </a:r>
            <a:r>
              <a:rPr lang="en-US" err="1">
                <a:solidFill>
                  <a:srgbClr val="FFFFFF"/>
                </a:solidFill>
              </a:rPr>
              <a:t>Add.fxml</a:t>
            </a:r>
            <a:r>
              <a:rPr lang="en-US" dirty="0">
                <a:solidFill>
                  <a:srgbClr val="FFFFFF"/>
                </a:solidFill>
              </a:rPr>
              <a:t> will be loaded when the user clicks Add button on the left menu.</a:t>
            </a:r>
          </a:p>
          <a:p>
            <a:pPr>
              <a:lnSpc>
                <a:spcPct val="90000"/>
              </a:lnSpc>
              <a:spcBef>
                <a:spcPts val="1000"/>
              </a:spcBef>
              <a:buClr>
                <a:schemeClr val="accent1"/>
              </a:buClr>
              <a:buSzPct val="80000"/>
              <a:buFont typeface="Wingdings 3" charset="2"/>
              <a:buChar char=""/>
            </a:pPr>
            <a:endParaRPr lang="en-US" dirty="0">
              <a:solidFill>
                <a:srgbClr val="FFFFFF"/>
              </a:solidFill>
            </a:endParaRPr>
          </a:p>
          <a:p>
            <a:pPr>
              <a:lnSpc>
                <a:spcPct val="90000"/>
              </a:lnSpc>
              <a:spcBef>
                <a:spcPts val="1000"/>
              </a:spcBef>
              <a:buClr>
                <a:schemeClr val="accent1"/>
              </a:buClr>
              <a:buSzPct val="80000"/>
              <a:buFont typeface="Wingdings 3" charset="2"/>
              <a:buChar char=""/>
            </a:pPr>
            <a:r>
              <a:rPr lang="en-US" dirty="0">
                <a:solidFill>
                  <a:srgbClr val="FFFFFF"/>
                </a:solidFill>
              </a:rPr>
              <a:t> And it is handled by Add.java</a:t>
            </a:r>
          </a:p>
          <a:p>
            <a:pPr>
              <a:lnSpc>
                <a:spcPct val="90000"/>
              </a:lnSpc>
              <a:spcBef>
                <a:spcPts val="1000"/>
              </a:spcBef>
              <a:buClr>
                <a:schemeClr val="accent1"/>
              </a:buClr>
              <a:buSzPct val="80000"/>
              <a:buFont typeface="Wingdings 3" charset="2"/>
              <a:buChar char=""/>
            </a:pPr>
            <a:endParaRPr lang="en-US" dirty="0">
              <a:solidFill>
                <a:srgbClr val="FFFFFF"/>
              </a:solidFill>
            </a:endParaRPr>
          </a:p>
          <a:p>
            <a:pPr>
              <a:lnSpc>
                <a:spcPct val="90000"/>
              </a:lnSpc>
              <a:spcBef>
                <a:spcPts val="1000"/>
              </a:spcBef>
              <a:buClr>
                <a:schemeClr val="accent1"/>
              </a:buClr>
              <a:buSzPct val="80000"/>
              <a:buFont typeface="Wingdings 3" charset="2"/>
              <a:buChar char=""/>
            </a:pPr>
            <a:r>
              <a:rPr lang="en-US" dirty="0">
                <a:solidFill>
                  <a:srgbClr val="FFFFFF"/>
                </a:solidFill>
              </a:rPr>
              <a:t> Add.java handles all the user inputs in the </a:t>
            </a:r>
            <a:r>
              <a:rPr lang="en-US" err="1">
                <a:solidFill>
                  <a:srgbClr val="FFFFFF"/>
                </a:solidFill>
              </a:rPr>
              <a:t>Add.fxml</a:t>
            </a:r>
            <a:r>
              <a:rPr lang="en-US" dirty="0">
                <a:solidFill>
                  <a:srgbClr val="FFFFFF"/>
                </a:solidFill>
              </a:rPr>
              <a:t> and it contains two buttons.</a:t>
            </a:r>
          </a:p>
          <a:p>
            <a:pPr>
              <a:lnSpc>
                <a:spcPct val="90000"/>
              </a:lnSpc>
              <a:spcBef>
                <a:spcPts val="1000"/>
              </a:spcBef>
              <a:buClr>
                <a:schemeClr val="accent1"/>
              </a:buClr>
              <a:buSzPct val="80000"/>
              <a:buFont typeface="Wingdings 3" charset="2"/>
              <a:buChar char=""/>
            </a:pPr>
            <a:endParaRPr lang="en-US" dirty="0">
              <a:solidFill>
                <a:srgbClr val="FFFFFF"/>
              </a:solidFill>
            </a:endParaRPr>
          </a:p>
          <a:p>
            <a:pPr>
              <a:lnSpc>
                <a:spcPct val="90000"/>
              </a:lnSpc>
              <a:spcBef>
                <a:spcPts val="1000"/>
              </a:spcBef>
              <a:buClr>
                <a:schemeClr val="accent1"/>
              </a:buClr>
              <a:buSzPct val="80000"/>
              <a:buFont typeface="Wingdings 3" charset="2"/>
              <a:buChar char=""/>
            </a:pPr>
            <a:r>
              <a:rPr lang="en-US" dirty="0">
                <a:solidFill>
                  <a:srgbClr val="FFFFFF"/>
                </a:solidFill>
              </a:rPr>
              <a:t> The first button is the calculate button which will calculate the all six subjects' marks.</a:t>
            </a:r>
          </a:p>
          <a:p>
            <a:pPr>
              <a:lnSpc>
                <a:spcPct val="90000"/>
              </a:lnSpc>
              <a:spcBef>
                <a:spcPts val="1000"/>
              </a:spcBef>
              <a:buClr>
                <a:schemeClr val="accent1"/>
              </a:buClr>
              <a:buSzPct val="80000"/>
              <a:buFont typeface="Wingdings 3" charset="2"/>
              <a:buChar char=""/>
            </a:pPr>
            <a:endParaRPr lang="en-US" dirty="0">
              <a:solidFill>
                <a:srgbClr val="FFFFFF"/>
              </a:solidFill>
            </a:endParaRPr>
          </a:p>
          <a:p>
            <a:pPr>
              <a:lnSpc>
                <a:spcPct val="90000"/>
              </a:lnSpc>
              <a:spcBef>
                <a:spcPts val="1000"/>
              </a:spcBef>
              <a:buClr>
                <a:schemeClr val="accent1"/>
              </a:buClr>
              <a:buSzPct val="80000"/>
              <a:buFont typeface="Wingdings 3" charset="2"/>
              <a:buChar char=""/>
            </a:pPr>
            <a:r>
              <a:rPr lang="en-US" dirty="0">
                <a:solidFill>
                  <a:srgbClr val="FFFFFF"/>
                </a:solidFill>
              </a:rPr>
              <a:t> The second button will add the data to the database.</a:t>
            </a:r>
          </a:p>
        </p:txBody>
      </p:sp>
    </p:spTree>
    <p:extLst>
      <p:ext uri="{BB962C8B-B14F-4D97-AF65-F5344CB8AC3E}">
        <p14:creationId xmlns:p14="http://schemas.microsoft.com/office/powerpoint/2010/main" val="89164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03D90E-CAAF-47D0-955F-3A291270426E}"/>
              </a:ext>
            </a:extLst>
          </p:cNvPr>
          <p:cNvSpPr>
            <a:spLocks noGrp="1"/>
          </p:cNvSpPr>
          <p:nvPr>
            <p:ph type="title"/>
          </p:nvPr>
        </p:nvSpPr>
        <p:spPr>
          <a:xfrm>
            <a:off x="7181723" y="139873"/>
            <a:ext cx="4512989" cy="1027320"/>
          </a:xfrm>
        </p:spPr>
        <p:txBody>
          <a:bodyPr vert="horz" lIns="91440" tIns="45720" rIns="91440" bIns="45720" rtlCol="0" anchor="ctr">
            <a:normAutofit fontScale="90000"/>
          </a:bodyPr>
          <a:lstStyle/>
          <a:p>
            <a:r>
              <a:rPr lang="en-US">
                <a:solidFill>
                  <a:srgbClr val="FFFFFF"/>
                </a:solidFill>
              </a:rPr>
              <a:t>Edit.java and Edit.fxml</a:t>
            </a:r>
          </a:p>
        </p:txBody>
      </p:sp>
      <p:pic>
        <p:nvPicPr>
          <p:cNvPr id="4" name="Picture 4" descr="Graphical user interface, application&#10;&#10;Description automatically generated">
            <a:extLst>
              <a:ext uri="{FF2B5EF4-FFF2-40B4-BE49-F238E27FC236}">
                <a16:creationId xmlns:a16="http://schemas.microsoft.com/office/drawing/2014/main" id="{48175656-0493-43D7-882B-AEE67AFEA421}"/>
              </a:ext>
            </a:extLst>
          </p:cNvPr>
          <p:cNvPicPr>
            <a:picLocks noChangeAspect="1"/>
          </p:cNvPicPr>
          <p:nvPr/>
        </p:nvPicPr>
        <p:blipFill>
          <a:blip r:embed="rId2"/>
          <a:stretch>
            <a:fillRect/>
          </a:stretch>
        </p:blipFill>
        <p:spPr>
          <a:xfrm>
            <a:off x="183141" y="1797558"/>
            <a:ext cx="5109376" cy="3675371"/>
          </a:xfrm>
          <a:prstGeom prst="rect">
            <a:avLst/>
          </a:prstGeom>
        </p:spPr>
      </p:pic>
      <p:sp>
        <p:nvSpPr>
          <p:cNvPr id="3" name="TextBox 2">
            <a:extLst>
              <a:ext uri="{FF2B5EF4-FFF2-40B4-BE49-F238E27FC236}">
                <a16:creationId xmlns:a16="http://schemas.microsoft.com/office/drawing/2014/main" id="{FFB610D4-C7A5-42A8-9B81-301DF2B88C97}"/>
              </a:ext>
            </a:extLst>
          </p:cNvPr>
          <p:cNvSpPr txBox="1"/>
          <p:nvPr/>
        </p:nvSpPr>
        <p:spPr>
          <a:xfrm>
            <a:off x="7181725" y="1177630"/>
            <a:ext cx="5014029" cy="310917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buClr>
                <a:schemeClr val="accent1"/>
              </a:buClr>
              <a:buSzPct val="80000"/>
              <a:buFont typeface="Wingdings 3" charset="2"/>
              <a:buChar char=""/>
            </a:pPr>
            <a:r>
              <a:rPr lang="en-US">
                <a:solidFill>
                  <a:srgbClr val="FFFFFF"/>
                </a:solidFill>
              </a:rPr>
              <a:t>Edit.fxml will be loaded when the user clicks Edit button on the left menu. And it is handled by Edit.java</a:t>
            </a:r>
            <a:endParaRPr lang="en-US" dirty="0">
              <a:solidFill>
                <a:srgbClr val="FFFFFF"/>
              </a:solidFill>
            </a:endParaRPr>
          </a:p>
          <a:p>
            <a:pPr>
              <a:lnSpc>
                <a:spcPct val="90000"/>
              </a:lnSpc>
              <a:spcBef>
                <a:spcPts val="1000"/>
              </a:spcBef>
              <a:buClr>
                <a:schemeClr val="accent1"/>
              </a:buClr>
              <a:buSzPct val="80000"/>
              <a:buFont typeface="Wingdings 3" charset="2"/>
              <a:buChar char=""/>
            </a:pPr>
            <a:endParaRPr lang="en-US" dirty="0">
              <a:solidFill>
                <a:srgbClr val="FFFFFF"/>
              </a:solidFill>
            </a:endParaRPr>
          </a:p>
          <a:p>
            <a:pPr>
              <a:lnSpc>
                <a:spcPct val="90000"/>
              </a:lnSpc>
              <a:spcBef>
                <a:spcPts val="1000"/>
              </a:spcBef>
              <a:buClr>
                <a:schemeClr val="accent1"/>
              </a:buClr>
              <a:buSzPct val="80000"/>
              <a:buFont typeface="Wingdings 3" charset="2"/>
              <a:buChar char=""/>
            </a:pPr>
            <a:r>
              <a:rPr lang="en-US">
                <a:solidFill>
                  <a:srgbClr val="FFFFFF"/>
                </a:solidFill>
              </a:rPr>
              <a:t>Inputs from the Edit.fxml will be sent to the Edit.java and Edit.java will update or delete the data based on the input.</a:t>
            </a:r>
            <a:endParaRPr lang="en-US" dirty="0">
              <a:solidFill>
                <a:srgbClr val="FFFFFF"/>
              </a:solidFill>
            </a:endParaRPr>
          </a:p>
          <a:p>
            <a:pPr>
              <a:lnSpc>
                <a:spcPct val="90000"/>
              </a:lnSpc>
              <a:spcBef>
                <a:spcPts val="1000"/>
              </a:spcBef>
              <a:buClr>
                <a:schemeClr val="accent1"/>
              </a:buClr>
              <a:buSzPct val="80000"/>
              <a:buFont typeface="Wingdings 3" charset="2"/>
              <a:buChar char=""/>
            </a:pPr>
            <a:endParaRPr lang="en-US" dirty="0">
              <a:solidFill>
                <a:srgbClr val="FFFFFF"/>
              </a:solidFill>
            </a:endParaRPr>
          </a:p>
          <a:p>
            <a:pPr>
              <a:lnSpc>
                <a:spcPct val="90000"/>
              </a:lnSpc>
              <a:spcBef>
                <a:spcPts val="1000"/>
              </a:spcBef>
              <a:buClr>
                <a:schemeClr val="accent1"/>
              </a:buClr>
              <a:buSzPct val="80000"/>
              <a:buFont typeface="Wingdings 3" charset="2"/>
              <a:buChar char=""/>
            </a:pPr>
            <a:r>
              <a:rPr lang="en-US">
                <a:solidFill>
                  <a:srgbClr val="FFFFFF"/>
                </a:solidFill>
              </a:rPr>
              <a:t>Edit.fxml contains 3 buttons. Update button will update the existing data in the database. Update button won't work if there is no data that the user want to update in the database.</a:t>
            </a:r>
            <a:endParaRPr lang="en-US" dirty="0">
              <a:solidFill>
                <a:srgbClr val="FFFFFF"/>
              </a:solidFill>
            </a:endParaRPr>
          </a:p>
          <a:p>
            <a:pPr>
              <a:lnSpc>
                <a:spcPct val="90000"/>
              </a:lnSpc>
              <a:spcBef>
                <a:spcPts val="1000"/>
              </a:spcBef>
              <a:buClr>
                <a:schemeClr val="accent1"/>
              </a:buClr>
              <a:buSzPct val="80000"/>
              <a:buFont typeface="Wingdings 3" charset="2"/>
              <a:buChar char=""/>
            </a:pPr>
            <a:endParaRPr lang="en-US" dirty="0">
              <a:solidFill>
                <a:srgbClr val="FFFFFF"/>
              </a:solidFill>
            </a:endParaRPr>
          </a:p>
          <a:p>
            <a:pPr>
              <a:lnSpc>
                <a:spcPct val="90000"/>
              </a:lnSpc>
              <a:spcBef>
                <a:spcPts val="1000"/>
              </a:spcBef>
              <a:buClr>
                <a:schemeClr val="accent1"/>
              </a:buClr>
              <a:buSzPct val="80000"/>
              <a:buFont typeface="Wingdings 3" charset="2"/>
              <a:buChar char=""/>
            </a:pPr>
            <a:r>
              <a:rPr lang="en-US">
                <a:solidFill>
                  <a:srgbClr val="FFFFFF"/>
                </a:solidFill>
              </a:rPr>
              <a:t>Cancel button will just clear all the input in the textfields in the Edit.fxml.</a:t>
            </a:r>
            <a:endParaRPr lang="en-US" dirty="0">
              <a:solidFill>
                <a:srgbClr val="FFFFFF"/>
              </a:solidFill>
            </a:endParaRPr>
          </a:p>
          <a:p>
            <a:pPr>
              <a:lnSpc>
                <a:spcPct val="90000"/>
              </a:lnSpc>
              <a:spcBef>
                <a:spcPts val="1000"/>
              </a:spcBef>
              <a:buClr>
                <a:schemeClr val="accent1"/>
              </a:buClr>
              <a:buSzPct val="80000"/>
              <a:buFont typeface="Wingdings 3" charset="2"/>
              <a:buChar char=""/>
            </a:pPr>
            <a:endParaRPr lang="en-US" dirty="0">
              <a:solidFill>
                <a:srgbClr val="FFFFFF"/>
              </a:solidFill>
            </a:endParaRPr>
          </a:p>
          <a:p>
            <a:pPr>
              <a:lnSpc>
                <a:spcPct val="90000"/>
              </a:lnSpc>
              <a:spcBef>
                <a:spcPts val="1000"/>
              </a:spcBef>
              <a:buClr>
                <a:schemeClr val="accent1"/>
              </a:buClr>
              <a:buSzPct val="80000"/>
              <a:buFont typeface="Wingdings 3" charset="2"/>
              <a:buChar char=""/>
            </a:pPr>
            <a:r>
              <a:rPr lang="en-US">
                <a:solidFill>
                  <a:srgbClr val="FFFFFF"/>
                </a:solidFill>
              </a:rPr>
              <a:t>Delete button will delete the existing data in the database.</a:t>
            </a:r>
            <a:endParaRPr lang="en-US" dirty="0">
              <a:solidFill>
                <a:srgbClr val="FFFFFF"/>
              </a:solidFill>
            </a:endParaRPr>
          </a:p>
        </p:txBody>
      </p:sp>
    </p:spTree>
    <p:extLst>
      <p:ext uri="{BB962C8B-B14F-4D97-AF65-F5344CB8AC3E}">
        <p14:creationId xmlns:p14="http://schemas.microsoft.com/office/powerpoint/2010/main" val="132549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281D5B-A1F6-4ABD-A197-82FA27F9BB06}"/>
              </a:ext>
            </a:extLst>
          </p:cNvPr>
          <p:cNvSpPr>
            <a:spLocks noGrp="1"/>
          </p:cNvSpPr>
          <p:nvPr>
            <p:ph type="title"/>
          </p:nvPr>
        </p:nvSpPr>
        <p:spPr>
          <a:xfrm>
            <a:off x="7338299" y="661792"/>
            <a:ext cx="4512989" cy="933374"/>
          </a:xfrm>
        </p:spPr>
        <p:txBody>
          <a:bodyPr vert="horz" lIns="91440" tIns="45720" rIns="91440" bIns="45720" rtlCol="0" anchor="ctr">
            <a:normAutofit fontScale="90000"/>
          </a:bodyPr>
          <a:lstStyle/>
          <a:p>
            <a:r>
              <a:rPr lang="en-US">
                <a:solidFill>
                  <a:srgbClr val="FFFFFF"/>
                </a:solidFill>
              </a:rPr>
              <a:t>Help.java and Help.fxml</a:t>
            </a:r>
          </a:p>
        </p:txBody>
      </p:sp>
      <p:pic>
        <p:nvPicPr>
          <p:cNvPr id="5" name="Picture 5">
            <a:extLst>
              <a:ext uri="{FF2B5EF4-FFF2-40B4-BE49-F238E27FC236}">
                <a16:creationId xmlns:a16="http://schemas.microsoft.com/office/drawing/2014/main" id="{1CCC8AE4-2758-4144-8382-16FBEA3BB30C}"/>
              </a:ext>
            </a:extLst>
          </p:cNvPr>
          <p:cNvPicPr>
            <a:picLocks noChangeAspect="1"/>
          </p:cNvPicPr>
          <p:nvPr/>
        </p:nvPicPr>
        <p:blipFill>
          <a:blip r:embed="rId2"/>
          <a:stretch>
            <a:fillRect/>
          </a:stretch>
        </p:blipFill>
        <p:spPr>
          <a:xfrm>
            <a:off x="162265" y="1873100"/>
            <a:ext cx="5161568" cy="3440779"/>
          </a:xfrm>
          <a:prstGeom prst="rect">
            <a:avLst/>
          </a:prstGeom>
        </p:spPr>
      </p:pic>
      <p:sp>
        <p:nvSpPr>
          <p:cNvPr id="3" name="TextBox 2">
            <a:extLst>
              <a:ext uri="{FF2B5EF4-FFF2-40B4-BE49-F238E27FC236}">
                <a16:creationId xmlns:a16="http://schemas.microsoft.com/office/drawing/2014/main" id="{B7F91898-467D-480B-A824-7FDD7394A715}"/>
              </a:ext>
            </a:extLst>
          </p:cNvPr>
          <p:cNvSpPr txBox="1"/>
          <p:nvPr/>
        </p:nvSpPr>
        <p:spPr>
          <a:xfrm>
            <a:off x="7338300" y="1877000"/>
            <a:ext cx="4512988" cy="33179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buClr>
                <a:schemeClr val="accent1"/>
              </a:buClr>
              <a:buSzPct val="80000"/>
              <a:buFont typeface="Wingdings 3" charset="2"/>
              <a:buChar char=""/>
            </a:pPr>
            <a:r>
              <a:rPr lang="en-US">
                <a:solidFill>
                  <a:srgbClr val="FFFFFF"/>
                </a:solidFill>
              </a:rPr>
              <a:t> Help.fxml will be loaded when the user clicks Edit button on the left menu.</a:t>
            </a:r>
            <a:endParaRPr lang="en-US" dirty="0">
              <a:solidFill>
                <a:srgbClr val="FFFFFF"/>
              </a:solidFill>
            </a:endParaRPr>
          </a:p>
          <a:p>
            <a:pPr>
              <a:lnSpc>
                <a:spcPct val="90000"/>
              </a:lnSpc>
              <a:spcBef>
                <a:spcPts val="1000"/>
              </a:spcBef>
              <a:buClr>
                <a:schemeClr val="accent1"/>
              </a:buClr>
              <a:buSzPct val="80000"/>
              <a:buFont typeface="Wingdings 3" charset="2"/>
              <a:buChar char=""/>
            </a:pPr>
            <a:endParaRPr lang="en-US" dirty="0">
              <a:solidFill>
                <a:srgbClr val="FFFFFF"/>
              </a:solidFill>
            </a:endParaRPr>
          </a:p>
          <a:p>
            <a:pPr>
              <a:lnSpc>
                <a:spcPct val="90000"/>
              </a:lnSpc>
              <a:spcBef>
                <a:spcPts val="1000"/>
              </a:spcBef>
              <a:buClr>
                <a:schemeClr val="accent1"/>
              </a:buClr>
              <a:buSzPct val="80000"/>
              <a:buFont typeface="Wingdings 3" charset="2"/>
              <a:buChar char=""/>
            </a:pPr>
            <a:r>
              <a:rPr lang="en-US">
                <a:solidFill>
                  <a:srgbClr val="FFFFFF"/>
                </a:solidFill>
              </a:rPr>
              <a:t> What you need to know is that those buttons on the left menu are handled by Controller.java</a:t>
            </a:r>
            <a:endParaRPr lang="en-US" dirty="0">
              <a:solidFill>
                <a:srgbClr val="FFFFFF"/>
              </a:solidFill>
            </a:endParaRPr>
          </a:p>
          <a:p>
            <a:pPr>
              <a:lnSpc>
                <a:spcPct val="90000"/>
              </a:lnSpc>
              <a:spcBef>
                <a:spcPts val="1000"/>
              </a:spcBef>
              <a:buClr>
                <a:schemeClr val="accent1"/>
              </a:buClr>
              <a:buSzPct val="80000"/>
              <a:buFont typeface="Wingdings 3" charset="2"/>
              <a:buChar char=""/>
            </a:pPr>
            <a:endParaRPr lang="en-US" dirty="0">
              <a:solidFill>
                <a:srgbClr val="FFFFFF"/>
              </a:solidFill>
            </a:endParaRPr>
          </a:p>
          <a:p>
            <a:pPr>
              <a:lnSpc>
                <a:spcPct val="90000"/>
              </a:lnSpc>
              <a:spcBef>
                <a:spcPts val="1000"/>
              </a:spcBef>
              <a:buClr>
                <a:schemeClr val="accent1"/>
              </a:buClr>
              <a:buSzPct val="80000"/>
              <a:buFont typeface="Wingdings 3" charset="2"/>
              <a:buChar char=""/>
            </a:pPr>
            <a:r>
              <a:rPr lang="en-US">
                <a:solidFill>
                  <a:srgbClr val="FFFFFF"/>
                </a:solidFill>
              </a:rPr>
              <a:t> As soon as Help.fxml is loaded, Controller.java will start to fetch all the data in the database and starts to draw the table with the help of table creation code defined in Help.java and basically Help.java will not handle Help.fxml instead it just contains necessary code for creating table and binds the data fetched from the database.</a:t>
            </a:r>
            <a:endParaRPr lang="en-US" dirty="0">
              <a:solidFill>
                <a:srgbClr val="FFFFFF"/>
              </a:solidFill>
            </a:endParaRPr>
          </a:p>
        </p:txBody>
      </p:sp>
    </p:spTree>
    <p:extLst>
      <p:ext uri="{BB962C8B-B14F-4D97-AF65-F5344CB8AC3E}">
        <p14:creationId xmlns:p14="http://schemas.microsoft.com/office/powerpoint/2010/main" val="308708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FB0174-A859-411E-A64E-4A4C372C0656}"/>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Home.fxml and About.fxml</a:t>
            </a:r>
          </a:p>
        </p:txBody>
      </p:sp>
      <p:pic>
        <p:nvPicPr>
          <p:cNvPr id="4" name="Picture 4">
            <a:extLst>
              <a:ext uri="{FF2B5EF4-FFF2-40B4-BE49-F238E27FC236}">
                <a16:creationId xmlns:a16="http://schemas.microsoft.com/office/drawing/2014/main" id="{592B9428-0F94-406C-8A70-7969DFD3974A}"/>
              </a:ext>
            </a:extLst>
          </p:cNvPr>
          <p:cNvPicPr>
            <a:picLocks noChangeAspect="1"/>
          </p:cNvPicPr>
          <p:nvPr/>
        </p:nvPicPr>
        <p:blipFill>
          <a:blip r:embed="rId2"/>
          <a:stretch>
            <a:fillRect/>
          </a:stretch>
        </p:blipFill>
        <p:spPr>
          <a:xfrm>
            <a:off x="214456" y="1873100"/>
            <a:ext cx="4848417" cy="3242450"/>
          </a:xfrm>
          <a:prstGeom prst="rect">
            <a:avLst/>
          </a:prstGeom>
        </p:spPr>
      </p:pic>
      <p:sp>
        <p:nvSpPr>
          <p:cNvPr id="3" name="TextBox 2">
            <a:extLst>
              <a:ext uri="{FF2B5EF4-FFF2-40B4-BE49-F238E27FC236}">
                <a16:creationId xmlns:a16="http://schemas.microsoft.com/office/drawing/2014/main" id="{82D0AD19-F718-4D79-9EE3-AC5386FACA3B}"/>
              </a:ext>
            </a:extLst>
          </p:cNvPr>
          <p:cNvSpPr txBox="1"/>
          <p:nvPr/>
        </p:nvSpPr>
        <p:spPr>
          <a:xfrm>
            <a:off x="7181725" y="2837329"/>
            <a:ext cx="4512988" cy="33179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ts val="1000"/>
              </a:spcBef>
              <a:buClr>
                <a:schemeClr val="accent1"/>
              </a:buClr>
              <a:buSzPct val="80000"/>
              <a:buFont typeface="Wingdings 3" charset="2"/>
              <a:buChar char=""/>
            </a:pPr>
            <a:r>
              <a:rPr lang="en-US">
                <a:solidFill>
                  <a:srgbClr val="FFFFFF"/>
                </a:solidFill>
              </a:rPr>
              <a:t>Both Home.fxml and About.fxml are just for describing the information related to the software.</a:t>
            </a:r>
          </a:p>
          <a:p>
            <a:pPr>
              <a:spcBef>
                <a:spcPts val="1000"/>
              </a:spcBef>
              <a:buClr>
                <a:schemeClr val="accent1"/>
              </a:buClr>
              <a:buSzPct val="80000"/>
              <a:buFont typeface="Wingdings 3" charset="2"/>
              <a:buChar char=""/>
            </a:pPr>
            <a:endParaRPr lang="en-US">
              <a:solidFill>
                <a:srgbClr val="FFFFFF"/>
              </a:solidFill>
            </a:endParaRPr>
          </a:p>
          <a:p>
            <a:pPr>
              <a:spcBef>
                <a:spcPts val="1000"/>
              </a:spcBef>
              <a:buClr>
                <a:schemeClr val="accent1"/>
              </a:buClr>
              <a:buSzPct val="80000"/>
              <a:buFont typeface="Wingdings 3" charset="2"/>
              <a:buChar char=""/>
            </a:pPr>
            <a:r>
              <a:rPr lang="en-US">
                <a:solidFill>
                  <a:srgbClr val="FFFFFF"/>
                </a:solidFill>
              </a:rPr>
              <a:t>And they do nothing. So they don’t need controller java files.</a:t>
            </a:r>
          </a:p>
        </p:txBody>
      </p:sp>
    </p:spTree>
    <p:extLst>
      <p:ext uri="{BB962C8B-B14F-4D97-AF65-F5344CB8AC3E}">
        <p14:creationId xmlns:p14="http://schemas.microsoft.com/office/powerpoint/2010/main" val="1012435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Student Report Cart Project</vt:lpstr>
      <vt:lpstr>What is this software?</vt:lpstr>
      <vt:lpstr>How this project is structured?</vt:lpstr>
      <vt:lpstr>What are inside this project?</vt:lpstr>
      <vt:lpstr>Main.java, Main.fxml and Controller.java</vt:lpstr>
      <vt:lpstr>Add.java and Add.fxml</vt:lpstr>
      <vt:lpstr>Edit.java and Edit.fxml</vt:lpstr>
      <vt:lpstr>Help.java and Help.fxml</vt:lpstr>
      <vt:lpstr>Home.fxml and About.fxml</vt:lpstr>
      <vt:lpstr>DatabaseConnection.java </vt:lpstr>
      <vt:lpstr>Student.java</vt:lpstr>
      <vt:lpstr>FxmlLoader.java</vt:lpstr>
      <vt:lpstr>Home.css</vt:lpstr>
      <vt:lpstr>How many lines of code in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683</cp:revision>
  <dcterms:created xsi:type="dcterms:W3CDTF">2021-05-23T06:22:49Z</dcterms:created>
  <dcterms:modified xsi:type="dcterms:W3CDTF">2021-05-24T15:48:30Z</dcterms:modified>
</cp:coreProperties>
</file>