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7" r:id="rId3"/>
    <p:sldId id="258" r:id="rId4"/>
    <p:sldId id="260" r:id="rId5"/>
    <p:sldId id="259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006" autoAdjust="0"/>
  </p:normalViewPr>
  <p:slideViewPr>
    <p:cSldViewPr snapToGrid="0">
      <p:cViewPr varScale="1">
        <p:scale>
          <a:sx n="64" d="100"/>
          <a:sy n="64" d="100"/>
        </p:scale>
        <p:origin x="41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86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224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26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29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85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34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39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65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55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53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925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546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itHub" TargetMode="External"/><Relationship Id="rId2" Type="http://schemas.openxmlformats.org/officeDocument/2006/relationships/hyperlink" Target="https://en.wikipedia.org/wiki/Gi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ora.com/topic/Linus-Torvalds" TargetMode="External"/><Relationship Id="rId2" Type="http://schemas.openxmlformats.org/officeDocument/2006/relationships/hyperlink" Target="https://github.com/nas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orvalds/linux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desktop.github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GitHub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Enthusiastic Programmers Club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616" y="1937083"/>
            <a:ext cx="4012636" cy="333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55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Go 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Github</a:t>
            </a:r>
            <a:r>
              <a:rPr lang="en-US" dirty="0" smtClean="0"/>
              <a:t>, </a:t>
            </a:r>
            <a:r>
              <a:rPr lang="en-US" dirty="0" err="1" smtClean="0"/>
              <a:t>Git</a:t>
            </a:r>
            <a:r>
              <a:rPr lang="en-US" dirty="0" smtClean="0"/>
              <a:t>? Why is it so popular?</a:t>
            </a:r>
          </a:p>
          <a:p>
            <a:r>
              <a:rPr lang="en-US" dirty="0" smtClean="0"/>
              <a:t>Brief History of </a:t>
            </a:r>
            <a:r>
              <a:rPr lang="en-US" dirty="0" err="1" smtClean="0"/>
              <a:t>Git</a:t>
            </a:r>
            <a:r>
              <a:rPr lang="en-US" dirty="0" smtClean="0"/>
              <a:t> (What operates GitHub Differences)</a:t>
            </a:r>
          </a:p>
          <a:p>
            <a:r>
              <a:rPr lang="en-US" dirty="0" smtClean="0"/>
              <a:t>How to Navigate </a:t>
            </a:r>
            <a:r>
              <a:rPr lang="en-US" dirty="0" smtClean="0">
                <a:hlinkClick r:id="rId2"/>
              </a:rPr>
              <a:t>http://www.github.com</a:t>
            </a:r>
            <a:endParaRPr lang="en-US" dirty="0" smtClean="0"/>
          </a:p>
          <a:p>
            <a:r>
              <a:rPr lang="en-US" dirty="0" smtClean="0"/>
              <a:t>Using the Desktop GitHub Client</a:t>
            </a:r>
          </a:p>
          <a:p>
            <a:r>
              <a:rPr lang="en-US" dirty="0" smtClean="0"/>
              <a:t>Wrap up Short Q&amp;A</a:t>
            </a:r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915" y="2105526"/>
            <a:ext cx="3212432" cy="321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587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GitHub? Social Coding, What is all the BUZZ about?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291488" cy="450694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Popular tool in the software developer community.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HR looks at your GitHub </a:t>
            </a:r>
            <a:r>
              <a:rPr lang="en-US" dirty="0" smtClean="0"/>
              <a:t>Profile.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Very useful tool to track bugs, collaborate on massive projects with a group of people</a:t>
            </a:r>
            <a:r>
              <a:rPr lang="en-US" dirty="0" smtClean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Clone massive software projects.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Anyone can read your source code if you make it public.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Great way to connect </a:t>
            </a:r>
            <a:r>
              <a:rPr lang="en-US" dirty="0" smtClean="0"/>
              <a:t>among </a:t>
            </a:r>
            <a:r>
              <a:rPr lang="en-US" dirty="0" smtClean="0"/>
              <a:t>developers online.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936" y="2284128"/>
            <a:ext cx="4592053" cy="295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872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 Brief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2304" y="2225942"/>
            <a:ext cx="6412831" cy="3905230"/>
          </a:xfrm>
        </p:spPr>
        <p:txBody>
          <a:bodyPr/>
          <a:lstStyle/>
          <a:p>
            <a:r>
              <a:rPr lang="en-US" dirty="0" smtClean="0"/>
              <a:t>Created by Linus </a:t>
            </a:r>
            <a:r>
              <a:rPr lang="en-US" dirty="0"/>
              <a:t>Torvalds The development of </a:t>
            </a:r>
            <a:r>
              <a:rPr lang="en-US" dirty="0" err="1"/>
              <a:t>Git</a:t>
            </a:r>
            <a:r>
              <a:rPr lang="en-US" dirty="0"/>
              <a:t> began on </a:t>
            </a:r>
            <a:r>
              <a:rPr lang="en-US" b="1" dirty="0"/>
              <a:t>3 April 2005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Linus Torvalds is inventor of the popular Linux OS kernel in 1991.</a:t>
            </a:r>
          </a:p>
          <a:p>
            <a:r>
              <a:rPr lang="en-US" dirty="0"/>
              <a:t>Created because </a:t>
            </a:r>
            <a:r>
              <a:rPr lang="en-US" dirty="0" smtClean="0"/>
              <a:t>Bit Keeper a popular source control management tool wasn’t open source. </a:t>
            </a:r>
          </a:p>
          <a:p>
            <a:r>
              <a:rPr lang="en-US" dirty="0" smtClean="0"/>
              <a:t>Didn’t favor to Torvalds, tried to reverse engineer it but made his own Distributed Version </a:t>
            </a:r>
            <a:r>
              <a:rPr lang="en-US" dirty="0"/>
              <a:t>C</a:t>
            </a:r>
            <a:r>
              <a:rPr lang="en-US" dirty="0" smtClean="0"/>
              <a:t>ontrol instead and made it Open Source (Meaning anyone could take a look at the source code).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151" y="1027456"/>
            <a:ext cx="1673279" cy="23969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655" y="3783676"/>
            <a:ext cx="3795915" cy="178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11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vs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Git</a:t>
            </a:r>
            <a:r>
              <a:rPr lang="en-US" dirty="0" smtClean="0"/>
              <a:t>: is a Version Control System for tracking files in a computer System and Coordinating work among other people.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en.wikipedia.org/wiki/Git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GitHub:</a:t>
            </a:r>
            <a:r>
              <a:rPr lang="en-US" dirty="0" smtClean="0"/>
              <a:t> </a:t>
            </a:r>
            <a:r>
              <a:rPr lang="en-US" dirty="0"/>
              <a:t>is a web-based </a:t>
            </a:r>
            <a:r>
              <a:rPr lang="en-US" dirty="0" err="1"/>
              <a:t>Git</a:t>
            </a:r>
            <a:r>
              <a:rPr lang="en-US" dirty="0"/>
              <a:t> or version control repository and Internet hosting service. It offers all of the distributed version control and source code management (SCM) functionality of </a:t>
            </a:r>
            <a:r>
              <a:rPr lang="en-US" dirty="0" err="1"/>
              <a:t>Git</a:t>
            </a:r>
            <a:r>
              <a:rPr lang="en-US" dirty="0"/>
              <a:t> as well as adding its own features. (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en.wikipedia.org/wiki/GitHub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TLDR: </a:t>
            </a:r>
            <a:r>
              <a:rPr lang="en-US" dirty="0" err="1" smtClean="0"/>
              <a:t>Git</a:t>
            </a:r>
            <a:r>
              <a:rPr lang="en-US" dirty="0" smtClean="0"/>
              <a:t> is software for tracking, collaborating. </a:t>
            </a:r>
            <a:r>
              <a:rPr lang="en-US" dirty="0" err="1" smtClean="0"/>
              <a:t>Github</a:t>
            </a:r>
            <a:r>
              <a:rPr lang="en-US" dirty="0" smtClean="0"/>
              <a:t> hosts that software for people.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12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more background on 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Website where </a:t>
            </a:r>
            <a:r>
              <a:rPr lang="en-US" dirty="0" err="1" smtClean="0"/>
              <a:t>Git</a:t>
            </a:r>
            <a:r>
              <a:rPr lang="en-US" dirty="0" smtClean="0"/>
              <a:t> System system is ran for million of users</a:t>
            </a:r>
          </a:p>
          <a:p>
            <a:r>
              <a:rPr lang="en-US" dirty="0" smtClean="0"/>
              <a:t>Your Source Code is stored in a database known as ‘Repositories.’ </a:t>
            </a:r>
          </a:p>
          <a:p>
            <a:r>
              <a:rPr lang="en-US" dirty="0" smtClean="0"/>
              <a:t>Multiple Dedicated Servers or Nodes serve your content on the fly</a:t>
            </a:r>
          </a:p>
          <a:p>
            <a:r>
              <a:rPr lang="en-US" dirty="0" smtClean="0"/>
              <a:t>Organizations </a:t>
            </a:r>
            <a:r>
              <a:rPr lang="en-US" dirty="0"/>
              <a:t>like NASA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github.com/nasa</a:t>
            </a:r>
            <a:r>
              <a:rPr lang="en-US" dirty="0" smtClean="0"/>
              <a:t>)  and major software development teams use this tool to share &amp; Collaborate on code. </a:t>
            </a:r>
          </a:p>
          <a:p>
            <a:r>
              <a:rPr lang="en-US" dirty="0">
                <a:hlinkClick r:id="rId3"/>
              </a:rPr>
              <a:t>Linus Torvalds</a:t>
            </a:r>
            <a:r>
              <a:rPr lang="en-US" dirty="0"/>
              <a:t> has himself hosted the Linux kernel source tree on GitHub. And he works </a:t>
            </a:r>
            <a:r>
              <a:rPr lang="en-US" i="1" dirty="0"/>
              <a:t>very </a:t>
            </a:r>
            <a:r>
              <a:rPr lang="en-US" dirty="0"/>
              <a:t>actively on it.  @</a:t>
            </a:r>
            <a:r>
              <a:rPr lang="en-US" dirty="0" err="1">
                <a:hlinkClick r:id="rId4"/>
              </a:rPr>
              <a:t>torvalds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linux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73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Navigating Github.com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Go to </a:t>
            </a:r>
            <a:r>
              <a:rPr lang="en-US" sz="3600" dirty="0" smtClean="0">
                <a:hlinkClick r:id="rId2"/>
              </a:rPr>
              <a:t>http://www.github.com</a:t>
            </a:r>
            <a:r>
              <a:rPr lang="en-US" sz="3600" dirty="0" smtClean="0"/>
              <a:t> on your favorite web browser (cough Firefox). </a:t>
            </a:r>
          </a:p>
          <a:p>
            <a:r>
              <a:rPr lang="en-US" sz="3600" dirty="0" smtClean="0"/>
              <a:t>Create an account, you can use your my.vcccd.edu email.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192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the GitHub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980" y="2351060"/>
            <a:ext cx="4271209" cy="3953487"/>
          </a:xfrm>
        </p:spPr>
        <p:txBody>
          <a:bodyPr>
            <a:normAutofit/>
          </a:bodyPr>
          <a:lstStyle/>
          <a:p>
            <a:r>
              <a:rPr lang="en-US" dirty="0" smtClean="0"/>
              <a:t>Go to </a:t>
            </a:r>
            <a:endParaRPr lang="en-US" dirty="0" smtClean="0"/>
          </a:p>
          <a:p>
            <a:endParaRPr lang="en-US" dirty="0" smtClean="0"/>
          </a:p>
          <a:p>
            <a:r>
              <a:rPr lang="en-US" sz="2400" b="1" dirty="0" smtClean="0">
                <a:solidFill>
                  <a:srgbClr val="FF0000"/>
                </a:solidFill>
                <a:hlinkClick r:id="rId2"/>
              </a:rPr>
              <a:t>http</a:t>
            </a:r>
            <a:r>
              <a:rPr lang="en-US" sz="2400" b="1" dirty="0" smtClean="0">
                <a:solidFill>
                  <a:srgbClr val="FF0000"/>
                </a:solidFill>
                <a:hlinkClick r:id="rId2"/>
              </a:rPr>
              <a:t>://www.desktop.github.com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/>
          </a:p>
          <a:p>
            <a:pPr marL="0" indent="0">
              <a:buNone/>
            </a:pPr>
            <a:r>
              <a:rPr lang="en-US" dirty="0" smtClean="0"/>
              <a:t>and </a:t>
            </a:r>
            <a:r>
              <a:rPr lang="en-US" dirty="0" smtClean="0"/>
              <a:t>press the blue download button, </a:t>
            </a:r>
            <a:r>
              <a:rPr lang="en-US" dirty="0" smtClean="0"/>
              <a:t>run it &amp; let </a:t>
            </a:r>
            <a:r>
              <a:rPr lang="en-US" dirty="0" smtClean="0"/>
              <a:t>it download.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626" y="2239543"/>
            <a:ext cx="7014394" cy="323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994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any questions about </a:t>
            </a:r>
            <a:r>
              <a:rPr lang="en-US" dirty="0" err="1" smtClean="0"/>
              <a:t>Git</a:t>
            </a:r>
            <a:r>
              <a:rPr lang="en-US" dirty="0" smtClean="0"/>
              <a:t> or GitHub?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356" y="2342955"/>
            <a:ext cx="5814859" cy="3284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0495" y="5763126"/>
            <a:ext cx="9384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https://lh3.googleusercontent.com/-aC-iH_xS5tY/VSPsVXBWbmI/AAAAAAAANVI/Al9MkYz8VQY/w1930-h1090/git-fork-you.jpg</a:t>
            </a:r>
          </a:p>
        </p:txBody>
      </p:sp>
    </p:spTree>
    <p:extLst>
      <p:ext uri="{BB962C8B-B14F-4D97-AF65-F5344CB8AC3E}">
        <p14:creationId xmlns:p14="http://schemas.microsoft.com/office/powerpoint/2010/main" val="3864911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</TotalTime>
  <Words>441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Courier New</vt:lpstr>
      <vt:lpstr>Retrospect</vt:lpstr>
      <vt:lpstr>Intro to GitHub Workshop</vt:lpstr>
      <vt:lpstr>What We will Go Over</vt:lpstr>
      <vt:lpstr>GitHub? Social Coding, What is all the BUZZ about?</vt:lpstr>
      <vt:lpstr>Git A Brief History</vt:lpstr>
      <vt:lpstr>Git vs Github</vt:lpstr>
      <vt:lpstr>A Little more background on GitHub</vt:lpstr>
      <vt:lpstr>Navigating Github.com</vt:lpstr>
      <vt:lpstr>Download the GitHub Client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GitHub Workshop</dc:title>
  <dc:creator>student</dc:creator>
  <cp:lastModifiedBy>student</cp:lastModifiedBy>
  <cp:revision>8</cp:revision>
  <dcterms:created xsi:type="dcterms:W3CDTF">2017-02-08T19:16:34Z</dcterms:created>
  <dcterms:modified xsi:type="dcterms:W3CDTF">2017-02-08T23:08:44Z</dcterms:modified>
</cp:coreProperties>
</file>