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8CD0"/>
    <a:srgbClr val="7F9E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9" y="-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4753F1-3928-4692-AA73-2602DC6B5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76DA8B-5ACC-4D3E-B4A8-7E765A5A8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DFF170-434A-489A-9D63-2783606CB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CA94-C280-4CCB-842F-03728347C5C6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28A4EA-D964-4EC0-B465-1442831F6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FCC344-A7C3-4E42-88AA-12003FD66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08D2F-9136-4FBB-8B91-7C69354F3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467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AD99A-83C3-40BD-AD88-E17FB2032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DD99AB-1AAB-472C-A4B2-CA269F2E8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281C2-593A-45AA-9758-0BBAE94EE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CA94-C280-4CCB-842F-03728347C5C6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AE77C1-D666-420B-98A7-30A135471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6DEF0B-3DBB-4162-BEA0-FB0BC0396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08D2F-9136-4FBB-8B91-7C69354F3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368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23659CA-C9CF-4E7F-912E-DD972F5682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C99F4A-25E6-474D-B849-131AB5B4A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9D885A-8569-4CF0-8F0F-7D3ADA32D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CA94-C280-4CCB-842F-03728347C5C6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49F0E7-928B-4417-8DDE-524C0C9E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0522B7-967A-4DD2-935A-612C80086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08D2F-9136-4FBB-8B91-7C69354F3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153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D57E48-FABC-414A-917D-092E83C3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BCE917-DF98-476C-84BB-788A8F212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EC0F17-7CB2-4CAE-A17A-A3A207A67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CA94-C280-4CCB-842F-03728347C5C6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A824B0-D93C-43A0-820E-3233379F3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3DEF33-F7F0-4981-ADB7-1DE6C4FD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08D2F-9136-4FBB-8B91-7C69354F3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668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06F94-9106-4D05-A602-A0F75A72F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AA609A-A7AF-4291-AD6B-644526D31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5999D8-BB3E-4F45-8FE8-1E14D60DA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CA94-C280-4CCB-842F-03728347C5C6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7B6D0A-E985-4517-A4E9-8C6EABFC3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10921B-3BBA-4895-8BCD-988AA94D6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08D2F-9136-4FBB-8B91-7C69354F3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676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199572-1811-4F35-8C30-1DF52AA4D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364425-A5DC-4130-820D-83F96B550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FC5EE7-7818-4C4C-A75B-EAAB388D2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3298FE-8F8A-4F9B-BC01-613EB3442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CA94-C280-4CCB-842F-03728347C5C6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171572-204C-4482-9501-62FDCFB84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68A9B4-20D6-4052-9473-83032FC2C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08D2F-9136-4FBB-8B91-7C69354F3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925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B7DA6E-EB59-4BC5-9B2A-C5A1733DE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B99ADD-3A63-4600-B161-94CC65673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E39DB6-4701-456F-80F4-7AD81537A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AC4C9D-2468-4F2B-A73F-A93FDC17BD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A25FF6-2972-495C-A912-FE03C76B7F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352E54-7E8B-44F8-B78A-3C0C3CE35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CA94-C280-4CCB-842F-03728347C5C6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9BC1E2-C372-467F-A9CB-674E2B07D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E4A06E-AA6D-491E-9FC3-6963BBFE4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08D2F-9136-4FBB-8B91-7C69354F3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047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51418-4A94-425C-BF95-945F3A7FB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B8B041-47FF-440E-973A-75413DC93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CA94-C280-4CCB-842F-03728347C5C6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10537EB-D8D2-4D91-99CF-1A6BC2BC3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A357AD-13F5-4B42-BEF2-ED108319E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08D2F-9136-4FBB-8B91-7C69354F3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61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BEC164-5642-41BC-B268-BDA155D24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CA94-C280-4CCB-842F-03728347C5C6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75DDF4-5610-4233-9443-9EB437EA4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3A1241-8614-498C-8A33-F4063AE38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08D2F-9136-4FBB-8B91-7C69354F3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11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DA1B14-EF4C-4C10-A0D3-BACD686BD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A38CA8-38BB-44B7-8D0A-A50600ED1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07E681-002B-4A2F-AB98-3D5DE4B74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131179-BCDF-401A-9D54-B419D0271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CA94-C280-4CCB-842F-03728347C5C6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B5DD76-F937-47B3-99DF-9DE621EC8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ACA22E-00F9-40E2-A470-665F68B13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08D2F-9136-4FBB-8B91-7C69354F3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891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39BDE-5827-4FBF-B014-9A9D3843D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64C124B-2D15-49EB-9B68-0AB2AD314E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172E67-18C3-46D8-B6E9-C4EEF28BC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B7C06B-05F4-44A6-B8F3-924F3CDFD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ECA94-C280-4CCB-842F-03728347C5C6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B987C0-B0DC-4945-812F-D5B762185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F9114F-1358-4332-BF7E-00320C160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08D2F-9136-4FBB-8B91-7C69354F3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348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A6763D5-1E15-4BA6-A1ED-2BD3A3275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DB6F54-7C0A-4173-A981-6831B7E8A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DB0479-20A6-4131-8361-DE19CAFCD8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ECA94-C280-4CCB-842F-03728347C5C6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665ECC-5E4D-4DE8-976F-027DD2C921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29ACF7-D2BB-43DE-92B1-258FD36D7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08D2F-9136-4FBB-8B91-7C69354F35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209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BE53EE93-DBD3-4F5E-89FA-3CBC742792F0}"/>
              </a:ext>
            </a:extLst>
          </p:cNvPr>
          <p:cNvSpPr/>
          <p:nvPr/>
        </p:nvSpPr>
        <p:spPr>
          <a:xfrm>
            <a:off x="3374995" y="781235"/>
            <a:ext cx="4557425" cy="5095782"/>
          </a:xfrm>
          <a:prstGeom prst="ellipse">
            <a:avLst/>
          </a:prstGeom>
          <a:solidFill>
            <a:srgbClr val="668C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8E24F-FAFB-491D-8071-4C5F32CD3182}"/>
              </a:ext>
            </a:extLst>
          </p:cNvPr>
          <p:cNvSpPr txBox="1"/>
          <p:nvPr/>
        </p:nvSpPr>
        <p:spPr>
          <a:xfrm>
            <a:off x="4327754" y="559881"/>
            <a:ext cx="3391306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4400" dirty="0">
                <a:solidFill>
                  <a:schemeClr val="bg1"/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E</a:t>
            </a:r>
            <a:endParaRPr lang="ko-KR" altLang="en-US" sz="34400" dirty="0">
              <a:solidFill>
                <a:schemeClr val="bg1"/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7978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6B02D6B-C8D3-4046-94B0-F9BAED819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784" y="803682"/>
            <a:ext cx="5475175" cy="525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86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</Words>
  <Application>Microsoft Office PowerPoint</Application>
  <PresentationFormat>와이드스크린</PresentationFormat>
  <Paragraphs>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휴먼옛체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태희 김</dc:creator>
  <cp:lastModifiedBy>태희 김</cp:lastModifiedBy>
  <cp:revision>2</cp:revision>
  <dcterms:created xsi:type="dcterms:W3CDTF">2018-11-25T13:54:37Z</dcterms:created>
  <dcterms:modified xsi:type="dcterms:W3CDTF">2018-11-25T14:25:04Z</dcterms:modified>
</cp:coreProperties>
</file>