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8B7"/>
    <a:srgbClr val="3889B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6E71B-2623-40BC-BF82-2FE905921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FFE118-273C-43AC-96C4-E53557F76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7AD18-675D-402E-BE23-7AACF52B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826B-303A-4B20-90A0-747DEDFD16AF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97772-6B22-41DF-8145-7560758E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DFE850-1CC4-40D6-B40E-B8BFBA67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7381-A2AA-4D14-853C-7EC571979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3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29241-D839-47F3-9B97-D2482E44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897991-8199-4BA7-8B96-A02AC51E8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B4FF2-9886-401B-8E10-59580D8E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826B-303A-4B20-90A0-747DEDFD16AF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36307-010B-4C4C-BBE0-FE1B1774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158EF-BACC-4B2A-8780-223B1D81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7381-A2AA-4D14-853C-7EC571979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70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DCDFB2-EC49-4D78-A2B4-D15BDAEFC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D6CB0A-DE2B-44FD-8908-244E6A11A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A3716-70B5-4997-980D-0529EDCB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826B-303A-4B20-90A0-747DEDFD16AF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06BE6-124A-4DBE-974F-CD0BED7A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F1609-F377-4622-85F2-E1893950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7381-A2AA-4D14-853C-7EC571979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97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D4D1C-AC40-4AC7-A87C-DF36A6D9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86F3D-8D8B-483E-B208-DAA6DC4A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D13F8-1869-489C-83A5-F64F60B0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826B-303A-4B20-90A0-747DEDFD16AF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C4188-8305-4650-9288-0082BE83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A42CC-B63D-49A3-930D-3431E98F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7381-A2AA-4D14-853C-7EC571979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2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27901-A86F-4494-B907-B945F410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76C815-7E01-4437-96D9-F13B63FD0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9394A-3D2F-436B-A395-81F3670E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826B-303A-4B20-90A0-747DEDFD16AF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DAFE9-798B-4585-8C06-7A6B734F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AA574-7542-4F29-8D97-CAC4D355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7381-A2AA-4D14-853C-7EC571979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2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D3C2D-3B8B-45D0-9EDC-2555130E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88315-ECAE-48B5-8C77-6072C4563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F59CBE-408A-4BBA-A481-1068ED1EB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1E15F4-21FC-4065-9C16-E8EE3932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826B-303A-4B20-90A0-747DEDFD16AF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47FF0E-9407-44D8-BC64-9A8AFEDB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2601F9-D0F5-4D98-A1D5-5A9EBEE9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7381-A2AA-4D14-853C-7EC571979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44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D2BCD-0428-4EFA-9B9E-B6B30483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6264E-80AE-4FCD-B102-31135E7CF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63A8E-D5CD-41A1-AB31-F4450A5DB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0A7DF6-7EA8-4BFE-8450-5BB5D81BC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404161-0116-436C-9567-6824B959E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6D0245-D474-4577-B552-A023C07A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826B-303A-4B20-90A0-747DEDFD16AF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B30361-3A19-4334-8F50-D099200F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FF60CF-4720-43B4-8A99-6AFA8FCA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7381-A2AA-4D14-853C-7EC571979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05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B6040-7C90-47DA-86EB-D36C09A9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B7D499-90CB-4273-8B38-98403EB0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826B-303A-4B20-90A0-747DEDFD16AF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A35442-19E2-4C53-A8DF-4C368F1F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3E09C8-3A0F-4804-90B2-11A7A0F2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7381-A2AA-4D14-853C-7EC571979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33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5AC604-CD5E-4F6B-AFD3-1DA7DEAF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826B-303A-4B20-90A0-747DEDFD16AF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79C0B4-B56D-4D8C-BEFB-CA26F956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E9D74-E9C9-4F73-BBA1-3D8FF233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7381-A2AA-4D14-853C-7EC571979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7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30100-DBC9-4E8B-9245-912C7659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785C4-34B3-4258-8B80-3A654A988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4BDBFE-EC74-4691-AB1D-DB977E455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24C0E-984F-44FC-A953-193BA718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826B-303A-4B20-90A0-747DEDFD16AF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75262-A7F8-4666-B59C-9A9EA75A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39D7F7-31B0-4F2E-8E32-A15D3425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7381-A2AA-4D14-853C-7EC571979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97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20C3A-5A35-4F59-A299-6C3DEA96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A7D372-9CA6-4DF5-9709-E1014BDEB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353343-47C4-4E98-B7C8-F794CE1E7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65D3B-2AE8-499C-B294-A9CFF64E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826B-303A-4B20-90A0-747DEDFD16AF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2FBDAA-1080-4C13-9EDB-51FB0BA9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11DFA7-CB31-4C34-B6AE-88F1C44A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7381-A2AA-4D14-853C-7EC571979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11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7D40B3-C295-433E-ACD1-4E2B6CDA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3C54EE-7053-4B81-8E12-8758E9045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6905D-34C8-475A-96E1-49100B860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8826B-303A-4B20-90A0-747DEDFD16AF}" type="datetimeFigureOut">
              <a:rPr lang="ko-KR" altLang="en-US" smtClean="0"/>
              <a:t>2018-08-17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9B7D7-735D-499A-8E99-CEDBFAE2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CA8E5-A97A-4DE6-993D-948F4E7A8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B7381-A2AA-4D14-853C-7EC571979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1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198399DA-DE6C-443A-AB33-CDB826D767D1}"/>
              </a:ext>
            </a:extLst>
          </p:cNvPr>
          <p:cNvSpPr/>
          <p:nvPr/>
        </p:nvSpPr>
        <p:spPr>
          <a:xfrm>
            <a:off x="4563122" y="2006353"/>
            <a:ext cx="4065973" cy="3728622"/>
          </a:xfrm>
          <a:prstGeom prst="ellipse">
            <a:avLst/>
          </a:prstGeom>
          <a:solidFill>
            <a:srgbClr val="507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C2DBE-AC13-4135-B8ED-40EFF35534E4}"/>
              </a:ext>
            </a:extLst>
          </p:cNvPr>
          <p:cNvSpPr txBox="1"/>
          <p:nvPr/>
        </p:nvSpPr>
        <p:spPr>
          <a:xfrm>
            <a:off x="5375261" y="799018"/>
            <a:ext cx="244169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400" dirty="0">
                <a:solidFill>
                  <a:schemeClr val="bg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z</a:t>
            </a:r>
            <a:endParaRPr lang="ko-KR" altLang="en-US" sz="34400" dirty="0">
              <a:solidFill>
                <a:schemeClr val="bg1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57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휴먼옛체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태희</dc:creator>
  <cp:lastModifiedBy>김 태희</cp:lastModifiedBy>
  <cp:revision>4</cp:revision>
  <dcterms:created xsi:type="dcterms:W3CDTF">2018-08-16T16:02:26Z</dcterms:created>
  <dcterms:modified xsi:type="dcterms:W3CDTF">2018-08-16T17:27:08Z</dcterms:modified>
</cp:coreProperties>
</file>