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4"/>
  </p:notesMasterIdLst>
  <p:sldIdLst>
    <p:sldId id="256" r:id="rId4"/>
    <p:sldId id="257" r:id="rId5"/>
    <p:sldId id="258" r:id="rId6"/>
    <p:sldId id="266" r:id="rId7"/>
    <p:sldId id="267" r:id="rId8"/>
    <p:sldId id="268" r:id="rId9"/>
    <p:sldId id="269" r:id="rId10"/>
    <p:sldId id="260" r:id="rId11"/>
    <p:sldId id="263" r:id="rId12"/>
    <p:sldId id="264" r:id="rId13"/>
    <p:sldId id="279" r:id="rId14"/>
    <p:sldId id="285" r:id="rId15"/>
    <p:sldId id="293" r:id="rId16"/>
    <p:sldId id="284" r:id="rId17"/>
    <p:sldId id="286" r:id="rId18"/>
    <p:sldId id="294" r:id="rId19"/>
    <p:sldId id="295" r:id="rId20"/>
    <p:sldId id="296" r:id="rId21"/>
    <p:sldId id="290" r:id="rId22"/>
    <p:sldId id="292"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BA42F7-230C-4709-B2FA-60A2D896E3DE}" v="4" dt="2022-07-02T10:01:21.970"/>
    <p1510:client id="{ED5BFA4C-6A6C-4203-95DC-218005CAD3A0}" v="214" dt="2022-07-02T09:14:23.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Longinotti" userId="4fe812bbf5e873c0" providerId="LiveId" clId="{D9BA42F7-230C-4709-B2FA-60A2D896E3DE}"/>
    <pc:docChg chg="undo custSel addSld delSld modSld">
      <pc:chgData name="Luca Longinotti" userId="4fe812bbf5e873c0" providerId="LiveId" clId="{D9BA42F7-230C-4709-B2FA-60A2D896E3DE}" dt="2022-07-02T15:56:00.224" v="1397" actId="2"/>
      <pc:docMkLst>
        <pc:docMk/>
      </pc:docMkLst>
      <pc:sldChg chg="modSp mod">
        <pc:chgData name="Luca Longinotti" userId="4fe812bbf5e873c0" providerId="LiveId" clId="{D9BA42F7-230C-4709-B2FA-60A2D896E3DE}" dt="2022-07-02T09:30:57.912" v="53" actId="20577"/>
        <pc:sldMkLst>
          <pc:docMk/>
          <pc:sldMk cId="2559178517" sldId="256"/>
        </pc:sldMkLst>
        <pc:spChg chg="mod">
          <ac:chgData name="Luca Longinotti" userId="4fe812bbf5e873c0" providerId="LiveId" clId="{D9BA42F7-230C-4709-B2FA-60A2D896E3DE}" dt="2022-07-02T09:30:57.912" v="53" actId="20577"/>
          <ac:spMkLst>
            <pc:docMk/>
            <pc:sldMk cId="2559178517" sldId="256"/>
            <ac:spMk id="2" creationId="{628E099D-BF57-8923-A2D7-D4A79CFBEFDE}"/>
          </ac:spMkLst>
        </pc:spChg>
      </pc:sldChg>
      <pc:sldChg chg="addSp delSp modSp mod">
        <pc:chgData name="Luca Longinotti" userId="4fe812bbf5e873c0" providerId="LiveId" clId="{D9BA42F7-230C-4709-B2FA-60A2D896E3DE}" dt="2022-07-02T15:55:54.345" v="1363" actId="2"/>
        <pc:sldMkLst>
          <pc:docMk/>
          <pc:sldMk cId="2172422867" sldId="263"/>
        </pc:sldMkLst>
        <pc:spChg chg="del">
          <ac:chgData name="Luca Longinotti" userId="4fe812bbf5e873c0" providerId="LiveId" clId="{D9BA42F7-230C-4709-B2FA-60A2D896E3DE}" dt="2022-07-02T09:32:13.113" v="106" actId="478"/>
          <ac:spMkLst>
            <pc:docMk/>
            <pc:sldMk cId="2172422867" sldId="263"/>
            <ac:spMk id="41" creationId="{025FA95A-DA6C-C78A-AA8B-C9E1BBB264A9}"/>
          </ac:spMkLst>
        </pc:spChg>
        <pc:spChg chg="del">
          <ac:chgData name="Luca Longinotti" userId="4fe812bbf5e873c0" providerId="LiveId" clId="{D9BA42F7-230C-4709-B2FA-60A2D896E3DE}" dt="2022-07-02T09:32:15.013" v="107" actId="478"/>
          <ac:spMkLst>
            <pc:docMk/>
            <pc:sldMk cId="2172422867" sldId="263"/>
            <ac:spMk id="42" creationId="{2B1CE6E2-B9FC-BE40-9FAA-51875F4EE4C2}"/>
          </ac:spMkLst>
        </pc:spChg>
        <pc:spChg chg="del mod">
          <ac:chgData name="Luca Longinotti" userId="4fe812bbf5e873c0" providerId="LiveId" clId="{D9BA42F7-230C-4709-B2FA-60A2D896E3DE}" dt="2022-07-02T09:33:23.939" v="150" actId="478"/>
          <ac:spMkLst>
            <pc:docMk/>
            <pc:sldMk cId="2172422867" sldId="263"/>
            <ac:spMk id="59" creationId="{29FF162F-539B-70C5-7DAA-6B6BE0EA0DAC}"/>
          </ac:spMkLst>
        </pc:spChg>
        <pc:spChg chg="del">
          <ac:chgData name="Luca Longinotti" userId="4fe812bbf5e873c0" providerId="LiveId" clId="{D9BA42F7-230C-4709-B2FA-60A2D896E3DE}" dt="2022-07-02T09:33:26.575" v="151" actId="478"/>
          <ac:spMkLst>
            <pc:docMk/>
            <pc:sldMk cId="2172422867" sldId="263"/>
            <ac:spMk id="67" creationId="{984F5B60-4ED6-5021-8F48-B5BE821A5398}"/>
          </ac:spMkLst>
        </pc:spChg>
        <pc:spChg chg="mod">
          <ac:chgData name="Luca Longinotti" userId="4fe812bbf5e873c0" providerId="LiveId" clId="{D9BA42F7-230C-4709-B2FA-60A2D896E3DE}" dt="2022-07-02T09:38:45.319" v="207" actId="1076"/>
          <ac:spMkLst>
            <pc:docMk/>
            <pc:sldMk cId="2172422867" sldId="263"/>
            <ac:spMk id="81" creationId="{05719B57-E2D0-BA5A-EC25-918399F22592}"/>
          </ac:spMkLst>
        </pc:spChg>
        <pc:spChg chg="del mod">
          <ac:chgData name="Luca Longinotti" userId="4fe812bbf5e873c0" providerId="LiveId" clId="{D9BA42F7-230C-4709-B2FA-60A2D896E3DE}" dt="2022-07-02T09:32:32.845" v="109" actId="478"/>
          <ac:spMkLst>
            <pc:docMk/>
            <pc:sldMk cId="2172422867" sldId="263"/>
            <ac:spMk id="94" creationId="{601476CA-101A-A213-DE00-0EC59CF9DA64}"/>
          </ac:spMkLst>
        </pc:spChg>
        <pc:spChg chg="add del mod">
          <ac:chgData name="Luca Longinotti" userId="4fe812bbf5e873c0" providerId="LiveId" clId="{D9BA42F7-230C-4709-B2FA-60A2D896E3DE}" dt="2022-07-02T15:55:54.185" v="1362" actId="2"/>
          <ac:spMkLst>
            <pc:docMk/>
            <pc:sldMk cId="2172422867" sldId="263"/>
            <ac:spMk id="108" creationId="{BA5E4E60-9B62-2DED-FB27-9D8602482633}"/>
          </ac:spMkLst>
        </pc:spChg>
        <pc:spChg chg="add del">
          <ac:chgData name="Luca Longinotti" userId="4fe812bbf5e873c0" providerId="LiveId" clId="{D9BA42F7-230C-4709-B2FA-60A2D896E3DE}" dt="2022-07-02T09:35:01.906" v="170" actId="478"/>
          <ac:spMkLst>
            <pc:docMk/>
            <pc:sldMk cId="2172422867" sldId="263"/>
            <ac:spMk id="119" creationId="{C452297D-6D14-FE97-63B3-A1C065A99501}"/>
          </ac:spMkLst>
        </pc:spChg>
        <pc:spChg chg="mod">
          <ac:chgData name="Luca Longinotti" userId="4fe812bbf5e873c0" providerId="LiveId" clId="{D9BA42F7-230C-4709-B2FA-60A2D896E3DE}" dt="2022-07-02T15:55:54.345" v="1363" actId="2"/>
          <ac:spMkLst>
            <pc:docMk/>
            <pc:sldMk cId="2172422867" sldId="263"/>
            <ac:spMk id="137" creationId="{2F1D90FB-ED91-1AE3-6934-6F91D72DEFB1}"/>
          </ac:spMkLst>
        </pc:spChg>
        <pc:cxnChg chg="add mod">
          <ac:chgData name="Luca Longinotti" userId="4fe812bbf5e873c0" providerId="LiveId" clId="{D9BA42F7-230C-4709-B2FA-60A2D896E3DE}" dt="2022-07-02T09:34:52.746" v="167" actId="108"/>
          <ac:cxnSpMkLst>
            <pc:docMk/>
            <pc:sldMk cId="2172422867" sldId="263"/>
            <ac:cxnSpMk id="7" creationId="{68873D6F-0606-0798-1871-F8978E6F149B}"/>
          </ac:cxnSpMkLst>
        </pc:cxnChg>
        <pc:cxnChg chg="add mod">
          <ac:chgData name="Luca Longinotti" userId="4fe812bbf5e873c0" providerId="LiveId" clId="{D9BA42F7-230C-4709-B2FA-60A2D896E3DE}" dt="2022-07-02T09:34:48.074" v="166" actId="108"/>
          <ac:cxnSpMkLst>
            <pc:docMk/>
            <pc:sldMk cId="2172422867" sldId="263"/>
            <ac:cxnSpMk id="9" creationId="{0EE610B0-6134-E3C7-103E-F8E7DCA2177E}"/>
          </ac:cxnSpMkLst>
        </pc:cxnChg>
        <pc:cxnChg chg="add del mod">
          <ac:chgData name="Luca Longinotti" userId="4fe812bbf5e873c0" providerId="LiveId" clId="{D9BA42F7-230C-4709-B2FA-60A2D896E3DE}" dt="2022-07-02T09:35:16.115" v="173" actId="478"/>
          <ac:cxnSpMkLst>
            <pc:docMk/>
            <pc:sldMk cId="2172422867" sldId="263"/>
            <ac:cxnSpMk id="15" creationId="{8CBBEA7A-3F1C-FEF4-BE47-324BEF4FC5EF}"/>
          </ac:cxnSpMkLst>
        </pc:cxnChg>
        <pc:cxnChg chg="add del mod">
          <ac:chgData name="Luca Longinotti" userId="4fe812bbf5e873c0" providerId="LiveId" clId="{D9BA42F7-230C-4709-B2FA-60A2D896E3DE}" dt="2022-07-02T09:37:12.702" v="192" actId="478"/>
          <ac:cxnSpMkLst>
            <pc:docMk/>
            <pc:sldMk cId="2172422867" sldId="263"/>
            <ac:cxnSpMk id="18" creationId="{26BA0660-C8F0-E286-6886-7002148365BA}"/>
          </ac:cxnSpMkLst>
        </pc:cxnChg>
        <pc:cxnChg chg="add del mod">
          <ac:chgData name="Luca Longinotti" userId="4fe812bbf5e873c0" providerId="LiveId" clId="{D9BA42F7-230C-4709-B2FA-60A2D896E3DE}" dt="2022-07-02T09:37:29.249" v="194" actId="478"/>
          <ac:cxnSpMkLst>
            <pc:docMk/>
            <pc:sldMk cId="2172422867" sldId="263"/>
            <ac:cxnSpMk id="20" creationId="{63B0DF6E-FC00-AC52-1304-12B12E663A45}"/>
          </ac:cxnSpMkLst>
        </pc:cxnChg>
        <pc:cxnChg chg="add mod">
          <ac:chgData name="Luca Longinotti" userId="4fe812bbf5e873c0" providerId="LiveId" clId="{D9BA42F7-230C-4709-B2FA-60A2D896E3DE}" dt="2022-07-02T09:36:48.528" v="188" actId="108"/>
          <ac:cxnSpMkLst>
            <pc:docMk/>
            <pc:sldMk cId="2172422867" sldId="263"/>
            <ac:cxnSpMk id="22" creationId="{1C808651-65BC-A4E5-519E-9E94FCC65301}"/>
          </ac:cxnSpMkLst>
        </pc:cxnChg>
        <pc:cxnChg chg="add del mod">
          <ac:chgData name="Luca Longinotti" userId="4fe812bbf5e873c0" providerId="LiveId" clId="{D9BA42F7-230C-4709-B2FA-60A2D896E3DE}" dt="2022-07-02T09:37:40.621" v="197" actId="478"/>
          <ac:cxnSpMkLst>
            <pc:docMk/>
            <pc:sldMk cId="2172422867" sldId="263"/>
            <ac:cxnSpMk id="27" creationId="{80A1274F-62FA-C4DC-7E75-BC11BE52BB96}"/>
          </ac:cxnSpMkLst>
        </pc:cxnChg>
        <pc:cxnChg chg="del mod">
          <ac:chgData name="Luca Longinotti" userId="4fe812bbf5e873c0" providerId="LiveId" clId="{D9BA42F7-230C-4709-B2FA-60A2D896E3DE}" dt="2022-07-02T09:34:14.010" v="160" actId="478"/>
          <ac:cxnSpMkLst>
            <pc:docMk/>
            <pc:sldMk cId="2172422867" sldId="263"/>
            <ac:cxnSpMk id="30" creationId="{2507136D-59CA-5E2F-9A50-F17C1DAFCF8D}"/>
          </ac:cxnSpMkLst>
        </pc:cxnChg>
        <pc:cxnChg chg="add mod">
          <ac:chgData name="Luca Longinotti" userId="4fe812bbf5e873c0" providerId="LiveId" clId="{D9BA42F7-230C-4709-B2FA-60A2D896E3DE}" dt="2022-07-02T09:38:09.185" v="203" actId="1076"/>
          <ac:cxnSpMkLst>
            <pc:docMk/>
            <pc:sldMk cId="2172422867" sldId="263"/>
            <ac:cxnSpMk id="36" creationId="{8885FDED-7D4C-D541-E273-7E45DCCB2748}"/>
          </ac:cxnSpMkLst>
        </pc:cxnChg>
        <pc:cxnChg chg="add mod">
          <ac:chgData name="Luca Longinotti" userId="4fe812bbf5e873c0" providerId="LiveId" clId="{D9BA42F7-230C-4709-B2FA-60A2D896E3DE}" dt="2022-07-02T09:38:01.487" v="201" actId="108"/>
          <ac:cxnSpMkLst>
            <pc:docMk/>
            <pc:sldMk cId="2172422867" sldId="263"/>
            <ac:cxnSpMk id="44" creationId="{C18863A7-BE4B-A172-D5D3-850BC0938956}"/>
          </ac:cxnSpMkLst>
        </pc:cxnChg>
        <pc:cxnChg chg="add mod">
          <ac:chgData name="Luca Longinotti" userId="4fe812bbf5e873c0" providerId="LiveId" clId="{D9BA42F7-230C-4709-B2FA-60A2D896E3DE}" dt="2022-07-02T09:38:23.977" v="205" actId="14100"/>
          <ac:cxnSpMkLst>
            <pc:docMk/>
            <pc:sldMk cId="2172422867" sldId="263"/>
            <ac:cxnSpMk id="48" creationId="{8D8BA00C-82DC-1EF4-5B4D-18CFE769EEB7}"/>
          </ac:cxnSpMkLst>
        </pc:cxnChg>
        <pc:cxnChg chg="del mod">
          <ac:chgData name="Luca Longinotti" userId="4fe812bbf5e873c0" providerId="LiveId" clId="{D9BA42F7-230C-4709-B2FA-60A2D896E3DE}" dt="2022-07-02T09:32:09.847" v="105" actId="478"/>
          <ac:cxnSpMkLst>
            <pc:docMk/>
            <pc:sldMk cId="2172422867" sldId="263"/>
            <ac:cxnSpMk id="49" creationId="{AC9CA020-3D64-CB3B-A93D-875B8810D190}"/>
          </ac:cxnSpMkLst>
        </pc:cxnChg>
        <pc:cxnChg chg="add mod">
          <ac:chgData name="Luca Longinotti" userId="4fe812bbf5e873c0" providerId="LiveId" clId="{D9BA42F7-230C-4709-B2FA-60A2D896E3DE}" dt="2022-07-02T09:38:05.737" v="202" actId="108"/>
          <ac:cxnSpMkLst>
            <pc:docMk/>
            <pc:sldMk cId="2172422867" sldId="263"/>
            <ac:cxnSpMk id="51" creationId="{C98713C4-E9AD-04E0-DEC1-B0AF2ADF92AC}"/>
          </ac:cxnSpMkLst>
        </pc:cxnChg>
        <pc:cxnChg chg="del">
          <ac:chgData name="Luca Longinotti" userId="4fe812bbf5e873c0" providerId="LiveId" clId="{D9BA42F7-230C-4709-B2FA-60A2D896E3DE}" dt="2022-07-02T09:32:06.313" v="103" actId="478"/>
          <ac:cxnSpMkLst>
            <pc:docMk/>
            <pc:sldMk cId="2172422867" sldId="263"/>
            <ac:cxnSpMk id="77" creationId="{2FA99D32-3EAD-F24C-1885-D20CFAA68563}"/>
          </ac:cxnSpMkLst>
        </pc:cxnChg>
        <pc:cxnChg chg="del mod">
          <ac:chgData name="Luca Longinotti" userId="4fe812bbf5e873c0" providerId="LiveId" clId="{D9BA42F7-230C-4709-B2FA-60A2D896E3DE}" dt="2022-07-02T09:33:47.650" v="157" actId="478"/>
          <ac:cxnSpMkLst>
            <pc:docMk/>
            <pc:sldMk cId="2172422867" sldId="263"/>
            <ac:cxnSpMk id="79" creationId="{58E7E540-0033-4ED4-31DD-E936C4B4DC06}"/>
          </ac:cxnSpMkLst>
        </pc:cxnChg>
        <pc:cxnChg chg="del mod">
          <ac:chgData name="Luca Longinotti" userId="4fe812bbf5e873c0" providerId="LiveId" clId="{D9BA42F7-230C-4709-B2FA-60A2D896E3DE}" dt="2022-07-02T09:32:02.409" v="102" actId="478"/>
          <ac:cxnSpMkLst>
            <pc:docMk/>
            <pc:sldMk cId="2172422867" sldId="263"/>
            <ac:cxnSpMk id="83" creationId="{B8E2FC63-C593-7CAD-58D1-7A2988C36BCD}"/>
          </ac:cxnSpMkLst>
        </pc:cxnChg>
        <pc:cxnChg chg="del mod">
          <ac:chgData name="Luca Longinotti" userId="4fe812bbf5e873c0" providerId="LiveId" clId="{D9BA42F7-230C-4709-B2FA-60A2D896E3DE}" dt="2022-07-02T09:32:08.239" v="104" actId="478"/>
          <ac:cxnSpMkLst>
            <pc:docMk/>
            <pc:sldMk cId="2172422867" sldId="263"/>
            <ac:cxnSpMk id="87" creationId="{6C294FEE-52F0-079D-0663-792CCC378C29}"/>
          </ac:cxnSpMkLst>
        </pc:cxnChg>
        <pc:cxnChg chg="del">
          <ac:chgData name="Luca Longinotti" userId="4fe812bbf5e873c0" providerId="LiveId" clId="{D9BA42F7-230C-4709-B2FA-60A2D896E3DE}" dt="2022-07-02T09:34:57.815" v="168" actId="478"/>
          <ac:cxnSpMkLst>
            <pc:docMk/>
            <pc:sldMk cId="2172422867" sldId="263"/>
            <ac:cxnSpMk id="122" creationId="{A23333C7-A20A-EF88-EFE9-804C9E8865E1}"/>
          </ac:cxnSpMkLst>
        </pc:cxnChg>
      </pc:sldChg>
      <pc:sldChg chg="modSp mod">
        <pc:chgData name="Luca Longinotti" userId="4fe812bbf5e873c0" providerId="LiveId" clId="{D9BA42F7-230C-4709-B2FA-60A2D896E3DE}" dt="2022-07-02T15:55:56.523" v="1376" actId="2"/>
        <pc:sldMkLst>
          <pc:docMk/>
          <pc:sldMk cId="1055022609" sldId="264"/>
        </pc:sldMkLst>
        <pc:spChg chg="mod">
          <ac:chgData name="Luca Longinotti" userId="4fe812bbf5e873c0" providerId="LiveId" clId="{D9BA42F7-230C-4709-B2FA-60A2D896E3DE}" dt="2022-07-02T15:55:55.581" v="1370" actId="2"/>
          <ac:spMkLst>
            <pc:docMk/>
            <pc:sldMk cId="1055022609" sldId="264"/>
            <ac:spMk id="3" creationId="{184236CD-1C63-1ABE-FE8B-A185F8B88A7F}"/>
          </ac:spMkLst>
        </pc:spChg>
        <pc:spChg chg="mod">
          <ac:chgData name="Luca Longinotti" userId="4fe812bbf5e873c0" providerId="LiveId" clId="{D9BA42F7-230C-4709-B2FA-60A2D896E3DE}" dt="2022-07-02T15:55:56.523" v="1376" actId="2"/>
          <ac:spMkLst>
            <pc:docMk/>
            <pc:sldMk cId="1055022609" sldId="264"/>
            <ac:spMk id="4" creationId="{F6B81E2C-A55F-0145-1FEF-3CC5E8568157}"/>
          </ac:spMkLst>
        </pc:spChg>
      </pc:sldChg>
      <pc:sldChg chg="addSp delSp modSp del mod">
        <pc:chgData name="Luca Longinotti" userId="4fe812bbf5e873c0" providerId="LiveId" clId="{D9BA42F7-230C-4709-B2FA-60A2D896E3DE}" dt="2022-07-02T09:40:07.316" v="234" actId="47"/>
        <pc:sldMkLst>
          <pc:docMk/>
          <pc:sldMk cId="2710566177" sldId="270"/>
        </pc:sldMkLst>
        <pc:spChg chg="add del mod">
          <ac:chgData name="Luca Longinotti" userId="4fe812bbf5e873c0" providerId="LiveId" clId="{D9BA42F7-230C-4709-B2FA-60A2D896E3DE}" dt="2022-07-02T09:39:40.204" v="233" actId="20577"/>
          <ac:spMkLst>
            <pc:docMk/>
            <pc:sldMk cId="2710566177" sldId="270"/>
            <ac:spMk id="22" creationId="{C51E3ADB-B494-6B49-B00E-BDF4A1ED85C6}"/>
          </ac:spMkLst>
        </pc:spChg>
      </pc:sldChg>
      <pc:sldChg chg="del">
        <pc:chgData name="Luca Longinotti" userId="4fe812bbf5e873c0" providerId="LiveId" clId="{D9BA42F7-230C-4709-B2FA-60A2D896E3DE}" dt="2022-07-02T09:52:54.673" v="793" actId="47"/>
        <pc:sldMkLst>
          <pc:docMk/>
          <pc:sldMk cId="0" sldId="271"/>
        </pc:sldMkLst>
      </pc:sldChg>
      <pc:sldChg chg="del">
        <pc:chgData name="Luca Longinotti" userId="4fe812bbf5e873c0" providerId="LiveId" clId="{D9BA42F7-230C-4709-B2FA-60A2D896E3DE}" dt="2022-07-02T09:40:10.262" v="235" actId="47"/>
        <pc:sldMkLst>
          <pc:docMk/>
          <pc:sldMk cId="2624853299" sldId="272"/>
        </pc:sldMkLst>
      </pc:sldChg>
      <pc:sldChg chg="delSp modSp mod">
        <pc:chgData name="Luca Longinotti" userId="4fe812bbf5e873c0" providerId="LiveId" clId="{D9BA42F7-230C-4709-B2FA-60A2D896E3DE}" dt="2022-07-02T09:47:26.512" v="593" actId="14100"/>
        <pc:sldMkLst>
          <pc:docMk/>
          <pc:sldMk cId="3425753174" sldId="279"/>
        </pc:sldMkLst>
        <pc:spChg chg="mod">
          <ac:chgData name="Luca Longinotti" userId="4fe812bbf5e873c0" providerId="LiveId" clId="{D9BA42F7-230C-4709-B2FA-60A2D896E3DE}" dt="2022-07-02T09:45:29.035" v="564" actId="20577"/>
          <ac:spMkLst>
            <pc:docMk/>
            <pc:sldMk cId="3425753174" sldId="279"/>
            <ac:spMk id="17" creationId="{00000000-0000-0000-0000-000000000000}"/>
          </ac:spMkLst>
        </pc:spChg>
        <pc:spChg chg="mod">
          <ac:chgData name="Luca Longinotti" userId="4fe812bbf5e873c0" providerId="LiveId" clId="{D9BA42F7-230C-4709-B2FA-60A2D896E3DE}" dt="2022-07-02T09:47:26.512" v="593" actId="14100"/>
          <ac:spMkLst>
            <pc:docMk/>
            <pc:sldMk cId="3425753174" sldId="279"/>
            <ac:spMk id="19" creationId="{00000000-0000-0000-0000-000000000000}"/>
          </ac:spMkLst>
        </pc:spChg>
        <pc:spChg chg="del mod">
          <ac:chgData name="Luca Longinotti" userId="4fe812bbf5e873c0" providerId="LiveId" clId="{D9BA42F7-230C-4709-B2FA-60A2D896E3DE}" dt="2022-07-02T09:46:40.969" v="583" actId="478"/>
          <ac:spMkLst>
            <pc:docMk/>
            <pc:sldMk cId="3425753174" sldId="279"/>
            <ac:spMk id="21" creationId="{00000000-0000-0000-0000-000000000000}"/>
          </ac:spMkLst>
        </pc:spChg>
        <pc:spChg chg="del">
          <ac:chgData name="Luca Longinotti" userId="4fe812bbf5e873c0" providerId="LiveId" clId="{D9BA42F7-230C-4709-B2FA-60A2D896E3DE}" dt="2022-07-02T09:46:49.960" v="586" actId="478"/>
          <ac:spMkLst>
            <pc:docMk/>
            <pc:sldMk cId="3425753174" sldId="279"/>
            <ac:spMk id="22" creationId="{00000000-0000-0000-0000-000000000000}"/>
          </ac:spMkLst>
        </pc:spChg>
        <pc:spChg chg="del">
          <ac:chgData name="Luca Longinotti" userId="4fe812bbf5e873c0" providerId="LiveId" clId="{D9BA42F7-230C-4709-B2FA-60A2D896E3DE}" dt="2022-07-02T09:46:59.077" v="589" actId="478"/>
          <ac:spMkLst>
            <pc:docMk/>
            <pc:sldMk cId="3425753174" sldId="279"/>
            <ac:spMk id="24" creationId="{00000000-0000-0000-0000-000000000000}"/>
          </ac:spMkLst>
        </pc:spChg>
        <pc:spChg chg="mod">
          <ac:chgData name="Luca Longinotti" userId="4fe812bbf5e873c0" providerId="LiveId" clId="{D9BA42F7-230C-4709-B2FA-60A2D896E3DE}" dt="2022-07-02T09:45:56.639" v="573" actId="1076"/>
          <ac:spMkLst>
            <pc:docMk/>
            <pc:sldMk cId="3425753174" sldId="279"/>
            <ac:spMk id="26" creationId="{00000000-0000-0000-0000-000000000000}"/>
          </ac:spMkLst>
        </pc:spChg>
        <pc:spChg chg="mod">
          <ac:chgData name="Luca Longinotti" userId="4fe812bbf5e873c0" providerId="LiveId" clId="{D9BA42F7-230C-4709-B2FA-60A2D896E3DE}" dt="2022-07-02T09:44:33.133" v="559" actId="20577"/>
          <ac:spMkLst>
            <pc:docMk/>
            <pc:sldMk cId="3425753174" sldId="279"/>
            <ac:spMk id="27" creationId="{00000000-0000-0000-0000-000000000000}"/>
          </ac:spMkLst>
        </pc:spChg>
        <pc:spChg chg="del">
          <ac:chgData name="Luca Longinotti" userId="4fe812bbf5e873c0" providerId="LiveId" clId="{D9BA42F7-230C-4709-B2FA-60A2D896E3DE}" dt="2022-07-02T09:46:43.248" v="584" actId="478"/>
          <ac:spMkLst>
            <pc:docMk/>
            <pc:sldMk cId="3425753174" sldId="279"/>
            <ac:spMk id="42" creationId="{00000000-0000-0000-0000-000000000000}"/>
          </ac:spMkLst>
        </pc:spChg>
        <pc:spChg chg="del">
          <ac:chgData name="Luca Longinotti" userId="4fe812bbf5e873c0" providerId="LiveId" clId="{D9BA42F7-230C-4709-B2FA-60A2D896E3DE}" dt="2022-07-02T09:47:18.843" v="592" actId="478"/>
          <ac:spMkLst>
            <pc:docMk/>
            <pc:sldMk cId="3425753174" sldId="279"/>
            <ac:spMk id="43" creationId="{00000000-0000-0000-0000-000000000000}"/>
          </ac:spMkLst>
        </pc:spChg>
        <pc:cxnChg chg="del mod">
          <ac:chgData name="Luca Longinotti" userId="4fe812bbf5e873c0" providerId="LiveId" clId="{D9BA42F7-230C-4709-B2FA-60A2D896E3DE}" dt="2022-07-02T09:46:52.277" v="587" actId="478"/>
          <ac:cxnSpMkLst>
            <pc:docMk/>
            <pc:sldMk cId="3425753174" sldId="279"/>
            <ac:cxnSpMk id="23" creationId="{00000000-0000-0000-0000-000000000000}"/>
          </ac:cxnSpMkLst>
        </pc:cxnChg>
        <pc:cxnChg chg="del mod">
          <ac:chgData name="Luca Longinotti" userId="4fe812bbf5e873c0" providerId="LiveId" clId="{D9BA42F7-230C-4709-B2FA-60A2D896E3DE}" dt="2022-07-02T09:46:58.415" v="588" actId="478"/>
          <ac:cxnSpMkLst>
            <pc:docMk/>
            <pc:sldMk cId="3425753174" sldId="279"/>
            <ac:cxnSpMk id="25" creationId="{00000000-0000-0000-0000-000000000000}"/>
          </ac:cxnSpMkLst>
        </pc:cxnChg>
        <pc:cxnChg chg="mod">
          <ac:chgData name="Luca Longinotti" userId="4fe812bbf5e873c0" providerId="LiveId" clId="{D9BA42F7-230C-4709-B2FA-60A2D896E3DE}" dt="2022-07-02T09:47:09.746" v="590" actId="14100"/>
          <ac:cxnSpMkLst>
            <pc:docMk/>
            <pc:sldMk cId="3425753174" sldId="279"/>
            <ac:cxnSpMk id="44" creationId="{00000000-0000-0000-0000-000000000000}"/>
          </ac:cxnSpMkLst>
        </pc:cxnChg>
        <pc:cxnChg chg="mod">
          <ac:chgData name="Luca Longinotti" userId="4fe812bbf5e873c0" providerId="LiveId" clId="{D9BA42F7-230C-4709-B2FA-60A2D896E3DE}" dt="2022-07-02T09:47:15.498" v="591" actId="14100"/>
          <ac:cxnSpMkLst>
            <pc:docMk/>
            <pc:sldMk cId="3425753174" sldId="279"/>
            <ac:cxnSpMk id="48" creationId="{00000000-0000-0000-0000-000000000000}"/>
          </ac:cxnSpMkLst>
        </pc:cxnChg>
      </pc:sldChg>
      <pc:sldChg chg="del">
        <pc:chgData name="Luca Longinotti" userId="4fe812bbf5e873c0" providerId="LiveId" clId="{D9BA42F7-230C-4709-B2FA-60A2D896E3DE}" dt="2022-07-02T09:48:44.522" v="594" actId="47"/>
        <pc:sldMkLst>
          <pc:docMk/>
          <pc:sldMk cId="1817528031" sldId="281"/>
        </pc:sldMkLst>
      </pc:sldChg>
      <pc:sldChg chg="del">
        <pc:chgData name="Luca Longinotti" userId="4fe812bbf5e873c0" providerId="LiveId" clId="{D9BA42F7-230C-4709-B2FA-60A2D896E3DE}" dt="2022-07-02T09:48:45.616" v="595" actId="47"/>
        <pc:sldMkLst>
          <pc:docMk/>
          <pc:sldMk cId="883019367" sldId="282"/>
        </pc:sldMkLst>
      </pc:sldChg>
      <pc:sldChg chg="modSp mod">
        <pc:chgData name="Luca Longinotti" userId="4fe812bbf5e873c0" providerId="LiveId" clId="{D9BA42F7-230C-4709-B2FA-60A2D896E3DE}" dt="2022-07-02T15:55:58.529" v="1387" actId="2"/>
        <pc:sldMkLst>
          <pc:docMk/>
          <pc:sldMk cId="0" sldId="284"/>
        </pc:sldMkLst>
        <pc:spChg chg="mod">
          <ac:chgData name="Luca Longinotti" userId="4fe812bbf5e873c0" providerId="LiveId" clId="{D9BA42F7-230C-4709-B2FA-60A2D896E3DE}" dt="2022-07-02T15:45:13.449" v="1276" actId="1076"/>
          <ac:spMkLst>
            <pc:docMk/>
            <pc:sldMk cId="0" sldId="284"/>
            <ac:spMk id="33" creationId="{895EE849-A658-0FC6-4335-4227D99B9369}"/>
          </ac:spMkLst>
        </pc:spChg>
        <pc:spChg chg="mod">
          <ac:chgData name="Luca Longinotti" userId="4fe812bbf5e873c0" providerId="LiveId" clId="{D9BA42F7-230C-4709-B2FA-60A2D896E3DE}" dt="2022-07-02T15:55:58.224" v="1385" actId="2"/>
          <ac:spMkLst>
            <pc:docMk/>
            <pc:sldMk cId="0" sldId="284"/>
            <ac:spMk id="338" creationId="{00000000-0000-0000-0000-000000000000}"/>
          </ac:spMkLst>
        </pc:spChg>
        <pc:spChg chg="mod">
          <ac:chgData name="Luca Longinotti" userId="4fe812bbf5e873c0" providerId="LiveId" clId="{D9BA42F7-230C-4709-B2FA-60A2D896E3DE}" dt="2022-07-02T09:52:30.044" v="770" actId="255"/>
          <ac:spMkLst>
            <pc:docMk/>
            <pc:sldMk cId="0" sldId="284"/>
            <ac:spMk id="339" creationId="{00000000-0000-0000-0000-000000000000}"/>
          </ac:spMkLst>
        </pc:spChg>
        <pc:spChg chg="mod">
          <ac:chgData name="Luca Longinotti" userId="4fe812bbf5e873c0" providerId="LiveId" clId="{D9BA42F7-230C-4709-B2FA-60A2D896E3DE}" dt="2022-07-02T15:55:58.368" v="1386" actId="2"/>
          <ac:spMkLst>
            <pc:docMk/>
            <pc:sldMk cId="0" sldId="284"/>
            <ac:spMk id="342" creationId="{00000000-0000-0000-0000-000000000000}"/>
          </ac:spMkLst>
        </pc:spChg>
        <pc:spChg chg="mod">
          <ac:chgData name="Luca Longinotti" userId="4fe812bbf5e873c0" providerId="LiveId" clId="{D9BA42F7-230C-4709-B2FA-60A2D896E3DE}" dt="2022-07-02T15:55:58.529" v="1387" actId="2"/>
          <ac:spMkLst>
            <pc:docMk/>
            <pc:sldMk cId="0" sldId="284"/>
            <ac:spMk id="347" creationId="{00000000-0000-0000-0000-000000000000}"/>
          </ac:spMkLst>
        </pc:spChg>
        <pc:spChg chg="mod">
          <ac:chgData name="Luca Longinotti" userId="4fe812bbf5e873c0" providerId="LiveId" clId="{D9BA42F7-230C-4709-B2FA-60A2D896E3DE}" dt="2022-07-02T15:48:27.655" v="1292" actId="20577"/>
          <ac:spMkLst>
            <pc:docMk/>
            <pc:sldMk cId="0" sldId="284"/>
            <ac:spMk id="349" creationId="{00000000-0000-0000-0000-000000000000}"/>
          </ac:spMkLst>
        </pc:spChg>
        <pc:spChg chg="mod">
          <ac:chgData name="Luca Longinotti" userId="4fe812bbf5e873c0" providerId="LiveId" clId="{D9BA42F7-230C-4709-B2FA-60A2D896E3DE}" dt="2022-07-02T15:47:45.472" v="1287" actId="20577"/>
          <ac:spMkLst>
            <pc:docMk/>
            <pc:sldMk cId="0" sldId="284"/>
            <ac:spMk id="353" creationId="{00000000-0000-0000-0000-000000000000}"/>
          </ac:spMkLst>
        </pc:spChg>
        <pc:spChg chg="mod">
          <ac:chgData name="Luca Longinotti" userId="4fe812bbf5e873c0" providerId="LiveId" clId="{D9BA42F7-230C-4709-B2FA-60A2D896E3DE}" dt="2022-07-02T09:52:40.370" v="782" actId="20577"/>
          <ac:spMkLst>
            <pc:docMk/>
            <pc:sldMk cId="0" sldId="284"/>
            <ac:spMk id="354" creationId="{00000000-0000-0000-0000-000000000000}"/>
          </ac:spMkLst>
        </pc:spChg>
        <pc:spChg chg="mod">
          <ac:chgData name="Luca Longinotti" userId="4fe812bbf5e873c0" providerId="LiveId" clId="{D9BA42F7-230C-4709-B2FA-60A2D896E3DE}" dt="2022-07-02T15:47:31.217" v="1278" actId="1076"/>
          <ac:spMkLst>
            <pc:docMk/>
            <pc:sldMk cId="0" sldId="284"/>
            <ac:spMk id="356" creationId="{00000000-0000-0000-0000-000000000000}"/>
          </ac:spMkLst>
        </pc:spChg>
        <pc:cxnChg chg="mod">
          <ac:chgData name="Luca Longinotti" userId="4fe812bbf5e873c0" providerId="LiveId" clId="{D9BA42F7-230C-4709-B2FA-60A2D896E3DE}" dt="2022-07-02T15:44:47.429" v="1270" actId="1076"/>
          <ac:cxnSpMkLst>
            <pc:docMk/>
            <pc:sldMk cId="0" sldId="284"/>
            <ac:cxnSpMk id="346" creationId="{00000000-0000-0000-0000-000000000000}"/>
          </ac:cxnSpMkLst>
        </pc:cxnChg>
      </pc:sldChg>
      <pc:sldChg chg="addSp delSp modSp mod">
        <pc:chgData name="Luca Longinotti" userId="4fe812bbf5e873c0" providerId="LiveId" clId="{D9BA42F7-230C-4709-B2FA-60A2D896E3DE}" dt="2022-07-02T15:55:57.308" v="1380" actId="2"/>
        <pc:sldMkLst>
          <pc:docMk/>
          <pc:sldMk cId="2398496234" sldId="285"/>
        </pc:sldMkLst>
        <pc:spChg chg="mod">
          <ac:chgData name="Luca Longinotti" userId="4fe812bbf5e873c0" providerId="LiveId" clId="{D9BA42F7-230C-4709-B2FA-60A2D896E3DE}" dt="2022-07-02T15:55:57.131" v="1379" actId="2"/>
          <ac:spMkLst>
            <pc:docMk/>
            <pc:sldMk cId="2398496234" sldId="285"/>
            <ac:spMk id="26" creationId="{3267629F-70EC-F1E6-FAC6-6E9E4C642497}"/>
          </ac:spMkLst>
        </pc:spChg>
        <pc:spChg chg="mod">
          <ac:chgData name="Luca Longinotti" userId="4fe812bbf5e873c0" providerId="LiveId" clId="{D9BA42F7-230C-4709-B2FA-60A2D896E3DE}" dt="2022-07-02T15:55:57.308" v="1380" actId="2"/>
          <ac:spMkLst>
            <pc:docMk/>
            <pc:sldMk cId="2398496234" sldId="285"/>
            <ac:spMk id="27" creationId="{F31A24CD-E4A7-891D-706A-C59B2DC2D600}"/>
          </ac:spMkLst>
        </pc:spChg>
        <pc:spChg chg="mod">
          <ac:chgData name="Luca Longinotti" userId="4fe812bbf5e873c0" providerId="LiveId" clId="{D9BA42F7-230C-4709-B2FA-60A2D896E3DE}" dt="2022-07-02T15:55:56.669" v="1377" actId="2"/>
          <ac:spMkLst>
            <pc:docMk/>
            <pc:sldMk cId="2398496234" sldId="285"/>
            <ac:spMk id="364" creationId="{00000000-0000-0000-0000-000000000000}"/>
          </ac:spMkLst>
        </pc:spChg>
        <pc:spChg chg="mod">
          <ac:chgData name="Luca Longinotti" userId="4fe812bbf5e873c0" providerId="LiveId" clId="{D9BA42F7-230C-4709-B2FA-60A2D896E3DE}" dt="2022-07-02T15:39:53.413" v="1244" actId="1076"/>
          <ac:spMkLst>
            <pc:docMk/>
            <pc:sldMk cId="2398496234" sldId="285"/>
            <ac:spMk id="367" creationId="{00000000-0000-0000-0000-000000000000}"/>
          </ac:spMkLst>
        </pc:spChg>
        <pc:spChg chg="del">
          <ac:chgData name="Luca Longinotti" userId="4fe812bbf5e873c0" providerId="LiveId" clId="{D9BA42F7-230C-4709-B2FA-60A2D896E3DE}" dt="2022-07-02T09:50:11.240" v="653" actId="478"/>
          <ac:spMkLst>
            <pc:docMk/>
            <pc:sldMk cId="2398496234" sldId="285"/>
            <ac:spMk id="372" creationId="{00000000-0000-0000-0000-000000000000}"/>
          </ac:spMkLst>
        </pc:spChg>
        <pc:spChg chg="mod">
          <ac:chgData name="Luca Longinotti" userId="4fe812bbf5e873c0" providerId="LiveId" clId="{D9BA42F7-230C-4709-B2FA-60A2D896E3DE}" dt="2022-07-02T15:55:56.828" v="1378" actId="2"/>
          <ac:spMkLst>
            <pc:docMk/>
            <pc:sldMk cId="2398496234" sldId="285"/>
            <ac:spMk id="374" creationId="{00000000-0000-0000-0000-000000000000}"/>
          </ac:spMkLst>
        </pc:spChg>
        <pc:spChg chg="mod">
          <ac:chgData name="Luca Longinotti" userId="4fe812bbf5e873c0" providerId="LiveId" clId="{D9BA42F7-230C-4709-B2FA-60A2D896E3DE}" dt="2022-07-02T15:40:35.425" v="1252" actId="1076"/>
          <ac:spMkLst>
            <pc:docMk/>
            <pc:sldMk cId="2398496234" sldId="285"/>
            <ac:spMk id="376" creationId="{00000000-0000-0000-0000-000000000000}"/>
          </ac:spMkLst>
        </pc:spChg>
        <pc:spChg chg="del">
          <ac:chgData name="Luca Longinotti" userId="4fe812bbf5e873c0" providerId="LiveId" clId="{D9BA42F7-230C-4709-B2FA-60A2D896E3DE}" dt="2022-07-02T09:50:10.063" v="652" actId="478"/>
          <ac:spMkLst>
            <pc:docMk/>
            <pc:sldMk cId="2398496234" sldId="285"/>
            <ac:spMk id="378" creationId="{00000000-0000-0000-0000-000000000000}"/>
          </ac:spMkLst>
        </pc:spChg>
        <pc:spChg chg="mod">
          <ac:chgData name="Luca Longinotti" userId="4fe812bbf5e873c0" providerId="LiveId" clId="{D9BA42F7-230C-4709-B2FA-60A2D896E3DE}" dt="2022-07-02T15:39:11.547" v="1239" actId="20577"/>
          <ac:spMkLst>
            <pc:docMk/>
            <pc:sldMk cId="2398496234" sldId="285"/>
            <ac:spMk id="388" creationId="{00000000-0000-0000-0000-000000000000}"/>
          </ac:spMkLst>
        </pc:spChg>
        <pc:cxnChg chg="add del">
          <ac:chgData name="Luca Longinotti" userId="4fe812bbf5e873c0" providerId="LiveId" clId="{D9BA42F7-230C-4709-B2FA-60A2D896E3DE}" dt="2022-07-02T09:49:45.544" v="647" actId="478"/>
          <ac:cxnSpMkLst>
            <pc:docMk/>
            <pc:sldMk cId="2398496234" sldId="285"/>
            <ac:cxnSpMk id="25" creationId="{58D1CBB4-671B-8C3C-9953-3820C6B0F5EA}"/>
          </ac:cxnSpMkLst>
        </pc:cxnChg>
        <pc:cxnChg chg="add del">
          <ac:chgData name="Luca Longinotti" userId="4fe812bbf5e873c0" providerId="LiveId" clId="{D9BA42F7-230C-4709-B2FA-60A2D896E3DE}" dt="2022-07-02T09:50:05.359" v="650" actId="478"/>
          <ac:cxnSpMkLst>
            <pc:docMk/>
            <pc:sldMk cId="2398496234" sldId="285"/>
            <ac:cxnSpMk id="371" creationId="{00000000-0000-0000-0000-000000000000}"/>
          </ac:cxnSpMkLst>
        </pc:cxnChg>
        <pc:cxnChg chg="add del">
          <ac:chgData name="Luca Longinotti" userId="4fe812bbf5e873c0" providerId="LiveId" clId="{D9BA42F7-230C-4709-B2FA-60A2D896E3DE}" dt="2022-07-02T09:49:34.531" v="644" actId="478"/>
          <ac:cxnSpMkLst>
            <pc:docMk/>
            <pc:sldMk cId="2398496234" sldId="285"/>
            <ac:cxnSpMk id="375" creationId="{00000000-0000-0000-0000-000000000000}"/>
          </ac:cxnSpMkLst>
        </pc:cxnChg>
        <pc:cxnChg chg="del">
          <ac:chgData name="Luca Longinotti" userId="4fe812bbf5e873c0" providerId="LiveId" clId="{D9BA42F7-230C-4709-B2FA-60A2D896E3DE}" dt="2022-07-02T09:50:08.593" v="651" actId="478"/>
          <ac:cxnSpMkLst>
            <pc:docMk/>
            <pc:sldMk cId="2398496234" sldId="285"/>
            <ac:cxnSpMk id="377" creationId="{00000000-0000-0000-0000-000000000000}"/>
          </ac:cxnSpMkLst>
        </pc:cxnChg>
      </pc:sldChg>
      <pc:sldChg chg="modSp mod">
        <pc:chgData name="Luca Longinotti" userId="4fe812bbf5e873c0" providerId="LiveId" clId="{D9BA42F7-230C-4709-B2FA-60A2D896E3DE}" dt="2022-07-02T15:53:03.340" v="1351" actId="1076"/>
        <pc:sldMkLst>
          <pc:docMk/>
          <pc:sldMk cId="0" sldId="286"/>
        </pc:sldMkLst>
        <pc:spChg chg="mod">
          <ac:chgData name="Luca Longinotti" userId="4fe812bbf5e873c0" providerId="LiveId" clId="{D9BA42F7-230C-4709-B2FA-60A2D896E3DE}" dt="2022-07-02T15:48:52.007" v="1299" actId="255"/>
          <ac:spMkLst>
            <pc:docMk/>
            <pc:sldMk cId="0" sldId="286"/>
            <ac:spMk id="364" creationId="{00000000-0000-0000-0000-000000000000}"/>
          </ac:spMkLst>
        </pc:spChg>
        <pc:spChg chg="mod">
          <ac:chgData name="Luca Longinotti" userId="4fe812bbf5e873c0" providerId="LiveId" clId="{D9BA42F7-230C-4709-B2FA-60A2D896E3DE}" dt="2022-07-02T15:53:03.340" v="1351" actId="1076"/>
          <ac:spMkLst>
            <pc:docMk/>
            <pc:sldMk cId="0" sldId="286"/>
            <ac:spMk id="372" creationId="{00000000-0000-0000-0000-000000000000}"/>
          </ac:spMkLst>
        </pc:spChg>
        <pc:spChg chg="mod">
          <ac:chgData name="Luca Longinotti" userId="4fe812bbf5e873c0" providerId="LiveId" clId="{D9BA42F7-230C-4709-B2FA-60A2D896E3DE}" dt="2022-07-02T09:53:30.509" v="811" actId="20577"/>
          <ac:spMkLst>
            <pc:docMk/>
            <pc:sldMk cId="0" sldId="286"/>
            <ac:spMk id="374" creationId="{00000000-0000-0000-0000-000000000000}"/>
          </ac:spMkLst>
        </pc:spChg>
        <pc:spChg chg="mod">
          <ac:chgData name="Luca Longinotti" userId="4fe812bbf5e873c0" providerId="LiveId" clId="{D9BA42F7-230C-4709-B2FA-60A2D896E3DE}" dt="2022-07-02T15:48:42.474" v="1298" actId="255"/>
          <ac:spMkLst>
            <pc:docMk/>
            <pc:sldMk cId="0" sldId="286"/>
            <ac:spMk id="388" creationId="{00000000-0000-0000-0000-000000000000}"/>
          </ac:spMkLst>
        </pc:spChg>
      </pc:sldChg>
      <pc:sldChg chg="del">
        <pc:chgData name="Luca Longinotti" userId="4fe812bbf5e873c0" providerId="LiveId" clId="{D9BA42F7-230C-4709-B2FA-60A2D896E3DE}" dt="2022-07-02T10:00:47.014" v="1127" actId="47"/>
        <pc:sldMkLst>
          <pc:docMk/>
          <pc:sldMk cId="3015957082" sldId="288"/>
        </pc:sldMkLst>
      </pc:sldChg>
      <pc:sldChg chg="del">
        <pc:chgData name="Luca Longinotti" userId="4fe812bbf5e873c0" providerId="LiveId" clId="{D9BA42F7-230C-4709-B2FA-60A2D896E3DE}" dt="2022-07-02T09:54:00.904" v="824" actId="47"/>
        <pc:sldMkLst>
          <pc:docMk/>
          <pc:sldMk cId="2284531346" sldId="289"/>
        </pc:sldMkLst>
      </pc:sldChg>
      <pc:sldChg chg="modSp mod">
        <pc:chgData name="Luca Longinotti" userId="4fe812bbf5e873c0" providerId="LiveId" clId="{D9BA42F7-230C-4709-B2FA-60A2D896E3DE}" dt="2022-07-02T15:56:00.224" v="1397" actId="2"/>
        <pc:sldMkLst>
          <pc:docMk/>
          <pc:sldMk cId="1343816547" sldId="290"/>
        </pc:sldMkLst>
        <pc:spChg chg="mod">
          <ac:chgData name="Luca Longinotti" userId="4fe812bbf5e873c0" providerId="LiveId" clId="{D9BA42F7-230C-4709-B2FA-60A2D896E3DE}" dt="2022-07-02T15:51:11.215" v="1343" actId="20577"/>
          <ac:spMkLst>
            <pc:docMk/>
            <pc:sldMk cId="1343816547" sldId="290"/>
            <ac:spMk id="372" creationId="{00000000-0000-0000-0000-000000000000}"/>
          </ac:spMkLst>
        </pc:spChg>
        <pc:spChg chg="mod">
          <ac:chgData name="Luca Longinotti" userId="4fe812bbf5e873c0" providerId="LiveId" clId="{D9BA42F7-230C-4709-B2FA-60A2D896E3DE}" dt="2022-07-02T15:56:00.224" v="1397" actId="2"/>
          <ac:spMkLst>
            <pc:docMk/>
            <pc:sldMk cId="1343816547" sldId="290"/>
            <ac:spMk id="374" creationId="{00000000-0000-0000-0000-000000000000}"/>
          </ac:spMkLst>
        </pc:spChg>
        <pc:spChg chg="mod">
          <ac:chgData name="Luca Longinotti" userId="4fe812bbf5e873c0" providerId="LiveId" clId="{D9BA42F7-230C-4709-B2FA-60A2D896E3DE}" dt="2022-07-02T15:51:01.139" v="1338" actId="255"/>
          <ac:spMkLst>
            <pc:docMk/>
            <pc:sldMk cId="1343816547" sldId="290"/>
            <ac:spMk id="388" creationId="{00000000-0000-0000-0000-000000000000}"/>
          </ac:spMkLst>
        </pc:spChg>
      </pc:sldChg>
      <pc:sldChg chg="del">
        <pc:chgData name="Luca Longinotti" userId="4fe812bbf5e873c0" providerId="LiveId" clId="{D9BA42F7-230C-4709-B2FA-60A2D896E3DE}" dt="2022-07-02T09:56:21.729" v="965" actId="47"/>
        <pc:sldMkLst>
          <pc:docMk/>
          <pc:sldMk cId="3701192121" sldId="291"/>
        </pc:sldMkLst>
      </pc:sldChg>
      <pc:sldChg chg="modSp mod">
        <pc:chgData name="Luca Longinotti" userId="4fe812bbf5e873c0" providerId="LiveId" clId="{D9BA42F7-230C-4709-B2FA-60A2D896E3DE}" dt="2022-07-02T15:55:54.009" v="1361" actId="2"/>
        <pc:sldMkLst>
          <pc:docMk/>
          <pc:sldMk cId="2267547698" sldId="292"/>
        </pc:sldMkLst>
        <pc:spChg chg="mod">
          <ac:chgData name="Luca Longinotti" userId="4fe812bbf5e873c0" providerId="LiveId" clId="{D9BA42F7-230C-4709-B2FA-60A2D896E3DE}" dt="2022-07-02T15:55:54.009" v="1361" actId="2"/>
          <ac:spMkLst>
            <pc:docMk/>
            <pc:sldMk cId="2267547698" sldId="292"/>
            <ac:spMk id="372" creationId="{00000000-0000-0000-0000-000000000000}"/>
          </ac:spMkLst>
        </pc:spChg>
        <pc:spChg chg="mod">
          <ac:chgData name="Luca Longinotti" userId="4fe812bbf5e873c0" providerId="LiveId" clId="{D9BA42F7-230C-4709-B2FA-60A2D896E3DE}" dt="2022-07-02T09:59:58.703" v="1114" actId="20577"/>
          <ac:spMkLst>
            <pc:docMk/>
            <pc:sldMk cId="2267547698" sldId="292"/>
            <ac:spMk id="374" creationId="{00000000-0000-0000-0000-000000000000}"/>
          </ac:spMkLst>
        </pc:spChg>
        <pc:spChg chg="mod">
          <ac:chgData name="Luca Longinotti" userId="4fe812bbf5e873c0" providerId="LiveId" clId="{D9BA42F7-230C-4709-B2FA-60A2D896E3DE}" dt="2022-07-02T15:51:24.846" v="1349" actId="255"/>
          <ac:spMkLst>
            <pc:docMk/>
            <pc:sldMk cId="2267547698" sldId="292"/>
            <ac:spMk id="388" creationId="{00000000-0000-0000-0000-000000000000}"/>
          </ac:spMkLst>
        </pc:spChg>
      </pc:sldChg>
      <pc:sldChg chg="delSp modSp add mod">
        <pc:chgData name="Luca Longinotti" userId="4fe812bbf5e873c0" providerId="LiveId" clId="{D9BA42F7-230C-4709-B2FA-60A2D896E3DE}" dt="2022-07-02T15:55:58.064" v="1384" actId="2"/>
        <pc:sldMkLst>
          <pc:docMk/>
          <pc:sldMk cId="3660443420" sldId="293"/>
        </pc:sldMkLst>
        <pc:spChg chg="del">
          <ac:chgData name="Luca Longinotti" userId="4fe812bbf5e873c0" providerId="LiveId" clId="{D9BA42F7-230C-4709-B2FA-60A2D896E3DE}" dt="2022-07-02T09:50:45.674" v="703" actId="478"/>
          <ac:spMkLst>
            <pc:docMk/>
            <pc:sldMk cId="3660443420" sldId="293"/>
            <ac:spMk id="26" creationId="{3267629F-70EC-F1E6-FAC6-6E9E4C642497}"/>
          </ac:spMkLst>
        </pc:spChg>
        <pc:spChg chg="del">
          <ac:chgData name="Luca Longinotti" userId="4fe812bbf5e873c0" providerId="LiveId" clId="{D9BA42F7-230C-4709-B2FA-60A2D896E3DE}" dt="2022-07-02T09:50:46.904" v="704" actId="478"/>
          <ac:spMkLst>
            <pc:docMk/>
            <pc:sldMk cId="3660443420" sldId="293"/>
            <ac:spMk id="27" creationId="{F31A24CD-E4A7-891D-706A-C59B2DC2D600}"/>
          </ac:spMkLst>
        </pc:spChg>
        <pc:spChg chg="mod">
          <ac:chgData name="Luca Longinotti" userId="4fe812bbf5e873c0" providerId="LiveId" clId="{D9BA42F7-230C-4709-B2FA-60A2D896E3DE}" dt="2022-07-02T15:55:57.470" v="1381" actId="2"/>
          <ac:spMkLst>
            <pc:docMk/>
            <pc:sldMk cId="3660443420" sldId="293"/>
            <ac:spMk id="364" creationId="{00000000-0000-0000-0000-000000000000}"/>
          </ac:spMkLst>
        </pc:spChg>
        <pc:spChg chg="mod">
          <ac:chgData name="Luca Longinotti" userId="4fe812bbf5e873c0" providerId="LiveId" clId="{D9BA42F7-230C-4709-B2FA-60A2D896E3DE}" dt="2022-07-02T15:55:57.729" v="1382" actId="2"/>
          <ac:spMkLst>
            <pc:docMk/>
            <pc:sldMk cId="3660443420" sldId="293"/>
            <ac:spMk id="372" creationId="{00000000-0000-0000-0000-000000000000}"/>
          </ac:spMkLst>
        </pc:spChg>
        <pc:spChg chg="mod">
          <ac:chgData name="Luca Longinotti" userId="4fe812bbf5e873c0" providerId="LiveId" clId="{D9BA42F7-230C-4709-B2FA-60A2D896E3DE}" dt="2022-07-02T15:55:57.903" v="1383" actId="2"/>
          <ac:spMkLst>
            <pc:docMk/>
            <pc:sldMk cId="3660443420" sldId="293"/>
            <ac:spMk id="374" creationId="{00000000-0000-0000-0000-000000000000}"/>
          </ac:spMkLst>
        </pc:spChg>
        <pc:spChg chg="mod">
          <ac:chgData name="Luca Longinotti" userId="4fe812bbf5e873c0" providerId="LiveId" clId="{D9BA42F7-230C-4709-B2FA-60A2D896E3DE}" dt="2022-07-02T15:40:49.125" v="1253" actId="1076"/>
          <ac:spMkLst>
            <pc:docMk/>
            <pc:sldMk cId="3660443420" sldId="293"/>
            <ac:spMk id="376" creationId="{00000000-0000-0000-0000-000000000000}"/>
          </ac:spMkLst>
        </pc:spChg>
        <pc:spChg chg="mod">
          <ac:chgData name="Luca Longinotti" userId="4fe812bbf5e873c0" providerId="LiveId" clId="{D9BA42F7-230C-4709-B2FA-60A2D896E3DE}" dt="2022-07-02T15:55:58.064" v="1384" actId="2"/>
          <ac:spMkLst>
            <pc:docMk/>
            <pc:sldMk cId="3660443420" sldId="293"/>
            <ac:spMk id="378" creationId="{00000000-0000-0000-0000-000000000000}"/>
          </ac:spMkLst>
        </pc:spChg>
        <pc:spChg chg="mod">
          <ac:chgData name="Luca Longinotti" userId="4fe812bbf5e873c0" providerId="LiveId" clId="{D9BA42F7-230C-4709-B2FA-60A2D896E3DE}" dt="2022-07-02T15:40:56.955" v="1258" actId="20577"/>
          <ac:spMkLst>
            <pc:docMk/>
            <pc:sldMk cId="3660443420" sldId="293"/>
            <ac:spMk id="388" creationId="{00000000-0000-0000-0000-000000000000}"/>
          </ac:spMkLst>
        </pc:spChg>
        <pc:cxnChg chg="del">
          <ac:chgData name="Luca Longinotti" userId="4fe812bbf5e873c0" providerId="LiveId" clId="{D9BA42F7-230C-4709-B2FA-60A2D896E3DE}" dt="2022-07-02T09:50:47.625" v="705" actId="478"/>
          <ac:cxnSpMkLst>
            <pc:docMk/>
            <pc:sldMk cId="3660443420" sldId="293"/>
            <ac:cxnSpMk id="24" creationId="{D7B1D812-5C3E-1B71-A794-5ADEB098124B}"/>
          </ac:cxnSpMkLst>
        </pc:cxnChg>
        <pc:cxnChg chg="del">
          <ac:chgData name="Luca Longinotti" userId="4fe812bbf5e873c0" providerId="LiveId" clId="{D9BA42F7-230C-4709-B2FA-60A2D896E3DE}" dt="2022-07-02T09:50:44.443" v="702" actId="478"/>
          <ac:cxnSpMkLst>
            <pc:docMk/>
            <pc:sldMk cId="3660443420" sldId="293"/>
            <ac:cxnSpMk id="25" creationId="{58D1CBB4-671B-8C3C-9953-3820C6B0F5EA}"/>
          </ac:cxnSpMkLst>
        </pc:cxnChg>
      </pc:sldChg>
      <pc:sldChg chg="modSp add mod">
        <pc:chgData name="Luca Longinotti" userId="4fe812bbf5e873c0" providerId="LiveId" clId="{D9BA42F7-230C-4709-B2FA-60A2D896E3DE}" dt="2022-07-02T15:55:58.865" v="1389" actId="2"/>
        <pc:sldMkLst>
          <pc:docMk/>
          <pc:sldMk cId="1158368750" sldId="294"/>
        </pc:sldMkLst>
        <pc:spChg chg="mod">
          <ac:chgData name="Luca Longinotti" userId="4fe812bbf5e873c0" providerId="LiveId" clId="{D9BA42F7-230C-4709-B2FA-60A2D896E3DE}" dt="2022-07-02T09:54:05.737" v="832" actId="20577"/>
          <ac:spMkLst>
            <pc:docMk/>
            <pc:sldMk cId="1158368750" sldId="294"/>
            <ac:spMk id="363" creationId="{00000000-0000-0000-0000-000000000000}"/>
          </ac:spMkLst>
        </pc:spChg>
        <pc:spChg chg="mod">
          <ac:chgData name="Luca Longinotti" userId="4fe812bbf5e873c0" providerId="LiveId" clId="{D9BA42F7-230C-4709-B2FA-60A2D896E3DE}" dt="2022-07-02T15:55:58.704" v="1388" actId="2"/>
          <ac:spMkLst>
            <pc:docMk/>
            <pc:sldMk cId="1158368750" sldId="294"/>
            <ac:spMk id="364" creationId="{00000000-0000-0000-0000-000000000000}"/>
          </ac:spMkLst>
        </pc:spChg>
        <pc:spChg chg="mod">
          <ac:chgData name="Luca Longinotti" userId="4fe812bbf5e873c0" providerId="LiveId" clId="{D9BA42F7-230C-4709-B2FA-60A2D896E3DE}" dt="2022-07-02T15:49:31.375" v="1306" actId="20577"/>
          <ac:spMkLst>
            <pc:docMk/>
            <pc:sldMk cId="1158368750" sldId="294"/>
            <ac:spMk id="372" creationId="{00000000-0000-0000-0000-000000000000}"/>
          </ac:spMkLst>
        </pc:spChg>
        <pc:spChg chg="mod">
          <ac:chgData name="Luca Longinotti" userId="4fe812bbf5e873c0" providerId="LiveId" clId="{D9BA42F7-230C-4709-B2FA-60A2D896E3DE}" dt="2022-07-02T15:55:58.865" v="1389" actId="2"/>
          <ac:spMkLst>
            <pc:docMk/>
            <pc:sldMk cId="1158368750" sldId="294"/>
            <ac:spMk id="374" creationId="{00000000-0000-0000-0000-000000000000}"/>
          </ac:spMkLst>
        </pc:spChg>
        <pc:spChg chg="mod">
          <ac:chgData name="Luca Longinotti" userId="4fe812bbf5e873c0" providerId="LiveId" clId="{D9BA42F7-230C-4709-B2FA-60A2D896E3DE}" dt="2022-07-02T15:49:26.221" v="1304" actId="1076"/>
          <ac:spMkLst>
            <pc:docMk/>
            <pc:sldMk cId="1158368750" sldId="294"/>
            <ac:spMk id="378" creationId="{00000000-0000-0000-0000-000000000000}"/>
          </ac:spMkLst>
        </pc:spChg>
        <pc:spChg chg="mod">
          <ac:chgData name="Luca Longinotti" userId="4fe812bbf5e873c0" providerId="LiveId" clId="{D9BA42F7-230C-4709-B2FA-60A2D896E3DE}" dt="2022-07-02T15:49:46.341" v="1312" actId="255"/>
          <ac:spMkLst>
            <pc:docMk/>
            <pc:sldMk cId="1158368750" sldId="294"/>
            <ac:spMk id="388" creationId="{00000000-0000-0000-0000-000000000000}"/>
          </ac:spMkLst>
        </pc:spChg>
      </pc:sldChg>
      <pc:sldChg chg="modSp add mod">
        <pc:chgData name="Luca Longinotti" userId="4fe812bbf5e873c0" providerId="LiveId" clId="{D9BA42F7-230C-4709-B2FA-60A2D896E3DE}" dt="2022-07-02T15:55:59.201" v="1391" actId="2"/>
        <pc:sldMkLst>
          <pc:docMk/>
          <pc:sldMk cId="401093233" sldId="295"/>
        </pc:sldMkLst>
        <pc:spChg chg="mod">
          <ac:chgData name="Luca Longinotti" userId="4fe812bbf5e873c0" providerId="LiveId" clId="{D9BA42F7-230C-4709-B2FA-60A2D896E3DE}" dt="2022-07-02T09:57:31.575" v="1004" actId="1076"/>
          <ac:spMkLst>
            <pc:docMk/>
            <pc:sldMk cId="401093233" sldId="295"/>
            <ac:spMk id="364" creationId="{00000000-0000-0000-0000-000000000000}"/>
          </ac:spMkLst>
        </pc:spChg>
        <pc:spChg chg="mod">
          <ac:chgData name="Luca Longinotti" userId="4fe812bbf5e873c0" providerId="LiveId" clId="{D9BA42F7-230C-4709-B2FA-60A2D896E3DE}" dt="2022-07-02T15:50:08.173" v="1320" actId="20577"/>
          <ac:spMkLst>
            <pc:docMk/>
            <pc:sldMk cId="401093233" sldId="295"/>
            <ac:spMk id="372" creationId="{00000000-0000-0000-0000-000000000000}"/>
          </ac:spMkLst>
        </pc:spChg>
        <pc:spChg chg="mod">
          <ac:chgData name="Luca Longinotti" userId="4fe812bbf5e873c0" providerId="LiveId" clId="{D9BA42F7-230C-4709-B2FA-60A2D896E3DE}" dt="2022-07-02T15:55:59.041" v="1390" actId="2"/>
          <ac:spMkLst>
            <pc:docMk/>
            <pc:sldMk cId="401093233" sldId="295"/>
            <ac:spMk id="374" creationId="{00000000-0000-0000-0000-000000000000}"/>
          </ac:spMkLst>
        </pc:spChg>
        <pc:spChg chg="mod">
          <ac:chgData name="Luca Longinotti" userId="4fe812bbf5e873c0" providerId="LiveId" clId="{D9BA42F7-230C-4709-B2FA-60A2D896E3DE}" dt="2022-07-02T15:55:59.201" v="1391" actId="2"/>
          <ac:spMkLst>
            <pc:docMk/>
            <pc:sldMk cId="401093233" sldId="295"/>
            <ac:spMk id="378" creationId="{00000000-0000-0000-0000-000000000000}"/>
          </ac:spMkLst>
        </pc:spChg>
        <pc:spChg chg="mod">
          <ac:chgData name="Luca Longinotti" userId="4fe812bbf5e873c0" providerId="LiveId" clId="{D9BA42F7-230C-4709-B2FA-60A2D896E3DE}" dt="2022-07-02T15:49:59.446" v="1318" actId="20577"/>
          <ac:spMkLst>
            <pc:docMk/>
            <pc:sldMk cId="401093233" sldId="295"/>
            <ac:spMk id="388" creationId="{00000000-0000-0000-0000-000000000000}"/>
          </ac:spMkLst>
        </pc:spChg>
        <pc:cxnChg chg="mod">
          <ac:chgData name="Luca Longinotti" userId="4fe812bbf5e873c0" providerId="LiveId" clId="{D9BA42F7-230C-4709-B2FA-60A2D896E3DE}" dt="2022-07-02T09:57:31.575" v="1004" actId="1076"/>
          <ac:cxnSpMkLst>
            <pc:docMk/>
            <pc:sldMk cId="401093233" sldId="295"/>
            <ac:cxnSpMk id="365" creationId="{00000000-0000-0000-0000-000000000000}"/>
          </ac:cxnSpMkLst>
        </pc:cxnChg>
      </pc:sldChg>
      <pc:sldChg chg="modSp add mod">
        <pc:chgData name="Luca Longinotti" userId="4fe812bbf5e873c0" providerId="LiveId" clId="{D9BA42F7-230C-4709-B2FA-60A2D896E3DE}" dt="2022-07-02T15:56:00.048" v="1396" actId="2"/>
        <pc:sldMkLst>
          <pc:docMk/>
          <pc:sldMk cId="1505480790" sldId="296"/>
        </pc:sldMkLst>
        <pc:spChg chg="mod">
          <ac:chgData name="Luca Longinotti" userId="4fe812bbf5e873c0" providerId="LiveId" clId="{D9BA42F7-230C-4709-B2FA-60A2D896E3DE}" dt="2022-07-02T15:55:59.536" v="1393" actId="2"/>
          <ac:spMkLst>
            <pc:docMk/>
            <pc:sldMk cId="1505480790" sldId="296"/>
            <ac:spMk id="363" creationId="{00000000-0000-0000-0000-000000000000}"/>
          </ac:spMkLst>
        </pc:spChg>
        <pc:spChg chg="mod">
          <ac:chgData name="Luca Longinotti" userId="4fe812bbf5e873c0" providerId="LiveId" clId="{D9BA42F7-230C-4709-B2FA-60A2D896E3DE}" dt="2022-07-02T15:55:59.695" v="1394" actId="2"/>
          <ac:spMkLst>
            <pc:docMk/>
            <pc:sldMk cId="1505480790" sldId="296"/>
            <ac:spMk id="364" creationId="{00000000-0000-0000-0000-000000000000}"/>
          </ac:spMkLst>
        </pc:spChg>
        <pc:spChg chg="mod">
          <ac:chgData name="Luca Longinotti" userId="4fe812bbf5e873c0" providerId="LiveId" clId="{D9BA42F7-230C-4709-B2FA-60A2D896E3DE}" dt="2022-07-02T15:55:59.889" v="1395" actId="2"/>
          <ac:spMkLst>
            <pc:docMk/>
            <pc:sldMk cId="1505480790" sldId="296"/>
            <ac:spMk id="372" creationId="{00000000-0000-0000-0000-000000000000}"/>
          </ac:spMkLst>
        </pc:spChg>
        <pc:spChg chg="mod">
          <ac:chgData name="Luca Longinotti" userId="4fe812bbf5e873c0" providerId="LiveId" clId="{D9BA42F7-230C-4709-B2FA-60A2D896E3DE}" dt="2022-07-02T15:56:00.048" v="1396" actId="2"/>
          <ac:spMkLst>
            <pc:docMk/>
            <pc:sldMk cId="1505480790" sldId="296"/>
            <ac:spMk id="374" creationId="{00000000-0000-0000-0000-000000000000}"/>
          </ac:spMkLst>
        </pc:spChg>
        <pc:spChg chg="mod">
          <ac:chgData name="Luca Longinotti" userId="4fe812bbf5e873c0" providerId="LiveId" clId="{D9BA42F7-230C-4709-B2FA-60A2D896E3DE}" dt="2022-07-02T15:50:49.249" v="1332" actId="255"/>
          <ac:spMkLst>
            <pc:docMk/>
            <pc:sldMk cId="1505480790" sldId="296"/>
            <ac:spMk id="388" creationId="{00000000-0000-0000-0000-000000000000}"/>
          </ac:spMkLst>
        </pc:spChg>
      </pc:sldChg>
    </pc:docChg>
  </pc:docChgLst>
  <pc:docChgLst>
    <pc:chgData name="Luca Longinotti" userId="4fe812bbf5e873c0" providerId="LiveId" clId="{ED5BFA4C-6A6C-4203-95DC-218005CAD3A0}"/>
    <pc:docChg chg="undo redo custSel addSld delSld modSld sldOrd">
      <pc:chgData name="Luca Longinotti" userId="4fe812bbf5e873c0" providerId="LiveId" clId="{ED5BFA4C-6A6C-4203-95DC-218005CAD3A0}" dt="2022-07-02T09:22:07.860" v="8497" actId="6549"/>
      <pc:docMkLst>
        <pc:docMk/>
      </pc:docMkLst>
      <pc:sldChg chg="modSp mod">
        <pc:chgData name="Luca Longinotti" userId="4fe812bbf5e873c0" providerId="LiveId" clId="{ED5BFA4C-6A6C-4203-95DC-218005CAD3A0}" dt="2022-07-02T09:22:07.860" v="8497" actId="6549"/>
        <pc:sldMkLst>
          <pc:docMk/>
          <pc:sldMk cId="2559178517" sldId="256"/>
        </pc:sldMkLst>
        <pc:spChg chg="mod">
          <ac:chgData name="Luca Longinotti" userId="4fe812bbf5e873c0" providerId="LiveId" clId="{ED5BFA4C-6A6C-4203-95DC-218005CAD3A0}" dt="2022-07-02T09:22:07.860" v="8497" actId="6549"/>
          <ac:spMkLst>
            <pc:docMk/>
            <pc:sldMk cId="2559178517" sldId="256"/>
            <ac:spMk id="2" creationId="{628E099D-BF57-8923-A2D7-D4A79CFBEFDE}"/>
          </ac:spMkLst>
        </pc:spChg>
        <pc:spChg chg="mod">
          <ac:chgData name="Luca Longinotti" userId="4fe812bbf5e873c0" providerId="LiveId" clId="{ED5BFA4C-6A6C-4203-95DC-218005CAD3A0}" dt="2022-06-28T12:53:06.890" v="5655" actId="2"/>
          <ac:spMkLst>
            <pc:docMk/>
            <pc:sldMk cId="2559178517" sldId="256"/>
            <ac:spMk id="3" creationId="{265B2201-4FB9-FC9E-B0A4-D5CDA482BBE5}"/>
          </ac:spMkLst>
        </pc:spChg>
      </pc:sldChg>
      <pc:sldChg chg="addSp delSp modSp new del mod">
        <pc:chgData name="Luca Longinotti" userId="4fe812bbf5e873c0" providerId="LiveId" clId="{ED5BFA4C-6A6C-4203-95DC-218005CAD3A0}" dt="2022-06-25T18:37:55.674" v="186" actId="47"/>
        <pc:sldMkLst>
          <pc:docMk/>
          <pc:sldMk cId="2851062142" sldId="257"/>
        </pc:sldMkLst>
        <pc:spChg chg="del">
          <ac:chgData name="Luca Longinotti" userId="4fe812bbf5e873c0" providerId="LiveId" clId="{ED5BFA4C-6A6C-4203-95DC-218005CAD3A0}" dt="2022-06-25T18:37:32.567" v="181" actId="478"/>
          <ac:spMkLst>
            <pc:docMk/>
            <pc:sldMk cId="2851062142" sldId="257"/>
            <ac:spMk id="2" creationId="{5B1EEBA2-5028-3061-382B-40FBA0C05DA7}"/>
          </ac:spMkLst>
        </pc:spChg>
        <pc:spChg chg="del">
          <ac:chgData name="Luca Longinotti" userId="4fe812bbf5e873c0" providerId="LiveId" clId="{ED5BFA4C-6A6C-4203-95DC-218005CAD3A0}" dt="2022-06-25T18:37:34.006" v="182" actId="478"/>
          <ac:spMkLst>
            <pc:docMk/>
            <pc:sldMk cId="2851062142" sldId="257"/>
            <ac:spMk id="3" creationId="{A789199C-DFF5-B47C-5790-29DBCCACEC21}"/>
          </ac:spMkLst>
        </pc:spChg>
        <pc:spChg chg="add del mod">
          <ac:chgData name="Luca Longinotti" userId="4fe812bbf5e873c0" providerId="LiveId" clId="{ED5BFA4C-6A6C-4203-95DC-218005CAD3A0}" dt="2022-06-25T18:37:50.151" v="185" actId="478"/>
          <ac:spMkLst>
            <pc:docMk/>
            <pc:sldMk cId="2851062142" sldId="257"/>
            <ac:spMk id="5" creationId="{D21C3A07-3120-E705-007F-1F91CE806280}"/>
          </ac:spMkLst>
        </pc:spChg>
      </pc:sldChg>
      <pc:sldChg chg="modSp new mod">
        <pc:chgData name="Luca Longinotti" userId="4fe812bbf5e873c0" providerId="LiveId" clId="{ED5BFA4C-6A6C-4203-95DC-218005CAD3A0}" dt="2022-06-28T12:53:08.361" v="5660" actId="2"/>
        <pc:sldMkLst>
          <pc:docMk/>
          <pc:sldMk cId="3168788231" sldId="257"/>
        </pc:sldMkLst>
        <pc:spChg chg="mod">
          <ac:chgData name="Luca Longinotti" userId="4fe812bbf5e873c0" providerId="LiveId" clId="{ED5BFA4C-6A6C-4203-95DC-218005CAD3A0}" dt="2022-06-25T18:39:13.861" v="235" actId="14100"/>
          <ac:spMkLst>
            <pc:docMk/>
            <pc:sldMk cId="3168788231" sldId="257"/>
            <ac:spMk id="2" creationId="{03A7C58A-46C8-7D49-100A-9AED7EC03EC0}"/>
          </ac:spMkLst>
        </pc:spChg>
        <pc:spChg chg="mod">
          <ac:chgData name="Luca Longinotti" userId="4fe812bbf5e873c0" providerId="LiveId" clId="{ED5BFA4C-6A6C-4203-95DC-218005CAD3A0}" dt="2022-06-28T12:53:08.361" v="5660" actId="2"/>
          <ac:spMkLst>
            <pc:docMk/>
            <pc:sldMk cId="3168788231" sldId="257"/>
            <ac:spMk id="3" creationId="{184236CD-1C63-1ABE-FE8B-A185F8B88A7F}"/>
          </ac:spMkLst>
        </pc:spChg>
      </pc:sldChg>
      <pc:sldChg chg="modSp new del mod">
        <pc:chgData name="Luca Longinotti" userId="4fe812bbf5e873c0" providerId="LiveId" clId="{ED5BFA4C-6A6C-4203-95DC-218005CAD3A0}" dt="2022-06-25T18:41:32.658" v="296" actId="47"/>
        <pc:sldMkLst>
          <pc:docMk/>
          <pc:sldMk cId="1590222528" sldId="258"/>
        </pc:sldMkLst>
        <pc:spChg chg="mod">
          <ac:chgData name="Luca Longinotti" userId="4fe812bbf5e873c0" providerId="LiveId" clId="{ED5BFA4C-6A6C-4203-95DC-218005CAD3A0}" dt="2022-06-25T18:40:56.891" v="287" actId="255"/>
          <ac:spMkLst>
            <pc:docMk/>
            <pc:sldMk cId="1590222528" sldId="258"/>
            <ac:spMk id="2" creationId="{0CB42EE2-EBD9-8B00-6C51-DCB4EB64A066}"/>
          </ac:spMkLst>
        </pc:spChg>
        <pc:spChg chg="mod">
          <ac:chgData name="Luca Longinotti" userId="4fe812bbf5e873c0" providerId="LiveId" clId="{ED5BFA4C-6A6C-4203-95DC-218005CAD3A0}" dt="2022-06-25T18:41:21.743" v="295" actId="14100"/>
          <ac:spMkLst>
            <pc:docMk/>
            <pc:sldMk cId="1590222528" sldId="258"/>
            <ac:spMk id="3" creationId="{7188B302-0E26-4DF0-5AED-1A40F0975966}"/>
          </ac:spMkLst>
        </pc:spChg>
      </pc:sldChg>
      <pc:sldChg chg="modSp add mod">
        <pc:chgData name="Luca Longinotti" userId="4fe812bbf5e873c0" providerId="LiveId" clId="{ED5BFA4C-6A6C-4203-95DC-218005CAD3A0}" dt="2022-06-28T12:53:09.935" v="5670" actId="2"/>
        <pc:sldMkLst>
          <pc:docMk/>
          <pc:sldMk cId="3799823491" sldId="258"/>
        </pc:sldMkLst>
        <pc:spChg chg="mod">
          <ac:chgData name="Luca Longinotti" userId="4fe812bbf5e873c0" providerId="LiveId" clId="{ED5BFA4C-6A6C-4203-95DC-218005CAD3A0}" dt="2022-06-28T12:53:08.728" v="5662" actId="2"/>
          <ac:spMkLst>
            <pc:docMk/>
            <pc:sldMk cId="3799823491" sldId="258"/>
            <ac:spMk id="2" creationId="{03A7C58A-46C8-7D49-100A-9AED7EC03EC0}"/>
          </ac:spMkLst>
        </pc:spChg>
        <pc:spChg chg="mod">
          <ac:chgData name="Luca Longinotti" userId="4fe812bbf5e873c0" providerId="LiveId" clId="{ED5BFA4C-6A6C-4203-95DC-218005CAD3A0}" dt="2022-06-28T12:53:09.935" v="5670" actId="2"/>
          <ac:spMkLst>
            <pc:docMk/>
            <pc:sldMk cId="3799823491" sldId="258"/>
            <ac:spMk id="3" creationId="{184236CD-1C63-1ABE-FE8B-A185F8B88A7F}"/>
          </ac:spMkLst>
        </pc:spChg>
      </pc:sldChg>
      <pc:sldChg chg="new del">
        <pc:chgData name="Luca Longinotti" userId="4fe812bbf5e873c0" providerId="LiveId" clId="{ED5BFA4C-6A6C-4203-95DC-218005CAD3A0}" dt="2022-06-25T18:49:22.001" v="491" actId="47"/>
        <pc:sldMkLst>
          <pc:docMk/>
          <pc:sldMk cId="2238915312" sldId="259"/>
        </pc:sldMkLst>
      </pc:sldChg>
      <pc:sldChg chg="modSp add mod ord">
        <pc:chgData name="Luca Longinotti" userId="4fe812bbf5e873c0" providerId="LiveId" clId="{ED5BFA4C-6A6C-4203-95DC-218005CAD3A0}" dt="2022-06-28T12:53:19.396" v="5722" actId="2"/>
        <pc:sldMkLst>
          <pc:docMk/>
          <pc:sldMk cId="2885373986" sldId="260"/>
        </pc:sldMkLst>
        <pc:spChg chg="mod">
          <ac:chgData name="Luca Longinotti" userId="4fe812bbf5e873c0" providerId="LiveId" clId="{ED5BFA4C-6A6C-4203-95DC-218005CAD3A0}" dt="2022-06-28T12:52:07.701" v="5500" actId="2"/>
          <ac:spMkLst>
            <pc:docMk/>
            <pc:sldMk cId="2885373986" sldId="260"/>
            <ac:spMk id="2" creationId="{03A7C58A-46C8-7D49-100A-9AED7EC03EC0}"/>
          </ac:spMkLst>
        </pc:spChg>
        <pc:spChg chg="mod">
          <ac:chgData name="Luca Longinotti" userId="4fe812bbf5e873c0" providerId="LiveId" clId="{ED5BFA4C-6A6C-4203-95DC-218005CAD3A0}" dt="2022-06-28T12:53:19.396" v="5722" actId="2"/>
          <ac:spMkLst>
            <pc:docMk/>
            <pc:sldMk cId="2885373986" sldId="260"/>
            <ac:spMk id="3" creationId="{184236CD-1C63-1ABE-FE8B-A185F8B88A7F}"/>
          </ac:spMkLst>
        </pc:spChg>
      </pc:sldChg>
      <pc:sldChg chg="new del">
        <pc:chgData name="Luca Longinotti" userId="4fe812bbf5e873c0" providerId="LiveId" clId="{ED5BFA4C-6A6C-4203-95DC-218005CAD3A0}" dt="2022-06-25T18:47:05.138" v="450" actId="47"/>
        <pc:sldMkLst>
          <pc:docMk/>
          <pc:sldMk cId="2169299756" sldId="261"/>
        </pc:sldMkLst>
      </pc:sldChg>
      <pc:sldChg chg="new del">
        <pc:chgData name="Luca Longinotti" userId="4fe812bbf5e873c0" providerId="LiveId" clId="{ED5BFA4C-6A6C-4203-95DC-218005CAD3A0}" dt="2022-06-25T18:47:54.288" v="461" actId="47"/>
        <pc:sldMkLst>
          <pc:docMk/>
          <pc:sldMk cId="2824527650" sldId="262"/>
        </pc:sldMkLst>
      </pc:sldChg>
      <pc:sldChg chg="addSp delSp modSp add mod">
        <pc:chgData name="Luca Longinotti" userId="4fe812bbf5e873c0" providerId="LiveId" clId="{ED5BFA4C-6A6C-4203-95DC-218005CAD3A0}" dt="2022-06-28T13:16:28.406" v="6245" actId="2"/>
        <pc:sldMkLst>
          <pc:docMk/>
          <pc:sldMk cId="2172422867" sldId="263"/>
        </pc:sldMkLst>
        <pc:spChg chg="mod">
          <ac:chgData name="Luca Longinotti" userId="4fe812bbf5e873c0" providerId="LiveId" clId="{ED5BFA4C-6A6C-4203-95DC-218005CAD3A0}" dt="2022-06-28T12:53:19.569" v="5723" actId="2"/>
          <ac:spMkLst>
            <pc:docMk/>
            <pc:sldMk cId="2172422867" sldId="263"/>
            <ac:spMk id="2" creationId="{03A7C58A-46C8-7D49-100A-9AED7EC03EC0}"/>
          </ac:spMkLst>
        </pc:spChg>
        <pc:spChg chg="del mod">
          <ac:chgData name="Luca Longinotti" userId="4fe812bbf5e873c0" providerId="LiveId" clId="{ED5BFA4C-6A6C-4203-95DC-218005CAD3A0}" dt="2022-06-27T13:52:09.278" v="3480" actId="478"/>
          <ac:spMkLst>
            <pc:docMk/>
            <pc:sldMk cId="2172422867" sldId="263"/>
            <ac:spMk id="3" creationId="{184236CD-1C63-1ABE-FE8B-A185F8B88A7F}"/>
          </ac:spMkLst>
        </pc:spChg>
        <pc:spChg chg="add mod">
          <ac:chgData name="Luca Longinotti" userId="4fe812bbf5e873c0" providerId="LiveId" clId="{ED5BFA4C-6A6C-4203-95DC-218005CAD3A0}" dt="2022-06-28T10:01:25.931" v="5086" actId="14100"/>
          <ac:spMkLst>
            <pc:docMk/>
            <pc:sldMk cId="2172422867" sldId="263"/>
            <ac:spMk id="4" creationId="{48A09F23-04B1-59DC-15C1-CDFA7E3E436A}"/>
          </ac:spMkLst>
        </pc:spChg>
        <pc:spChg chg="add del mod">
          <ac:chgData name="Luca Longinotti" userId="4fe812bbf5e873c0" providerId="LiveId" clId="{ED5BFA4C-6A6C-4203-95DC-218005CAD3A0}" dt="2022-06-27T13:52:57.422" v="3485"/>
          <ac:spMkLst>
            <pc:docMk/>
            <pc:sldMk cId="2172422867" sldId="263"/>
            <ac:spMk id="5" creationId="{9C195C3B-0497-9635-5FB6-D4642AD1599A}"/>
          </ac:spMkLst>
        </pc:spChg>
        <pc:spChg chg="add del mod">
          <ac:chgData name="Luca Longinotti" userId="4fe812bbf5e873c0" providerId="LiveId" clId="{ED5BFA4C-6A6C-4203-95DC-218005CAD3A0}" dt="2022-06-27T13:52:57.422" v="3485"/>
          <ac:spMkLst>
            <pc:docMk/>
            <pc:sldMk cId="2172422867" sldId="263"/>
            <ac:spMk id="6" creationId="{15441F26-ABAA-BD84-F506-B5E0AA48966B}"/>
          </ac:spMkLst>
        </pc:spChg>
        <pc:spChg chg="add del mod">
          <ac:chgData name="Luca Longinotti" userId="4fe812bbf5e873c0" providerId="LiveId" clId="{ED5BFA4C-6A6C-4203-95DC-218005CAD3A0}" dt="2022-06-27T13:52:57.422" v="3485"/>
          <ac:spMkLst>
            <pc:docMk/>
            <pc:sldMk cId="2172422867" sldId="263"/>
            <ac:spMk id="7" creationId="{85A15C54-CA40-B01C-EFB6-D501A1EA3C88}"/>
          </ac:spMkLst>
        </pc:spChg>
        <pc:spChg chg="add del mod">
          <ac:chgData name="Luca Longinotti" userId="4fe812bbf5e873c0" providerId="LiveId" clId="{ED5BFA4C-6A6C-4203-95DC-218005CAD3A0}" dt="2022-06-27T13:52:57.422" v="3485"/>
          <ac:spMkLst>
            <pc:docMk/>
            <pc:sldMk cId="2172422867" sldId="263"/>
            <ac:spMk id="9" creationId="{21D9D66E-5011-A6B8-E04D-FA57C1138FBD}"/>
          </ac:spMkLst>
        </pc:spChg>
        <pc:spChg chg="add del mod">
          <ac:chgData name="Luca Longinotti" userId="4fe812bbf5e873c0" providerId="LiveId" clId="{ED5BFA4C-6A6C-4203-95DC-218005CAD3A0}" dt="2022-06-27T13:52:57.422" v="3485"/>
          <ac:spMkLst>
            <pc:docMk/>
            <pc:sldMk cId="2172422867" sldId="263"/>
            <ac:spMk id="11" creationId="{564B6E21-72A4-724A-6B00-7476F965C223}"/>
          </ac:spMkLst>
        </pc:spChg>
        <pc:spChg chg="add del mod">
          <ac:chgData name="Luca Longinotti" userId="4fe812bbf5e873c0" providerId="LiveId" clId="{ED5BFA4C-6A6C-4203-95DC-218005CAD3A0}" dt="2022-06-27T13:52:57.422" v="3485"/>
          <ac:spMkLst>
            <pc:docMk/>
            <pc:sldMk cId="2172422867" sldId="263"/>
            <ac:spMk id="12" creationId="{1B370DE6-4AA8-8C61-95F4-269AF49FEAA1}"/>
          </ac:spMkLst>
        </pc:spChg>
        <pc:spChg chg="add del mod">
          <ac:chgData name="Luca Longinotti" userId="4fe812bbf5e873c0" providerId="LiveId" clId="{ED5BFA4C-6A6C-4203-95DC-218005CAD3A0}" dt="2022-06-27T13:52:57.422" v="3485"/>
          <ac:spMkLst>
            <pc:docMk/>
            <pc:sldMk cId="2172422867" sldId="263"/>
            <ac:spMk id="14" creationId="{0B5A0D79-0652-D551-0483-F0A315A8F17F}"/>
          </ac:spMkLst>
        </pc:spChg>
        <pc:spChg chg="add del mod">
          <ac:chgData name="Luca Longinotti" userId="4fe812bbf5e873c0" providerId="LiveId" clId="{ED5BFA4C-6A6C-4203-95DC-218005CAD3A0}" dt="2022-06-27T13:52:57.422" v="3485"/>
          <ac:spMkLst>
            <pc:docMk/>
            <pc:sldMk cId="2172422867" sldId="263"/>
            <ac:spMk id="16" creationId="{E5623A26-7099-106F-B486-8CEA43B54B16}"/>
          </ac:spMkLst>
        </pc:spChg>
        <pc:spChg chg="add del mod">
          <ac:chgData name="Luca Longinotti" userId="4fe812bbf5e873c0" providerId="LiveId" clId="{ED5BFA4C-6A6C-4203-95DC-218005CAD3A0}" dt="2022-06-27T13:52:57.422" v="3485"/>
          <ac:spMkLst>
            <pc:docMk/>
            <pc:sldMk cId="2172422867" sldId="263"/>
            <ac:spMk id="17" creationId="{66D05686-4F21-27E2-63CC-B1A82C367AEA}"/>
          </ac:spMkLst>
        </pc:spChg>
        <pc:spChg chg="add del mod">
          <ac:chgData name="Luca Longinotti" userId="4fe812bbf5e873c0" providerId="LiveId" clId="{ED5BFA4C-6A6C-4203-95DC-218005CAD3A0}" dt="2022-06-27T13:52:57.422" v="3485"/>
          <ac:spMkLst>
            <pc:docMk/>
            <pc:sldMk cId="2172422867" sldId="263"/>
            <ac:spMk id="18" creationId="{172AF9C1-4107-3549-1CD2-AA9FF8BB6586}"/>
          </ac:spMkLst>
        </pc:spChg>
        <pc:spChg chg="add del mod">
          <ac:chgData name="Luca Longinotti" userId="4fe812bbf5e873c0" providerId="LiveId" clId="{ED5BFA4C-6A6C-4203-95DC-218005CAD3A0}" dt="2022-06-27T13:52:57.422" v="3485"/>
          <ac:spMkLst>
            <pc:docMk/>
            <pc:sldMk cId="2172422867" sldId="263"/>
            <ac:spMk id="20" creationId="{75A4C9EF-5F05-C0A6-7C68-715E9CF8427E}"/>
          </ac:spMkLst>
        </pc:spChg>
        <pc:spChg chg="add del mod">
          <ac:chgData name="Luca Longinotti" userId="4fe812bbf5e873c0" providerId="LiveId" clId="{ED5BFA4C-6A6C-4203-95DC-218005CAD3A0}" dt="2022-06-27T13:52:57.422" v="3485"/>
          <ac:spMkLst>
            <pc:docMk/>
            <pc:sldMk cId="2172422867" sldId="263"/>
            <ac:spMk id="21" creationId="{2084DD6B-E433-7101-540C-C761D317500F}"/>
          </ac:spMkLst>
        </pc:spChg>
        <pc:spChg chg="add del mod">
          <ac:chgData name="Luca Longinotti" userId="4fe812bbf5e873c0" providerId="LiveId" clId="{ED5BFA4C-6A6C-4203-95DC-218005CAD3A0}" dt="2022-06-27T13:52:57.422" v="3485"/>
          <ac:spMkLst>
            <pc:docMk/>
            <pc:sldMk cId="2172422867" sldId="263"/>
            <ac:spMk id="22" creationId="{7DA57F11-B6F4-BCD1-F899-C7A4AE6E10C4}"/>
          </ac:spMkLst>
        </pc:spChg>
        <pc:spChg chg="add del mod">
          <ac:chgData name="Luca Longinotti" userId="4fe812bbf5e873c0" providerId="LiveId" clId="{ED5BFA4C-6A6C-4203-95DC-218005CAD3A0}" dt="2022-06-27T13:52:57.422" v="3485"/>
          <ac:spMkLst>
            <pc:docMk/>
            <pc:sldMk cId="2172422867" sldId="263"/>
            <ac:spMk id="24" creationId="{8A81E808-3148-A242-3AF0-DBBA6159C448}"/>
          </ac:spMkLst>
        </pc:spChg>
        <pc:spChg chg="add mod">
          <ac:chgData name="Luca Longinotti" userId="4fe812bbf5e873c0" providerId="LiveId" clId="{ED5BFA4C-6A6C-4203-95DC-218005CAD3A0}" dt="2022-06-28T12:52:18.974" v="5506" actId="2"/>
          <ac:spMkLst>
            <pc:docMk/>
            <pc:sldMk cId="2172422867" sldId="263"/>
            <ac:spMk id="26" creationId="{9BAE4DAB-C3F8-29EC-F670-294444F5BD99}"/>
          </ac:spMkLst>
        </pc:spChg>
        <pc:spChg chg="add del mod">
          <ac:chgData name="Luca Longinotti" userId="4fe812bbf5e873c0" providerId="LiveId" clId="{ED5BFA4C-6A6C-4203-95DC-218005CAD3A0}" dt="2022-06-27T13:54:04.155" v="3501" actId="478"/>
          <ac:spMkLst>
            <pc:docMk/>
            <pc:sldMk cId="2172422867" sldId="263"/>
            <ac:spMk id="27" creationId="{E26B6E59-750C-25B3-BEC8-E2EC5BA2207E}"/>
          </ac:spMkLst>
        </pc:spChg>
        <pc:spChg chg="add mod">
          <ac:chgData name="Luca Longinotti" userId="4fe812bbf5e873c0" providerId="LiveId" clId="{ED5BFA4C-6A6C-4203-95DC-218005CAD3A0}" dt="2022-06-28T10:01:36.847" v="5088" actId="1076"/>
          <ac:spMkLst>
            <pc:docMk/>
            <pc:sldMk cId="2172422867" sldId="263"/>
            <ac:spMk id="28" creationId="{6BDC3555-B42C-D6EB-FC62-E0D3C14611E0}"/>
          </ac:spMkLst>
        </pc:spChg>
        <pc:spChg chg="add mod">
          <ac:chgData name="Luca Longinotti" userId="4fe812bbf5e873c0" providerId="LiveId" clId="{ED5BFA4C-6A6C-4203-95DC-218005CAD3A0}" dt="2022-06-28T12:52:19.505" v="5507" actId="2"/>
          <ac:spMkLst>
            <pc:docMk/>
            <pc:sldMk cId="2172422867" sldId="263"/>
            <ac:spMk id="31" creationId="{21CD7A7B-483F-C123-61A3-41CE0C00C5F1}"/>
          </ac:spMkLst>
        </pc:spChg>
        <pc:spChg chg="add mod">
          <ac:chgData name="Luca Longinotti" userId="4fe812bbf5e873c0" providerId="LiveId" clId="{ED5BFA4C-6A6C-4203-95DC-218005CAD3A0}" dt="2022-06-28T12:52:24.708" v="5519" actId="2"/>
          <ac:spMkLst>
            <pc:docMk/>
            <pc:sldMk cId="2172422867" sldId="263"/>
            <ac:spMk id="32" creationId="{B9D7F3D4-4F40-FE37-2FF5-E0A34858BB8D}"/>
          </ac:spMkLst>
        </pc:spChg>
        <pc:spChg chg="add mod">
          <ac:chgData name="Luca Longinotti" userId="4fe812bbf5e873c0" providerId="LiveId" clId="{ED5BFA4C-6A6C-4203-95DC-218005CAD3A0}" dt="2022-06-28T12:52:26.129" v="5521" actId="2"/>
          <ac:spMkLst>
            <pc:docMk/>
            <pc:sldMk cId="2172422867" sldId="263"/>
            <ac:spMk id="33" creationId="{44CC7659-88D6-81C3-664D-8FC770667280}"/>
          </ac:spMkLst>
        </pc:spChg>
        <pc:spChg chg="add mod">
          <ac:chgData name="Luca Longinotti" userId="4fe812bbf5e873c0" providerId="LiveId" clId="{ED5BFA4C-6A6C-4203-95DC-218005CAD3A0}" dt="2022-06-28T12:52:27.025" v="5523" actId="2"/>
          <ac:spMkLst>
            <pc:docMk/>
            <pc:sldMk cId="2172422867" sldId="263"/>
            <ac:spMk id="34" creationId="{C19669C9-1139-930C-14CA-570E8A8CBB93}"/>
          </ac:spMkLst>
        </pc:spChg>
        <pc:spChg chg="add del mod">
          <ac:chgData name="Luca Longinotti" userId="4fe812bbf5e873c0" providerId="LiveId" clId="{ED5BFA4C-6A6C-4203-95DC-218005CAD3A0}" dt="2022-06-27T15:25:07.752" v="4069" actId="478"/>
          <ac:spMkLst>
            <pc:docMk/>
            <pc:sldMk cId="2172422867" sldId="263"/>
            <ac:spMk id="36" creationId="{64197B22-0F01-CFC8-EBF9-5CE66DC165A8}"/>
          </ac:spMkLst>
        </pc:spChg>
        <pc:spChg chg="add mod">
          <ac:chgData name="Luca Longinotti" userId="4fe812bbf5e873c0" providerId="LiveId" clId="{ED5BFA4C-6A6C-4203-95DC-218005CAD3A0}" dt="2022-06-28T10:01:41.519" v="5089" actId="1076"/>
          <ac:spMkLst>
            <pc:docMk/>
            <pc:sldMk cId="2172422867" sldId="263"/>
            <ac:spMk id="38" creationId="{C18A0A51-B88D-FA12-7DD2-9DE68823906E}"/>
          </ac:spMkLst>
        </pc:spChg>
        <pc:spChg chg="add mod">
          <ac:chgData name="Luca Longinotti" userId="4fe812bbf5e873c0" providerId="LiveId" clId="{ED5BFA4C-6A6C-4203-95DC-218005CAD3A0}" dt="2022-06-28T12:52:27.312" v="5524" actId="2"/>
          <ac:spMkLst>
            <pc:docMk/>
            <pc:sldMk cId="2172422867" sldId="263"/>
            <ac:spMk id="39" creationId="{C0131074-C816-6C9E-AC33-7D6B5839CBDE}"/>
          </ac:spMkLst>
        </pc:spChg>
        <pc:spChg chg="add mod">
          <ac:chgData name="Luca Longinotti" userId="4fe812bbf5e873c0" providerId="LiveId" clId="{ED5BFA4C-6A6C-4203-95DC-218005CAD3A0}" dt="2022-06-28T10:05:36.707" v="5170" actId="1076"/>
          <ac:spMkLst>
            <pc:docMk/>
            <pc:sldMk cId="2172422867" sldId="263"/>
            <ac:spMk id="41" creationId="{025FA95A-DA6C-C78A-AA8B-C9E1BBB264A9}"/>
          </ac:spMkLst>
        </pc:spChg>
        <pc:spChg chg="add mod">
          <ac:chgData name="Luca Longinotti" userId="4fe812bbf5e873c0" providerId="LiveId" clId="{ED5BFA4C-6A6C-4203-95DC-218005CAD3A0}" dt="2022-06-28T10:03:54.368" v="5114" actId="1076"/>
          <ac:spMkLst>
            <pc:docMk/>
            <pc:sldMk cId="2172422867" sldId="263"/>
            <ac:spMk id="42" creationId="{2B1CE6E2-B9FC-BE40-9FAA-51875F4EE4C2}"/>
          </ac:spMkLst>
        </pc:spChg>
        <pc:spChg chg="add mod">
          <ac:chgData name="Luca Longinotti" userId="4fe812bbf5e873c0" providerId="LiveId" clId="{ED5BFA4C-6A6C-4203-95DC-218005CAD3A0}" dt="2022-06-28T13:16:28.229" v="6244" actId="2"/>
          <ac:spMkLst>
            <pc:docMk/>
            <pc:sldMk cId="2172422867" sldId="263"/>
            <ac:spMk id="46" creationId="{4DEB5AC0-C99E-BA97-F980-CB2BEA2057EE}"/>
          </ac:spMkLst>
        </pc:spChg>
        <pc:spChg chg="add mod">
          <ac:chgData name="Luca Longinotti" userId="4fe812bbf5e873c0" providerId="LiveId" clId="{ED5BFA4C-6A6C-4203-95DC-218005CAD3A0}" dt="2022-06-28T13:16:28.406" v="6245" actId="2"/>
          <ac:spMkLst>
            <pc:docMk/>
            <pc:sldMk cId="2172422867" sldId="263"/>
            <ac:spMk id="47" creationId="{4D1FE5F5-7AB4-BEA2-A98F-9D1D5193A3B0}"/>
          </ac:spMkLst>
        </pc:spChg>
        <pc:spChg chg="add del mod">
          <ac:chgData name="Luca Longinotti" userId="4fe812bbf5e873c0" providerId="LiveId" clId="{ED5BFA4C-6A6C-4203-95DC-218005CAD3A0}" dt="2022-06-28T10:04:40.928" v="5125"/>
          <ac:spMkLst>
            <pc:docMk/>
            <pc:sldMk cId="2172422867" sldId="263"/>
            <ac:spMk id="58" creationId="{658675E0-06E8-1C11-F223-ABC40D852F9B}"/>
          </ac:spMkLst>
        </pc:spChg>
        <pc:spChg chg="add mod">
          <ac:chgData name="Luca Longinotti" userId="4fe812bbf5e873c0" providerId="LiveId" clId="{ED5BFA4C-6A6C-4203-95DC-218005CAD3A0}" dt="2022-06-28T12:52:29.389" v="5528" actId="2"/>
          <ac:spMkLst>
            <pc:docMk/>
            <pc:sldMk cId="2172422867" sldId="263"/>
            <ac:spMk id="59" creationId="{29FF162F-539B-70C5-7DAA-6B6BE0EA0DAC}"/>
          </ac:spMkLst>
        </pc:spChg>
        <pc:spChg chg="add mod">
          <ac:chgData name="Luca Longinotti" userId="4fe812bbf5e873c0" providerId="LiveId" clId="{ED5BFA4C-6A6C-4203-95DC-218005CAD3A0}" dt="2022-06-28T12:52:30.433" v="5530" actId="2"/>
          <ac:spMkLst>
            <pc:docMk/>
            <pc:sldMk cId="2172422867" sldId="263"/>
            <ac:spMk id="67" creationId="{984F5B60-4ED6-5021-8F48-B5BE821A5398}"/>
          </ac:spMkLst>
        </pc:spChg>
        <pc:spChg chg="add mod">
          <ac:chgData name="Luca Longinotti" userId="4fe812bbf5e873c0" providerId="LiveId" clId="{ED5BFA4C-6A6C-4203-95DC-218005CAD3A0}" dt="2022-06-28T10:11:13.216" v="5256" actId="1076"/>
          <ac:spMkLst>
            <pc:docMk/>
            <pc:sldMk cId="2172422867" sldId="263"/>
            <ac:spMk id="81" creationId="{05719B57-E2D0-BA5A-EC25-918399F22592}"/>
          </ac:spMkLst>
        </pc:spChg>
        <pc:spChg chg="add del mod">
          <ac:chgData name="Luca Longinotti" userId="4fe812bbf5e873c0" providerId="LiveId" clId="{ED5BFA4C-6A6C-4203-95DC-218005CAD3A0}" dt="2022-06-27T14:10:09.948" v="3744" actId="478"/>
          <ac:spMkLst>
            <pc:docMk/>
            <pc:sldMk cId="2172422867" sldId="263"/>
            <ac:spMk id="88" creationId="{5FC00E2A-7B8B-0BC5-4D77-03D2D3D7AC8F}"/>
          </ac:spMkLst>
        </pc:spChg>
        <pc:spChg chg="add del mod">
          <ac:chgData name="Luca Longinotti" userId="4fe812bbf5e873c0" providerId="LiveId" clId="{ED5BFA4C-6A6C-4203-95DC-218005CAD3A0}" dt="2022-06-27T14:10:54.367" v="3748" actId="478"/>
          <ac:spMkLst>
            <pc:docMk/>
            <pc:sldMk cId="2172422867" sldId="263"/>
            <ac:spMk id="89" creationId="{96A8A724-4238-D793-E474-D998F65BADA2}"/>
          </ac:spMkLst>
        </pc:spChg>
        <pc:spChg chg="add del mod">
          <ac:chgData name="Luca Longinotti" userId="4fe812bbf5e873c0" providerId="LiveId" clId="{ED5BFA4C-6A6C-4203-95DC-218005CAD3A0}" dt="2022-06-27T14:10:55.667" v="3749" actId="478"/>
          <ac:spMkLst>
            <pc:docMk/>
            <pc:sldMk cId="2172422867" sldId="263"/>
            <ac:spMk id="90" creationId="{8BAD1670-165B-82E7-C653-08C0A3BBF761}"/>
          </ac:spMkLst>
        </pc:spChg>
        <pc:spChg chg="add del mod">
          <ac:chgData name="Luca Longinotti" userId="4fe812bbf5e873c0" providerId="LiveId" clId="{ED5BFA4C-6A6C-4203-95DC-218005CAD3A0}" dt="2022-06-28T10:07:30.546" v="5201" actId="478"/>
          <ac:spMkLst>
            <pc:docMk/>
            <pc:sldMk cId="2172422867" sldId="263"/>
            <ac:spMk id="91" creationId="{C19EC7FE-3BDA-B5B9-B28A-76D4AE65F2FA}"/>
          </ac:spMkLst>
        </pc:spChg>
        <pc:spChg chg="add del mod">
          <ac:chgData name="Luca Longinotti" userId="4fe812bbf5e873c0" providerId="LiveId" clId="{ED5BFA4C-6A6C-4203-95DC-218005CAD3A0}" dt="2022-06-28T10:07:20.517" v="5198" actId="478"/>
          <ac:spMkLst>
            <pc:docMk/>
            <pc:sldMk cId="2172422867" sldId="263"/>
            <ac:spMk id="92" creationId="{33BA36C1-9B12-66D3-41DC-2BDA95B8C79A}"/>
          </ac:spMkLst>
        </pc:spChg>
        <pc:spChg chg="add del mod">
          <ac:chgData name="Luca Longinotti" userId="4fe812bbf5e873c0" providerId="LiveId" clId="{ED5BFA4C-6A6C-4203-95DC-218005CAD3A0}" dt="2022-06-28T10:07:21.969" v="5199" actId="478"/>
          <ac:spMkLst>
            <pc:docMk/>
            <pc:sldMk cId="2172422867" sldId="263"/>
            <ac:spMk id="93" creationId="{20E40325-EF2C-6852-A8BB-44DD3643D228}"/>
          </ac:spMkLst>
        </pc:spChg>
        <pc:spChg chg="add mod">
          <ac:chgData name="Luca Longinotti" userId="4fe812bbf5e873c0" providerId="LiveId" clId="{ED5BFA4C-6A6C-4203-95DC-218005CAD3A0}" dt="2022-06-28T13:02:41.180" v="5830" actId="20577"/>
          <ac:spMkLst>
            <pc:docMk/>
            <pc:sldMk cId="2172422867" sldId="263"/>
            <ac:spMk id="94" creationId="{601476CA-101A-A213-DE00-0EC59CF9DA64}"/>
          </ac:spMkLst>
        </pc:spChg>
        <pc:spChg chg="add del mod">
          <ac:chgData name="Luca Longinotti" userId="4fe812bbf5e873c0" providerId="LiveId" clId="{ED5BFA4C-6A6C-4203-95DC-218005CAD3A0}" dt="2022-06-27T15:25:03.967" v="4066" actId="478"/>
          <ac:spMkLst>
            <pc:docMk/>
            <pc:sldMk cId="2172422867" sldId="263"/>
            <ac:spMk id="96" creationId="{7536ECE7-4C07-23A7-3D80-EC7393E219DE}"/>
          </ac:spMkLst>
        </pc:spChg>
        <pc:spChg chg="add mod">
          <ac:chgData name="Luca Longinotti" userId="4fe812bbf5e873c0" providerId="LiveId" clId="{ED5BFA4C-6A6C-4203-95DC-218005CAD3A0}" dt="2022-06-28T10:02:30.430" v="5099" actId="1076"/>
          <ac:spMkLst>
            <pc:docMk/>
            <pc:sldMk cId="2172422867" sldId="263"/>
            <ac:spMk id="99" creationId="{BFDD7098-4345-D957-8070-74D22E85A5DA}"/>
          </ac:spMkLst>
        </pc:spChg>
        <pc:spChg chg="add mod">
          <ac:chgData name="Luca Longinotti" userId="4fe812bbf5e873c0" providerId="LiveId" clId="{ED5BFA4C-6A6C-4203-95DC-218005CAD3A0}" dt="2022-06-28T10:03:23.949" v="5110" actId="1076"/>
          <ac:spMkLst>
            <pc:docMk/>
            <pc:sldMk cId="2172422867" sldId="263"/>
            <ac:spMk id="100" creationId="{A501C4E0-1363-D75E-B315-FE702511471E}"/>
          </ac:spMkLst>
        </pc:spChg>
        <pc:spChg chg="add mod">
          <ac:chgData name="Luca Longinotti" userId="4fe812bbf5e873c0" providerId="LiveId" clId="{ED5BFA4C-6A6C-4203-95DC-218005CAD3A0}" dt="2022-06-28T10:03:32.168" v="5112" actId="1076"/>
          <ac:spMkLst>
            <pc:docMk/>
            <pc:sldMk cId="2172422867" sldId="263"/>
            <ac:spMk id="108" creationId="{BA5E4E60-9B62-2DED-FB27-9D8602482633}"/>
          </ac:spMkLst>
        </pc:spChg>
        <pc:spChg chg="add mod">
          <ac:chgData name="Luca Longinotti" userId="4fe812bbf5e873c0" providerId="LiveId" clId="{ED5BFA4C-6A6C-4203-95DC-218005CAD3A0}" dt="2022-06-28T12:52:28.638" v="5526" actId="2"/>
          <ac:spMkLst>
            <pc:docMk/>
            <pc:sldMk cId="2172422867" sldId="263"/>
            <ac:spMk id="109" creationId="{2483671A-C8DC-E32F-2BCD-F77BD0D5E205}"/>
          </ac:spMkLst>
        </pc:spChg>
        <pc:spChg chg="add mod">
          <ac:chgData name="Luca Longinotti" userId="4fe812bbf5e873c0" providerId="LiveId" clId="{ED5BFA4C-6A6C-4203-95DC-218005CAD3A0}" dt="2022-06-27T14:17:48.525" v="3935" actId="1076"/>
          <ac:spMkLst>
            <pc:docMk/>
            <pc:sldMk cId="2172422867" sldId="263"/>
            <ac:spMk id="110" creationId="{F88C0BD5-F74C-BEC1-30BA-A832727FFE80}"/>
          </ac:spMkLst>
        </pc:spChg>
        <pc:spChg chg="add mod">
          <ac:chgData name="Luca Longinotti" userId="4fe812bbf5e873c0" providerId="LiveId" clId="{ED5BFA4C-6A6C-4203-95DC-218005CAD3A0}" dt="2022-06-27T14:19:40.424" v="3962" actId="1076"/>
          <ac:spMkLst>
            <pc:docMk/>
            <pc:sldMk cId="2172422867" sldId="263"/>
            <ac:spMk id="111" creationId="{0C15D2E5-2F1C-A863-9860-CA78F3C02633}"/>
          </ac:spMkLst>
        </pc:spChg>
        <pc:spChg chg="add del mod">
          <ac:chgData name="Luca Longinotti" userId="4fe812bbf5e873c0" providerId="LiveId" clId="{ED5BFA4C-6A6C-4203-95DC-218005CAD3A0}" dt="2022-06-27T14:19:41.930" v="3963" actId="478"/>
          <ac:spMkLst>
            <pc:docMk/>
            <pc:sldMk cId="2172422867" sldId="263"/>
            <ac:spMk id="118" creationId="{864A3BF7-5F00-C4DF-8117-6B61A0CB5D62}"/>
          </ac:spMkLst>
        </pc:spChg>
        <pc:spChg chg="add mod">
          <ac:chgData name="Luca Longinotti" userId="4fe812bbf5e873c0" providerId="LiveId" clId="{ED5BFA4C-6A6C-4203-95DC-218005CAD3A0}" dt="2022-06-27T14:18:44.004" v="3951" actId="1076"/>
          <ac:spMkLst>
            <pc:docMk/>
            <pc:sldMk cId="2172422867" sldId="263"/>
            <ac:spMk id="119" creationId="{C452297D-6D14-FE97-63B3-A1C065A99501}"/>
          </ac:spMkLst>
        </pc:spChg>
        <pc:spChg chg="add del mod">
          <ac:chgData name="Luca Longinotti" userId="4fe812bbf5e873c0" providerId="LiveId" clId="{ED5BFA4C-6A6C-4203-95DC-218005CAD3A0}" dt="2022-06-27T14:18:40.487" v="3950"/>
          <ac:spMkLst>
            <pc:docMk/>
            <pc:sldMk cId="2172422867" sldId="263"/>
            <ac:spMk id="120" creationId="{EAA138C9-E46C-3872-1CA3-FF4FE5EEA0AD}"/>
          </ac:spMkLst>
        </pc:spChg>
        <pc:spChg chg="add mod">
          <ac:chgData name="Luca Longinotti" userId="4fe812bbf5e873c0" providerId="LiveId" clId="{ED5BFA4C-6A6C-4203-95DC-218005CAD3A0}" dt="2022-06-28T10:02:39.720" v="5101" actId="1076"/>
          <ac:spMkLst>
            <pc:docMk/>
            <pc:sldMk cId="2172422867" sldId="263"/>
            <ac:spMk id="137" creationId="{2F1D90FB-ED91-1AE3-6934-6F91D72DEFB1}"/>
          </ac:spMkLst>
        </pc:spChg>
        <pc:cxnChg chg="add del mod">
          <ac:chgData name="Luca Longinotti" userId="4fe812bbf5e873c0" providerId="LiveId" clId="{ED5BFA4C-6A6C-4203-95DC-218005CAD3A0}" dt="2022-06-27T13:52:57.422" v="3485"/>
          <ac:cxnSpMkLst>
            <pc:docMk/>
            <pc:sldMk cId="2172422867" sldId="263"/>
            <ac:cxnSpMk id="8" creationId="{B04F7BE3-37B4-592B-5638-A5A296876F08}"/>
          </ac:cxnSpMkLst>
        </pc:cxnChg>
        <pc:cxnChg chg="add del mod">
          <ac:chgData name="Luca Longinotti" userId="4fe812bbf5e873c0" providerId="LiveId" clId="{ED5BFA4C-6A6C-4203-95DC-218005CAD3A0}" dt="2022-06-27T13:52:57.422" v="3485"/>
          <ac:cxnSpMkLst>
            <pc:docMk/>
            <pc:sldMk cId="2172422867" sldId="263"/>
            <ac:cxnSpMk id="10" creationId="{93AAF6EB-042F-110A-DD0E-CF0ADD47CF3B}"/>
          </ac:cxnSpMkLst>
        </pc:cxnChg>
        <pc:cxnChg chg="add del mod">
          <ac:chgData name="Luca Longinotti" userId="4fe812bbf5e873c0" providerId="LiveId" clId="{ED5BFA4C-6A6C-4203-95DC-218005CAD3A0}" dt="2022-06-27T13:52:57.422" v="3485"/>
          <ac:cxnSpMkLst>
            <pc:docMk/>
            <pc:sldMk cId="2172422867" sldId="263"/>
            <ac:cxnSpMk id="13" creationId="{E88A0134-034A-3B6C-6F8B-4170D2A1E1FE}"/>
          </ac:cxnSpMkLst>
        </pc:cxnChg>
        <pc:cxnChg chg="add del mod">
          <ac:chgData name="Luca Longinotti" userId="4fe812bbf5e873c0" providerId="LiveId" clId="{ED5BFA4C-6A6C-4203-95DC-218005CAD3A0}" dt="2022-06-27T13:52:57.422" v="3485"/>
          <ac:cxnSpMkLst>
            <pc:docMk/>
            <pc:sldMk cId="2172422867" sldId="263"/>
            <ac:cxnSpMk id="15" creationId="{4D14487E-1CE4-171D-B34F-F69E97B03D13}"/>
          </ac:cxnSpMkLst>
        </pc:cxnChg>
        <pc:cxnChg chg="add del mod">
          <ac:chgData name="Luca Longinotti" userId="4fe812bbf5e873c0" providerId="LiveId" clId="{ED5BFA4C-6A6C-4203-95DC-218005CAD3A0}" dt="2022-06-27T13:52:57.422" v="3485"/>
          <ac:cxnSpMkLst>
            <pc:docMk/>
            <pc:sldMk cId="2172422867" sldId="263"/>
            <ac:cxnSpMk id="19" creationId="{C9F05E37-06A6-3676-2A66-237FB057FDD0}"/>
          </ac:cxnSpMkLst>
        </pc:cxnChg>
        <pc:cxnChg chg="add del mod">
          <ac:chgData name="Luca Longinotti" userId="4fe812bbf5e873c0" providerId="LiveId" clId="{ED5BFA4C-6A6C-4203-95DC-218005CAD3A0}" dt="2022-06-27T13:52:57.422" v="3485"/>
          <ac:cxnSpMkLst>
            <pc:docMk/>
            <pc:sldMk cId="2172422867" sldId="263"/>
            <ac:cxnSpMk id="23" creationId="{DF938E46-7472-8184-2EAD-931B3F7C065A}"/>
          </ac:cxnSpMkLst>
        </pc:cxnChg>
        <pc:cxnChg chg="add mod">
          <ac:chgData name="Luca Longinotti" userId="4fe812bbf5e873c0" providerId="LiveId" clId="{ED5BFA4C-6A6C-4203-95DC-218005CAD3A0}" dt="2022-06-28T10:02:44.969" v="5102" actId="14100"/>
          <ac:cxnSpMkLst>
            <pc:docMk/>
            <pc:sldMk cId="2172422867" sldId="263"/>
            <ac:cxnSpMk id="29" creationId="{EABE5E7E-438C-66D1-AB10-A7A4F1E0D1C4}"/>
          </ac:cxnSpMkLst>
        </pc:cxnChg>
        <pc:cxnChg chg="add mod">
          <ac:chgData name="Luca Longinotti" userId="4fe812bbf5e873c0" providerId="LiveId" clId="{ED5BFA4C-6A6C-4203-95DC-218005CAD3A0}" dt="2022-06-28T10:10:54.562" v="5252" actId="1076"/>
          <ac:cxnSpMkLst>
            <pc:docMk/>
            <pc:sldMk cId="2172422867" sldId="263"/>
            <ac:cxnSpMk id="30" creationId="{2507136D-59CA-5E2F-9A50-F17C1DAFCF8D}"/>
          </ac:cxnSpMkLst>
        </pc:cxnChg>
        <pc:cxnChg chg="add del mod">
          <ac:chgData name="Luca Longinotti" userId="4fe812bbf5e873c0" providerId="LiveId" clId="{ED5BFA4C-6A6C-4203-95DC-218005CAD3A0}" dt="2022-06-27T15:25:08.361" v="4070" actId="478"/>
          <ac:cxnSpMkLst>
            <pc:docMk/>
            <pc:sldMk cId="2172422867" sldId="263"/>
            <ac:cxnSpMk id="35" creationId="{DDBF4D2A-11CB-AE6F-50C0-5127551E142F}"/>
          </ac:cxnSpMkLst>
        </pc:cxnChg>
        <pc:cxnChg chg="add mod">
          <ac:chgData name="Luca Longinotti" userId="4fe812bbf5e873c0" providerId="LiveId" clId="{ED5BFA4C-6A6C-4203-95DC-218005CAD3A0}" dt="2022-06-28T10:01:43.552" v="5090" actId="1076"/>
          <ac:cxnSpMkLst>
            <pc:docMk/>
            <pc:sldMk cId="2172422867" sldId="263"/>
            <ac:cxnSpMk id="37" creationId="{A6584C22-C8CD-C135-898A-9B4762984FE8}"/>
          </ac:cxnSpMkLst>
        </pc:cxnChg>
        <pc:cxnChg chg="add del mod">
          <ac:chgData name="Luca Longinotti" userId="4fe812bbf5e873c0" providerId="LiveId" clId="{ED5BFA4C-6A6C-4203-95DC-218005CAD3A0}" dt="2022-06-27T14:08:09.870" v="3719" actId="478"/>
          <ac:cxnSpMkLst>
            <pc:docMk/>
            <pc:sldMk cId="2172422867" sldId="263"/>
            <ac:cxnSpMk id="40" creationId="{F9DA04C2-D00B-410D-D84B-1EBD3DC46F99}"/>
          </ac:cxnSpMkLst>
        </pc:cxnChg>
        <pc:cxnChg chg="add del mod">
          <ac:chgData name="Luca Longinotti" userId="4fe812bbf5e873c0" providerId="LiveId" clId="{ED5BFA4C-6A6C-4203-95DC-218005CAD3A0}" dt="2022-06-27T14:06:18.313" v="3699" actId="478"/>
          <ac:cxnSpMkLst>
            <pc:docMk/>
            <pc:sldMk cId="2172422867" sldId="263"/>
            <ac:cxnSpMk id="43" creationId="{107741EB-12B1-4EAA-DA8A-A44D896AB5E9}"/>
          </ac:cxnSpMkLst>
        </pc:cxnChg>
        <pc:cxnChg chg="add del mod">
          <ac:chgData name="Luca Longinotti" userId="4fe812bbf5e873c0" providerId="LiveId" clId="{ED5BFA4C-6A6C-4203-95DC-218005CAD3A0}" dt="2022-06-27T14:03:14.616" v="3659" actId="478"/>
          <ac:cxnSpMkLst>
            <pc:docMk/>
            <pc:sldMk cId="2172422867" sldId="263"/>
            <ac:cxnSpMk id="44" creationId="{00C4A581-D6BD-EF71-F12D-0FDEC7110F9C}"/>
          </ac:cxnSpMkLst>
        </pc:cxnChg>
        <pc:cxnChg chg="add del">
          <ac:chgData name="Luca Longinotti" userId="4fe812bbf5e873c0" providerId="LiveId" clId="{ED5BFA4C-6A6C-4203-95DC-218005CAD3A0}" dt="2022-06-28T10:08:33.762" v="5211" actId="478"/>
          <ac:cxnSpMkLst>
            <pc:docMk/>
            <pc:sldMk cId="2172422867" sldId="263"/>
            <ac:cxnSpMk id="45" creationId="{6522E2ED-BC69-D7D8-E1EC-07957C6C1843}"/>
          </ac:cxnSpMkLst>
        </pc:cxnChg>
        <pc:cxnChg chg="add del mod">
          <ac:chgData name="Luca Longinotti" userId="4fe812bbf5e873c0" providerId="LiveId" clId="{ED5BFA4C-6A6C-4203-95DC-218005CAD3A0}" dt="2022-06-27T14:03:13.697" v="3658" actId="478"/>
          <ac:cxnSpMkLst>
            <pc:docMk/>
            <pc:sldMk cId="2172422867" sldId="263"/>
            <ac:cxnSpMk id="45" creationId="{F97D9DE0-A2B0-DA09-26A1-0F99D296DC6C}"/>
          </ac:cxnSpMkLst>
        </pc:cxnChg>
        <pc:cxnChg chg="add mod">
          <ac:chgData name="Luca Longinotti" userId="4fe812bbf5e873c0" providerId="LiveId" clId="{ED5BFA4C-6A6C-4203-95DC-218005CAD3A0}" dt="2022-06-28T10:11:06.005" v="5255" actId="1076"/>
          <ac:cxnSpMkLst>
            <pc:docMk/>
            <pc:sldMk cId="2172422867" sldId="263"/>
            <ac:cxnSpMk id="49" creationId="{AC9CA020-3D64-CB3B-A93D-875B8810D190}"/>
          </ac:cxnSpMkLst>
        </pc:cxnChg>
        <pc:cxnChg chg="add del mod">
          <ac:chgData name="Luca Longinotti" userId="4fe812bbf5e873c0" providerId="LiveId" clId="{ED5BFA4C-6A6C-4203-95DC-218005CAD3A0}" dt="2022-06-27T14:05:32.635" v="3692" actId="478"/>
          <ac:cxnSpMkLst>
            <pc:docMk/>
            <pc:sldMk cId="2172422867" sldId="263"/>
            <ac:cxnSpMk id="53" creationId="{72BB5BFE-2986-305D-5689-E7F088584F11}"/>
          </ac:cxnSpMkLst>
        </pc:cxnChg>
        <pc:cxnChg chg="add del mod">
          <ac:chgData name="Luca Longinotti" userId="4fe812bbf5e873c0" providerId="LiveId" clId="{ED5BFA4C-6A6C-4203-95DC-218005CAD3A0}" dt="2022-06-27T14:05:35.010" v="3693" actId="478"/>
          <ac:cxnSpMkLst>
            <pc:docMk/>
            <pc:sldMk cId="2172422867" sldId="263"/>
            <ac:cxnSpMk id="57" creationId="{CAEEC19D-23CC-0E50-C12E-FFF327E5C98F}"/>
          </ac:cxnSpMkLst>
        </pc:cxnChg>
        <pc:cxnChg chg="add del mod">
          <ac:chgData name="Luca Longinotti" userId="4fe812bbf5e873c0" providerId="LiveId" clId="{ED5BFA4C-6A6C-4203-95DC-218005CAD3A0}" dt="2022-06-27T14:05:49.040" v="3696" actId="478"/>
          <ac:cxnSpMkLst>
            <pc:docMk/>
            <pc:sldMk cId="2172422867" sldId="263"/>
            <ac:cxnSpMk id="63" creationId="{CB1B5631-D445-DE09-B73A-65695800EB30}"/>
          </ac:cxnSpMkLst>
        </pc:cxnChg>
        <pc:cxnChg chg="add del mod">
          <ac:chgData name="Luca Longinotti" userId="4fe812bbf5e873c0" providerId="LiveId" clId="{ED5BFA4C-6A6C-4203-95DC-218005CAD3A0}" dt="2022-06-28T10:08:15.089" v="5208" actId="478"/>
          <ac:cxnSpMkLst>
            <pc:docMk/>
            <pc:sldMk cId="2172422867" sldId="263"/>
            <ac:cxnSpMk id="66" creationId="{D0A71101-B713-FE2F-9D28-9898D2FE188F}"/>
          </ac:cxnSpMkLst>
        </pc:cxnChg>
        <pc:cxnChg chg="add del mod">
          <ac:chgData name="Luca Longinotti" userId="4fe812bbf5e873c0" providerId="LiveId" clId="{ED5BFA4C-6A6C-4203-95DC-218005CAD3A0}" dt="2022-06-27T14:06:49.391" v="3703" actId="478"/>
          <ac:cxnSpMkLst>
            <pc:docMk/>
            <pc:sldMk cId="2172422867" sldId="263"/>
            <ac:cxnSpMk id="68" creationId="{F6D76762-9FB4-7BED-C2C9-002A3B89310C}"/>
          </ac:cxnSpMkLst>
        </pc:cxnChg>
        <pc:cxnChg chg="add del mod">
          <ac:chgData name="Luca Longinotti" userId="4fe812bbf5e873c0" providerId="LiveId" clId="{ED5BFA4C-6A6C-4203-95DC-218005CAD3A0}" dt="2022-06-27T14:07:22.579" v="3708" actId="478"/>
          <ac:cxnSpMkLst>
            <pc:docMk/>
            <pc:sldMk cId="2172422867" sldId="263"/>
            <ac:cxnSpMk id="71" creationId="{A4D920E4-29A9-2378-26D5-3CC619AF1536}"/>
          </ac:cxnSpMkLst>
        </pc:cxnChg>
        <pc:cxnChg chg="add del mod">
          <ac:chgData name="Luca Longinotti" userId="4fe812bbf5e873c0" providerId="LiveId" clId="{ED5BFA4C-6A6C-4203-95DC-218005CAD3A0}" dt="2022-06-27T14:07:34.061" v="3710" actId="478"/>
          <ac:cxnSpMkLst>
            <pc:docMk/>
            <pc:sldMk cId="2172422867" sldId="263"/>
            <ac:cxnSpMk id="75" creationId="{299CBB8E-7EC1-0444-1B95-2407FB2BFADF}"/>
          </ac:cxnSpMkLst>
        </pc:cxnChg>
        <pc:cxnChg chg="add mod">
          <ac:chgData name="Luca Longinotti" userId="4fe812bbf5e873c0" providerId="LiveId" clId="{ED5BFA4C-6A6C-4203-95DC-218005CAD3A0}" dt="2022-06-28T10:11:37.831" v="5260" actId="14100"/>
          <ac:cxnSpMkLst>
            <pc:docMk/>
            <pc:sldMk cId="2172422867" sldId="263"/>
            <ac:cxnSpMk id="77" creationId="{2FA99D32-3EAD-F24C-1885-D20CFAA68563}"/>
          </ac:cxnSpMkLst>
        </pc:cxnChg>
        <pc:cxnChg chg="add mod">
          <ac:chgData name="Luca Longinotti" userId="4fe812bbf5e873c0" providerId="LiveId" clId="{ED5BFA4C-6A6C-4203-95DC-218005CAD3A0}" dt="2022-06-28T10:11:02.735" v="5254" actId="1076"/>
          <ac:cxnSpMkLst>
            <pc:docMk/>
            <pc:sldMk cId="2172422867" sldId="263"/>
            <ac:cxnSpMk id="79" creationId="{58E7E540-0033-4ED4-31DD-E936C4B4DC06}"/>
          </ac:cxnSpMkLst>
        </pc:cxnChg>
        <pc:cxnChg chg="add del">
          <ac:chgData name="Luca Longinotti" userId="4fe812bbf5e873c0" providerId="LiveId" clId="{ED5BFA4C-6A6C-4203-95DC-218005CAD3A0}" dt="2022-06-27T14:08:17.172" v="3721" actId="478"/>
          <ac:cxnSpMkLst>
            <pc:docMk/>
            <pc:sldMk cId="2172422867" sldId="263"/>
            <ac:cxnSpMk id="81" creationId="{1FDE817A-CE60-8EA7-6243-710D2CE0E472}"/>
          </ac:cxnSpMkLst>
        </pc:cxnChg>
        <pc:cxnChg chg="add mod">
          <ac:chgData name="Luca Longinotti" userId="4fe812bbf5e873c0" providerId="LiveId" clId="{ED5BFA4C-6A6C-4203-95DC-218005CAD3A0}" dt="2022-06-28T10:11:18.764" v="5257" actId="14100"/>
          <ac:cxnSpMkLst>
            <pc:docMk/>
            <pc:sldMk cId="2172422867" sldId="263"/>
            <ac:cxnSpMk id="83" creationId="{B8E2FC63-C593-7CAD-58D1-7A2988C36BCD}"/>
          </ac:cxnSpMkLst>
        </pc:cxnChg>
        <pc:cxnChg chg="add del mod">
          <ac:chgData name="Luca Longinotti" userId="4fe812bbf5e873c0" providerId="LiveId" clId="{ED5BFA4C-6A6C-4203-95DC-218005CAD3A0}" dt="2022-06-27T14:08:30.795" v="3724" actId="478"/>
          <ac:cxnSpMkLst>
            <pc:docMk/>
            <pc:sldMk cId="2172422867" sldId="263"/>
            <ac:cxnSpMk id="85" creationId="{5432E1CD-27A2-47E3-08BE-77E19BC1049E}"/>
          </ac:cxnSpMkLst>
        </pc:cxnChg>
        <pc:cxnChg chg="add mod">
          <ac:chgData name="Luca Longinotti" userId="4fe812bbf5e873c0" providerId="LiveId" clId="{ED5BFA4C-6A6C-4203-95DC-218005CAD3A0}" dt="2022-06-28T10:11:06.005" v="5255" actId="1076"/>
          <ac:cxnSpMkLst>
            <pc:docMk/>
            <pc:sldMk cId="2172422867" sldId="263"/>
            <ac:cxnSpMk id="87" creationId="{6C294FEE-52F0-079D-0663-792CCC378C29}"/>
          </ac:cxnSpMkLst>
        </pc:cxnChg>
        <pc:cxnChg chg="add del mod">
          <ac:chgData name="Luca Longinotti" userId="4fe812bbf5e873c0" providerId="LiveId" clId="{ED5BFA4C-6A6C-4203-95DC-218005CAD3A0}" dt="2022-06-27T15:25:05.057" v="4067" actId="478"/>
          <ac:cxnSpMkLst>
            <pc:docMk/>
            <pc:sldMk cId="2172422867" sldId="263"/>
            <ac:cxnSpMk id="95" creationId="{B8E93CC2-5781-4CFE-0CC0-434A6F25EBEB}"/>
          </ac:cxnSpMkLst>
        </pc:cxnChg>
        <pc:cxnChg chg="add mod">
          <ac:chgData name="Luca Longinotti" userId="4fe812bbf5e873c0" providerId="LiveId" clId="{ED5BFA4C-6A6C-4203-95DC-218005CAD3A0}" dt="2022-06-28T10:03:27.916" v="5111" actId="14100"/>
          <ac:cxnSpMkLst>
            <pc:docMk/>
            <pc:sldMk cId="2172422867" sldId="263"/>
            <ac:cxnSpMk id="102" creationId="{856A1DF9-2266-55C7-99CF-EEE2C50E623F}"/>
          </ac:cxnSpMkLst>
        </pc:cxnChg>
        <pc:cxnChg chg="add del mod">
          <ac:chgData name="Luca Longinotti" userId="4fe812bbf5e873c0" providerId="LiveId" clId="{ED5BFA4C-6A6C-4203-95DC-218005CAD3A0}" dt="2022-06-27T14:13:57.840" v="3861" actId="478"/>
          <ac:cxnSpMkLst>
            <pc:docMk/>
            <pc:sldMk cId="2172422867" sldId="263"/>
            <ac:cxnSpMk id="104" creationId="{ADB0BA7A-7B67-4E71-9BB4-3BBCD05D1F8A}"/>
          </ac:cxnSpMkLst>
        </pc:cxnChg>
        <pc:cxnChg chg="add mod">
          <ac:chgData name="Luca Longinotti" userId="4fe812bbf5e873c0" providerId="LiveId" clId="{ED5BFA4C-6A6C-4203-95DC-218005CAD3A0}" dt="2022-06-28T10:02:36.375" v="5100" actId="14100"/>
          <ac:cxnSpMkLst>
            <pc:docMk/>
            <pc:sldMk cId="2172422867" sldId="263"/>
            <ac:cxnSpMk id="107" creationId="{9B654340-F4E6-84B7-E2C5-EA6DD300524A}"/>
          </ac:cxnSpMkLst>
        </pc:cxnChg>
        <pc:cxnChg chg="add del mod">
          <ac:chgData name="Luca Longinotti" userId="4fe812bbf5e873c0" providerId="LiveId" clId="{ED5BFA4C-6A6C-4203-95DC-218005CAD3A0}" dt="2022-06-27T14:18:12.265" v="3939" actId="478"/>
          <ac:cxnSpMkLst>
            <pc:docMk/>
            <pc:sldMk cId="2172422867" sldId="263"/>
            <ac:cxnSpMk id="113" creationId="{587ACA40-745B-B4FF-511E-B6237B39D24D}"/>
          </ac:cxnSpMkLst>
        </pc:cxnChg>
        <pc:cxnChg chg="add mod">
          <ac:chgData name="Luca Longinotti" userId="4fe812bbf5e873c0" providerId="LiveId" clId="{ED5BFA4C-6A6C-4203-95DC-218005CAD3A0}" dt="2022-06-27T16:54:50.141" v="4853" actId="108"/>
          <ac:cxnSpMkLst>
            <pc:docMk/>
            <pc:sldMk cId="2172422867" sldId="263"/>
            <ac:cxnSpMk id="115" creationId="{66390369-344A-D19F-8001-40A19C4197CC}"/>
          </ac:cxnSpMkLst>
        </pc:cxnChg>
        <pc:cxnChg chg="add del mod">
          <ac:chgData name="Luca Longinotti" userId="4fe812bbf5e873c0" providerId="LiveId" clId="{ED5BFA4C-6A6C-4203-95DC-218005CAD3A0}" dt="2022-06-27T14:18:31.501" v="3942" actId="11529"/>
          <ac:cxnSpMkLst>
            <pc:docMk/>
            <pc:sldMk cId="2172422867" sldId="263"/>
            <ac:cxnSpMk id="117" creationId="{34440A0A-C45A-5A6E-E57F-7DAA360F0966}"/>
          </ac:cxnSpMkLst>
        </pc:cxnChg>
        <pc:cxnChg chg="add mod">
          <ac:chgData name="Luca Longinotti" userId="4fe812bbf5e873c0" providerId="LiveId" clId="{ED5BFA4C-6A6C-4203-95DC-218005CAD3A0}" dt="2022-06-27T16:54:41.567" v="4851" actId="108"/>
          <ac:cxnSpMkLst>
            <pc:docMk/>
            <pc:sldMk cId="2172422867" sldId="263"/>
            <ac:cxnSpMk id="122" creationId="{A23333C7-A20A-EF88-EFE9-804C9E8865E1}"/>
          </ac:cxnSpMkLst>
        </pc:cxnChg>
        <pc:cxnChg chg="add del mod">
          <ac:chgData name="Luca Longinotti" userId="4fe812bbf5e873c0" providerId="LiveId" clId="{ED5BFA4C-6A6C-4203-95DC-218005CAD3A0}" dt="2022-06-27T14:19:56.831" v="3967" actId="478"/>
          <ac:cxnSpMkLst>
            <pc:docMk/>
            <pc:sldMk cId="2172422867" sldId="263"/>
            <ac:cxnSpMk id="131" creationId="{6F752085-E04B-9A04-F6EC-C080D827F33C}"/>
          </ac:cxnSpMkLst>
        </pc:cxnChg>
        <pc:cxnChg chg="add mod">
          <ac:chgData name="Luca Longinotti" userId="4fe812bbf5e873c0" providerId="LiveId" clId="{ED5BFA4C-6A6C-4203-95DC-218005CAD3A0}" dt="2022-06-27T16:54:45.653" v="4852" actId="108"/>
          <ac:cxnSpMkLst>
            <pc:docMk/>
            <pc:sldMk cId="2172422867" sldId="263"/>
            <ac:cxnSpMk id="135" creationId="{27EDDAC1-911A-0244-37F9-08A73515A9FD}"/>
          </ac:cxnSpMkLst>
        </pc:cxnChg>
      </pc:sldChg>
      <pc:sldChg chg="addSp modSp add mod">
        <pc:chgData name="Luca Longinotti" userId="4fe812bbf5e873c0" providerId="LiveId" clId="{ED5BFA4C-6A6C-4203-95DC-218005CAD3A0}" dt="2022-06-28T12:53:06.565" v="5653" actId="2"/>
        <pc:sldMkLst>
          <pc:docMk/>
          <pc:sldMk cId="1055022609" sldId="264"/>
        </pc:sldMkLst>
        <pc:spChg chg="mod">
          <ac:chgData name="Luca Longinotti" userId="4fe812bbf5e873c0" providerId="LiveId" clId="{ED5BFA4C-6A6C-4203-95DC-218005CAD3A0}" dt="2022-06-25T20:20:23.549" v="2484" actId="14100"/>
          <ac:spMkLst>
            <pc:docMk/>
            <pc:sldMk cId="1055022609" sldId="264"/>
            <ac:spMk id="2" creationId="{03A7C58A-46C8-7D49-100A-9AED7EC03EC0}"/>
          </ac:spMkLst>
        </pc:spChg>
        <pc:spChg chg="mod">
          <ac:chgData name="Luca Longinotti" userId="4fe812bbf5e873c0" providerId="LiveId" clId="{ED5BFA4C-6A6C-4203-95DC-218005CAD3A0}" dt="2022-06-28T12:52:55.113" v="5600" actId="2"/>
          <ac:spMkLst>
            <pc:docMk/>
            <pc:sldMk cId="1055022609" sldId="264"/>
            <ac:spMk id="3" creationId="{184236CD-1C63-1ABE-FE8B-A185F8B88A7F}"/>
          </ac:spMkLst>
        </pc:spChg>
        <pc:spChg chg="add mod">
          <ac:chgData name="Luca Longinotti" userId="4fe812bbf5e873c0" providerId="LiveId" clId="{ED5BFA4C-6A6C-4203-95DC-218005CAD3A0}" dt="2022-06-28T12:52:57.294" v="5611" actId="2"/>
          <ac:spMkLst>
            <pc:docMk/>
            <pc:sldMk cId="1055022609" sldId="264"/>
            <ac:spMk id="4" creationId="{F6B81E2C-A55F-0145-1FEF-3CC5E8568157}"/>
          </ac:spMkLst>
        </pc:spChg>
        <pc:spChg chg="add mod">
          <ac:chgData name="Luca Longinotti" userId="4fe812bbf5e873c0" providerId="LiveId" clId="{ED5BFA4C-6A6C-4203-95DC-218005CAD3A0}" dt="2022-06-28T12:53:06.565" v="5653" actId="2"/>
          <ac:spMkLst>
            <pc:docMk/>
            <pc:sldMk cId="1055022609" sldId="264"/>
            <ac:spMk id="5" creationId="{B260F26A-046E-BCE1-8F36-99C6D2D09AB9}"/>
          </ac:spMkLst>
        </pc:spChg>
      </pc:sldChg>
      <pc:sldChg chg="addSp delSp modSp new del mod">
        <pc:chgData name="Luca Longinotti" userId="4fe812bbf5e873c0" providerId="LiveId" clId="{ED5BFA4C-6A6C-4203-95DC-218005CAD3A0}" dt="2022-06-28T12:57:30.549" v="5726" actId="47"/>
        <pc:sldMkLst>
          <pc:docMk/>
          <pc:sldMk cId="4038657459" sldId="265"/>
        </pc:sldMkLst>
        <pc:spChg chg="del">
          <ac:chgData name="Luca Longinotti" userId="4fe812bbf5e873c0" providerId="LiveId" clId="{ED5BFA4C-6A6C-4203-95DC-218005CAD3A0}" dt="2022-06-27T21:29:11.275" v="4891" actId="478"/>
          <ac:spMkLst>
            <pc:docMk/>
            <pc:sldMk cId="4038657459" sldId="265"/>
            <ac:spMk id="2" creationId="{EC9A29BC-6E53-1DDE-EC2D-203FC883113D}"/>
          </ac:spMkLst>
        </pc:spChg>
        <pc:spChg chg="del mod">
          <ac:chgData name="Luca Longinotti" userId="4fe812bbf5e873c0" providerId="LiveId" clId="{ED5BFA4C-6A6C-4203-95DC-218005CAD3A0}" dt="2022-06-27T21:29:13.442" v="4892" actId="478"/>
          <ac:spMkLst>
            <pc:docMk/>
            <pc:sldMk cId="4038657459" sldId="265"/>
            <ac:spMk id="3" creationId="{87C8DF41-31B2-09EE-48F3-4A6FED6E00AA}"/>
          </ac:spMkLst>
        </pc:spChg>
        <pc:spChg chg="add mod">
          <ac:chgData name="Luca Longinotti" userId="4fe812bbf5e873c0" providerId="LiveId" clId="{ED5BFA4C-6A6C-4203-95DC-218005CAD3A0}" dt="2022-06-27T21:29:26.209" v="4909" actId="20577"/>
          <ac:spMkLst>
            <pc:docMk/>
            <pc:sldMk cId="4038657459" sldId="265"/>
            <ac:spMk id="4" creationId="{43600819-8081-55BB-EACF-240D42EA6E56}"/>
          </ac:spMkLst>
        </pc:spChg>
        <pc:spChg chg="add del mod">
          <ac:chgData name="Luca Longinotti" userId="4fe812bbf5e873c0" providerId="LiveId" clId="{ED5BFA4C-6A6C-4203-95DC-218005CAD3A0}" dt="2022-06-27T21:29:14.940" v="4893" actId="478"/>
          <ac:spMkLst>
            <pc:docMk/>
            <pc:sldMk cId="4038657459" sldId="265"/>
            <ac:spMk id="6" creationId="{913ECB29-D96F-4607-D301-A55637100DF6}"/>
          </ac:spMkLst>
        </pc:spChg>
        <pc:cxnChg chg="add del mod">
          <ac:chgData name="Luca Longinotti" userId="4fe812bbf5e873c0" providerId="LiveId" clId="{ED5BFA4C-6A6C-4203-95DC-218005CAD3A0}" dt="2022-06-28T12:57:27.009" v="5725" actId="478"/>
          <ac:cxnSpMkLst>
            <pc:docMk/>
            <pc:sldMk cId="4038657459" sldId="265"/>
            <ac:cxnSpMk id="3" creationId="{C98D3F3B-13BF-A5D9-4EA1-0B3E0087B12C}"/>
          </ac:cxnSpMkLst>
        </pc:cxnChg>
      </pc:sldChg>
      <pc:sldChg chg="addSp delSp modSp add mod">
        <pc:chgData name="Luca Longinotti" userId="4fe812bbf5e873c0" providerId="LiveId" clId="{ED5BFA4C-6A6C-4203-95DC-218005CAD3A0}" dt="2022-06-28T17:37:14.314" v="6248" actId="478"/>
        <pc:sldMkLst>
          <pc:docMk/>
          <pc:sldMk cId="2244780704" sldId="266"/>
        </pc:sldMkLst>
        <pc:spChg chg="mod">
          <ac:chgData name="Luca Longinotti" userId="4fe812bbf5e873c0" providerId="LiveId" clId="{ED5BFA4C-6A6C-4203-95DC-218005CAD3A0}" dt="2022-06-25T18:49:43.179" v="516" actId="20577"/>
          <ac:spMkLst>
            <pc:docMk/>
            <pc:sldMk cId="2244780704" sldId="266"/>
            <ac:spMk id="2" creationId="{03A7C58A-46C8-7D49-100A-9AED7EC03EC0}"/>
          </ac:spMkLst>
        </pc:spChg>
        <pc:spChg chg="del mod">
          <ac:chgData name="Luca Longinotti" userId="4fe812bbf5e873c0" providerId="LiveId" clId="{ED5BFA4C-6A6C-4203-95DC-218005CAD3A0}" dt="2022-06-26T19:18:18.273" v="2498" actId="478"/>
          <ac:spMkLst>
            <pc:docMk/>
            <pc:sldMk cId="2244780704" sldId="266"/>
            <ac:spMk id="3" creationId="{184236CD-1C63-1ABE-FE8B-A185F8B88A7F}"/>
          </ac:spMkLst>
        </pc:spChg>
        <pc:spChg chg="add mod">
          <ac:chgData name="Luca Longinotti" userId="4fe812bbf5e873c0" providerId="LiveId" clId="{ED5BFA4C-6A6C-4203-95DC-218005CAD3A0}" dt="2022-06-27T08:28:28.512" v="3049" actId="1076"/>
          <ac:spMkLst>
            <pc:docMk/>
            <pc:sldMk cId="2244780704" sldId="266"/>
            <ac:spMk id="4" creationId="{CABE9F5D-16F1-FA2D-D832-1F440B0229C3}"/>
          </ac:spMkLst>
        </pc:spChg>
        <pc:spChg chg="add del mod">
          <ac:chgData name="Luca Longinotti" userId="4fe812bbf5e873c0" providerId="LiveId" clId="{ED5BFA4C-6A6C-4203-95DC-218005CAD3A0}" dt="2022-06-26T19:23:15.464" v="2534" actId="478"/>
          <ac:spMkLst>
            <pc:docMk/>
            <pc:sldMk cId="2244780704" sldId="266"/>
            <ac:spMk id="10" creationId="{0EF2138D-6261-5807-10EB-CD875AF1A883}"/>
          </ac:spMkLst>
        </pc:spChg>
        <pc:spChg chg="add del mod">
          <ac:chgData name="Luca Longinotti" userId="4fe812bbf5e873c0" providerId="LiveId" clId="{ED5BFA4C-6A6C-4203-95DC-218005CAD3A0}" dt="2022-06-27T12:59:20.708" v="3111" actId="14100"/>
          <ac:spMkLst>
            <pc:docMk/>
            <pc:sldMk cId="2244780704" sldId="266"/>
            <ac:spMk id="11" creationId="{8AF9D55D-9D6F-0772-41C5-C470A5D97D31}"/>
          </ac:spMkLst>
        </pc:spChg>
        <pc:spChg chg="add mod">
          <ac:chgData name="Luca Longinotti" userId="4fe812bbf5e873c0" providerId="LiveId" clId="{ED5BFA4C-6A6C-4203-95DC-218005CAD3A0}" dt="2022-06-27T08:28:19.689" v="3048" actId="1076"/>
          <ac:spMkLst>
            <pc:docMk/>
            <pc:sldMk cId="2244780704" sldId="266"/>
            <ac:spMk id="16" creationId="{3B899CFC-7226-779E-D8BB-E4E77AEA4811}"/>
          </ac:spMkLst>
        </pc:spChg>
        <pc:spChg chg="add mod">
          <ac:chgData name="Luca Longinotti" userId="4fe812bbf5e873c0" providerId="LiveId" clId="{ED5BFA4C-6A6C-4203-95DC-218005CAD3A0}" dt="2022-06-27T13:12:52.185" v="3265" actId="1076"/>
          <ac:spMkLst>
            <pc:docMk/>
            <pc:sldMk cId="2244780704" sldId="266"/>
            <ac:spMk id="21" creationId="{6AE70AAB-03B6-D77D-B000-BE49CF5EF836}"/>
          </ac:spMkLst>
        </pc:spChg>
        <pc:spChg chg="add mod">
          <ac:chgData name="Luca Longinotti" userId="4fe812bbf5e873c0" providerId="LiveId" clId="{ED5BFA4C-6A6C-4203-95DC-218005CAD3A0}" dt="2022-06-27T22:02:23.016" v="4984" actId="1076"/>
          <ac:spMkLst>
            <pc:docMk/>
            <pc:sldMk cId="2244780704" sldId="266"/>
            <ac:spMk id="22" creationId="{8353605C-3744-6C19-3324-B45B07606E24}"/>
          </ac:spMkLst>
        </pc:spChg>
        <pc:spChg chg="add del mod">
          <ac:chgData name="Luca Longinotti" userId="4fe812bbf5e873c0" providerId="LiveId" clId="{ED5BFA4C-6A6C-4203-95DC-218005CAD3A0}" dt="2022-06-27T13:18:42.228" v="3336" actId="1076"/>
          <ac:spMkLst>
            <pc:docMk/>
            <pc:sldMk cId="2244780704" sldId="266"/>
            <ac:spMk id="23" creationId="{8F6E1840-E078-C637-F2AD-FD7C671340DA}"/>
          </ac:spMkLst>
        </pc:spChg>
        <pc:spChg chg="add mod">
          <ac:chgData name="Luca Longinotti" userId="4fe812bbf5e873c0" providerId="LiveId" clId="{ED5BFA4C-6A6C-4203-95DC-218005CAD3A0}" dt="2022-06-27T13:18:35.386" v="3335" actId="1076"/>
          <ac:spMkLst>
            <pc:docMk/>
            <pc:sldMk cId="2244780704" sldId="266"/>
            <ac:spMk id="24" creationId="{48798CFB-FA1C-B225-F651-40368FF4E137}"/>
          </ac:spMkLst>
        </pc:spChg>
        <pc:spChg chg="add mod">
          <ac:chgData name="Luca Longinotti" userId="4fe812bbf5e873c0" providerId="LiveId" clId="{ED5BFA4C-6A6C-4203-95DC-218005CAD3A0}" dt="2022-06-27T22:08:31.552" v="5043" actId="1076"/>
          <ac:spMkLst>
            <pc:docMk/>
            <pc:sldMk cId="2244780704" sldId="266"/>
            <ac:spMk id="26" creationId="{35EB66DF-4220-E598-543D-7895A641D17D}"/>
          </ac:spMkLst>
        </pc:spChg>
        <pc:spChg chg="add mod">
          <ac:chgData name="Luca Longinotti" userId="4fe812bbf5e873c0" providerId="LiveId" clId="{ED5BFA4C-6A6C-4203-95DC-218005CAD3A0}" dt="2022-06-28T12:53:10.098" v="5671" actId="2"/>
          <ac:spMkLst>
            <pc:docMk/>
            <pc:sldMk cId="2244780704" sldId="266"/>
            <ac:spMk id="31" creationId="{63346071-DE20-743B-1233-DA9A6827E759}"/>
          </ac:spMkLst>
        </pc:spChg>
        <pc:spChg chg="add mod">
          <ac:chgData name="Luca Longinotti" userId="4fe812bbf5e873c0" providerId="LiveId" clId="{ED5BFA4C-6A6C-4203-95DC-218005CAD3A0}" dt="2022-06-27T22:09:34.249" v="5055" actId="1076"/>
          <ac:spMkLst>
            <pc:docMk/>
            <pc:sldMk cId="2244780704" sldId="266"/>
            <ac:spMk id="32" creationId="{1E34FAA9-CF20-63A5-55E0-825CA60E228B}"/>
          </ac:spMkLst>
        </pc:spChg>
        <pc:spChg chg="add mod">
          <ac:chgData name="Luca Longinotti" userId="4fe812bbf5e873c0" providerId="LiveId" clId="{ED5BFA4C-6A6C-4203-95DC-218005CAD3A0}" dt="2022-06-27T22:09:10.705" v="5050" actId="1076"/>
          <ac:spMkLst>
            <pc:docMk/>
            <pc:sldMk cId="2244780704" sldId="266"/>
            <ac:spMk id="33" creationId="{08A27EA7-A8BD-D4C2-96D1-919289AC861E}"/>
          </ac:spMkLst>
        </pc:spChg>
        <pc:spChg chg="add mod">
          <ac:chgData name="Luca Longinotti" userId="4fe812bbf5e873c0" providerId="LiveId" clId="{ED5BFA4C-6A6C-4203-95DC-218005CAD3A0}" dt="2022-06-27T22:09:06.205" v="5049" actId="1076"/>
          <ac:spMkLst>
            <pc:docMk/>
            <pc:sldMk cId="2244780704" sldId="266"/>
            <ac:spMk id="34" creationId="{2C675495-C647-19A8-82B2-F4FD72BFB905}"/>
          </ac:spMkLst>
        </pc:spChg>
        <pc:spChg chg="add mod">
          <ac:chgData name="Luca Longinotti" userId="4fe812bbf5e873c0" providerId="LiveId" clId="{ED5BFA4C-6A6C-4203-95DC-218005CAD3A0}" dt="2022-06-27T08:28:51.211" v="3053" actId="1076"/>
          <ac:spMkLst>
            <pc:docMk/>
            <pc:sldMk cId="2244780704" sldId="266"/>
            <ac:spMk id="35" creationId="{87CE5EDD-3FB8-3FF2-FDF9-914C84A409DB}"/>
          </ac:spMkLst>
        </pc:spChg>
        <pc:spChg chg="add mod">
          <ac:chgData name="Luca Longinotti" userId="4fe812bbf5e873c0" providerId="LiveId" clId="{ED5BFA4C-6A6C-4203-95DC-218005CAD3A0}" dt="2022-06-27T13:12:58.143" v="3266" actId="1076"/>
          <ac:spMkLst>
            <pc:docMk/>
            <pc:sldMk cId="2244780704" sldId="266"/>
            <ac:spMk id="37" creationId="{EC092688-A768-AC9B-0B81-5EC230390081}"/>
          </ac:spMkLst>
        </pc:spChg>
        <pc:spChg chg="add mod">
          <ac:chgData name="Luca Longinotti" userId="4fe812bbf5e873c0" providerId="LiveId" clId="{ED5BFA4C-6A6C-4203-95DC-218005CAD3A0}" dt="2022-06-27T12:59:42.078" v="3112" actId="207"/>
          <ac:spMkLst>
            <pc:docMk/>
            <pc:sldMk cId="2244780704" sldId="266"/>
            <ac:spMk id="41" creationId="{618D42C5-67AC-9A81-7F24-84FD410C45D2}"/>
          </ac:spMkLst>
        </pc:spChg>
        <pc:spChg chg="add mod">
          <ac:chgData name="Luca Longinotti" userId="4fe812bbf5e873c0" providerId="LiveId" clId="{ED5BFA4C-6A6C-4203-95DC-218005CAD3A0}" dt="2022-06-27T13:10:39.141" v="3237" actId="1076"/>
          <ac:spMkLst>
            <pc:docMk/>
            <pc:sldMk cId="2244780704" sldId="266"/>
            <ac:spMk id="54" creationId="{24DC049A-D528-0949-7910-D136361E601C}"/>
          </ac:spMkLst>
        </pc:spChg>
        <pc:spChg chg="add mod">
          <ac:chgData name="Luca Longinotti" userId="4fe812bbf5e873c0" providerId="LiveId" clId="{ED5BFA4C-6A6C-4203-95DC-218005CAD3A0}" dt="2022-06-27T13:20:04.905" v="3338" actId="1076"/>
          <ac:spMkLst>
            <pc:docMk/>
            <pc:sldMk cId="2244780704" sldId="266"/>
            <ac:spMk id="55" creationId="{12F30307-FE6D-7A8F-80B7-48F4226F25AF}"/>
          </ac:spMkLst>
        </pc:spChg>
        <pc:spChg chg="add mod">
          <ac:chgData name="Luca Longinotti" userId="4fe812bbf5e873c0" providerId="LiveId" clId="{ED5BFA4C-6A6C-4203-95DC-218005CAD3A0}" dt="2022-06-27T13:20:02.238" v="3337" actId="1076"/>
          <ac:spMkLst>
            <pc:docMk/>
            <pc:sldMk cId="2244780704" sldId="266"/>
            <ac:spMk id="56" creationId="{96EADEB6-72D9-7A2E-191F-318A5F53E5E9}"/>
          </ac:spMkLst>
        </pc:spChg>
        <pc:spChg chg="add del mod">
          <ac:chgData name="Luca Longinotti" userId="4fe812bbf5e873c0" providerId="LiveId" clId="{ED5BFA4C-6A6C-4203-95DC-218005CAD3A0}" dt="2022-06-26T19:46:12.149" v="2985" actId="478"/>
          <ac:spMkLst>
            <pc:docMk/>
            <pc:sldMk cId="2244780704" sldId="266"/>
            <ac:spMk id="59" creationId="{A9F8873D-B281-E3A2-1311-14DDE811BE83}"/>
          </ac:spMkLst>
        </pc:spChg>
        <pc:spChg chg="add mod">
          <ac:chgData name="Luca Longinotti" userId="4fe812bbf5e873c0" providerId="LiveId" clId="{ED5BFA4C-6A6C-4203-95DC-218005CAD3A0}" dt="2022-06-27T12:58:13.802" v="3093" actId="1076"/>
          <ac:spMkLst>
            <pc:docMk/>
            <pc:sldMk cId="2244780704" sldId="266"/>
            <ac:spMk id="60" creationId="{7286C774-0FD7-75CC-C113-E3066A437D99}"/>
          </ac:spMkLst>
        </pc:spChg>
        <pc:spChg chg="add mod">
          <ac:chgData name="Luca Longinotti" userId="4fe812bbf5e873c0" providerId="LiveId" clId="{ED5BFA4C-6A6C-4203-95DC-218005CAD3A0}" dt="2022-06-27T12:58:48.830" v="3097" actId="14100"/>
          <ac:spMkLst>
            <pc:docMk/>
            <pc:sldMk cId="2244780704" sldId="266"/>
            <ac:spMk id="62" creationId="{23ABDE9B-DEA2-F9C3-F1BD-DC883402A052}"/>
          </ac:spMkLst>
        </pc:spChg>
        <pc:spChg chg="add mod">
          <ac:chgData name="Luca Longinotti" userId="4fe812bbf5e873c0" providerId="LiveId" clId="{ED5BFA4C-6A6C-4203-95DC-218005CAD3A0}" dt="2022-06-27T22:09:18.460" v="5052" actId="1076"/>
          <ac:spMkLst>
            <pc:docMk/>
            <pc:sldMk cId="2244780704" sldId="266"/>
            <ac:spMk id="68" creationId="{15CD7BCC-AF05-F09E-A249-039CE5ACF5BD}"/>
          </ac:spMkLst>
        </pc:spChg>
        <pc:spChg chg="add mod">
          <ac:chgData name="Luca Longinotti" userId="4fe812bbf5e873c0" providerId="LiveId" clId="{ED5BFA4C-6A6C-4203-95DC-218005CAD3A0}" dt="2022-06-27T13:33:03.213" v="3349" actId="20577"/>
          <ac:spMkLst>
            <pc:docMk/>
            <pc:sldMk cId="2244780704" sldId="266"/>
            <ac:spMk id="69" creationId="{B2B0CB26-5E34-2D81-4ED8-FA9E36C75618}"/>
          </ac:spMkLst>
        </pc:spChg>
        <pc:spChg chg="add mod">
          <ac:chgData name="Luca Longinotti" userId="4fe812bbf5e873c0" providerId="LiveId" clId="{ED5BFA4C-6A6C-4203-95DC-218005CAD3A0}" dt="2022-06-27T22:09:29.605" v="5054" actId="1076"/>
          <ac:spMkLst>
            <pc:docMk/>
            <pc:sldMk cId="2244780704" sldId="266"/>
            <ac:spMk id="70" creationId="{F191BA04-6111-36DB-2457-82323C6848A2}"/>
          </ac:spMkLst>
        </pc:spChg>
        <pc:spChg chg="add mod">
          <ac:chgData name="Luca Longinotti" userId="4fe812bbf5e873c0" providerId="LiveId" clId="{ED5BFA4C-6A6C-4203-95DC-218005CAD3A0}" dt="2022-06-27T22:09:41.813" v="5056" actId="1076"/>
          <ac:spMkLst>
            <pc:docMk/>
            <pc:sldMk cId="2244780704" sldId="266"/>
            <ac:spMk id="71" creationId="{E143DDC0-1DF5-8D5F-CBD7-10BF1AECA746}"/>
          </ac:spMkLst>
        </pc:spChg>
        <pc:spChg chg="add mod">
          <ac:chgData name="Luca Longinotti" userId="4fe812bbf5e873c0" providerId="LiveId" clId="{ED5BFA4C-6A6C-4203-95DC-218005CAD3A0}" dt="2022-06-27T22:08:40.462" v="5045" actId="1076"/>
          <ac:spMkLst>
            <pc:docMk/>
            <pc:sldMk cId="2244780704" sldId="266"/>
            <ac:spMk id="73" creationId="{FD822C31-654F-CF77-9358-E396ABA297DB}"/>
          </ac:spMkLst>
        </pc:spChg>
        <pc:spChg chg="add mod">
          <ac:chgData name="Luca Longinotti" userId="4fe812bbf5e873c0" providerId="LiveId" clId="{ED5BFA4C-6A6C-4203-95DC-218005CAD3A0}" dt="2022-06-27T22:02:39.559" v="4986" actId="207"/>
          <ac:spMkLst>
            <pc:docMk/>
            <pc:sldMk cId="2244780704" sldId="266"/>
            <ac:spMk id="77" creationId="{A2F5BEAD-BA6F-B65B-0A3C-5D6DDEA8243A}"/>
          </ac:spMkLst>
        </pc:spChg>
        <pc:spChg chg="add del mod">
          <ac:chgData name="Luca Longinotti" userId="4fe812bbf5e873c0" providerId="LiveId" clId="{ED5BFA4C-6A6C-4203-95DC-218005CAD3A0}" dt="2022-06-27T13:03:13.759" v="3173" actId="478"/>
          <ac:spMkLst>
            <pc:docMk/>
            <pc:sldMk cId="2244780704" sldId="266"/>
            <ac:spMk id="78" creationId="{DD2CC2E2-B7A8-D27B-0683-7971C28584BB}"/>
          </ac:spMkLst>
        </pc:spChg>
        <pc:spChg chg="add del mod">
          <ac:chgData name="Luca Longinotti" userId="4fe812bbf5e873c0" providerId="LiveId" clId="{ED5BFA4C-6A6C-4203-95DC-218005CAD3A0}" dt="2022-06-27T13:03:04.773" v="3169" actId="478"/>
          <ac:spMkLst>
            <pc:docMk/>
            <pc:sldMk cId="2244780704" sldId="266"/>
            <ac:spMk id="79" creationId="{D96DB630-09EC-2436-D0BC-C3C36E1574A5}"/>
          </ac:spMkLst>
        </pc:spChg>
        <pc:spChg chg="add del mod">
          <ac:chgData name="Luca Longinotti" userId="4fe812bbf5e873c0" providerId="LiveId" clId="{ED5BFA4C-6A6C-4203-95DC-218005CAD3A0}" dt="2022-06-27T13:03:11.926" v="3172" actId="478"/>
          <ac:spMkLst>
            <pc:docMk/>
            <pc:sldMk cId="2244780704" sldId="266"/>
            <ac:spMk id="80" creationId="{9CF1195E-013F-FE47-57D5-36B571E9862B}"/>
          </ac:spMkLst>
        </pc:spChg>
        <pc:spChg chg="add del mod">
          <ac:chgData name="Luca Longinotti" userId="4fe812bbf5e873c0" providerId="LiveId" clId="{ED5BFA4C-6A6C-4203-95DC-218005CAD3A0}" dt="2022-06-28T17:37:12.510" v="6247" actId="478"/>
          <ac:spMkLst>
            <pc:docMk/>
            <pc:sldMk cId="2244780704" sldId="266"/>
            <ac:spMk id="81" creationId="{3508FAF8-84FC-FFED-DF5C-11408A3635CA}"/>
          </ac:spMkLst>
        </pc:spChg>
        <pc:spChg chg="add mod">
          <ac:chgData name="Luca Longinotti" userId="4fe812bbf5e873c0" providerId="LiveId" clId="{ED5BFA4C-6A6C-4203-95DC-218005CAD3A0}" dt="2022-06-27T08:28:59.758" v="3055" actId="1076"/>
          <ac:spMkLst>
            <pc:docMk/>
            <pc:sldMk cId="2244780704" sldId="266"/>
            <ac:spMk id="82" creationId="{01B23CA7-DF81-375A-C180-8DA55DC12CEE}"/>
          </ac:spMkLst>
        </pc:spChg>
        <pc:spChg chg="add mod">
          <ac:chgData name="Luca Longinotti" userId="4fe812bbf5e873c0" providerId="LiveId" clId="{ED5BFA4C-6A6C-4203-95DC-218005CAD3A0}" dt="2022-06-27T13:11:28.813" v="3260" actId="1076"/>
          <ac:spMkLst>
            <pc:docMk/>
            <pc:sldMk cId="2244780704" sldId="266"/>
            <ac:spMk id="83" creationId="{12FF5078-32CE-9290-C20C-9AF7B6E86F31}"/>
          </ac:spMkLst>
        </pc:spChg>
        <pc:spChg chg="add del mod">
          <ac:chgData name="Luca Longinotti" userId="4fe812bbf5e873c0" providerId="LiveId" clId="{ED5BFA4C-6A6C-4203-95DC-218005CAD3A0}" dt="2022-06-28T17:37:14.314" v="6248" actId="478"/>
          <ac:spMkLst>
            <pc:docMk/>
            <pc:sldMk cId="2244780704" sldId="266"/>
            <ac:spMk id="85" creationId="{25BE35ED-8D24-56C0-01C6-B0134BA2DF8F}"/>
          </ac:spMkLst>
        </pc:spChg>
        <pc:spChg chg="add mod">
          <ac:chgData name="Luca Longinotti" userId="4fe812bbf5e873c0" providerId="LiveId" clId="{ED5BFA4C-6A6C-4203-95DC-218005CAD3A0}" dt="2022-06-27T13:10:13.330" v="3226" actId="1076"/>
          <ac:spMkLst>
            <pc:docMk/>
            <pc:sldMk cId="2244780704" sldId="266"/>
            <ac:spMk id="90" creationId="{D5D1106A-4115-E560-D8B7-B6FAB173F474}"/>
          </ac:spMkLst>
        </pc:spChg>
        <pc:spChg chg="add mod">
          <ac:chgData name="Luca Longinotti" userId="4fe812bbf5e873c0" providerId="LiveId" clId="{ED5BFA4C-6A6C-4203-95DC-218005CAD3A0}" dt="2022-06-27T13:10:03.664" v="3223" actId="1076"/>
          <ac:spMkLst>
            <pc:docMk/>
            <pc:sldMk cId="2244780704" sldId="266"/>
            <ac:spMk id="91" creationId="{45C6A9D7-8B49-DE8A-BD1F-75D0E95C3618}"/>
          </ac:spMkLst>
        </pc:spChg>
        <pc:spChg chg="add mod">
          <ac:chgData name="Luca Longinotti" userId="4fe812bbf5e873c0" providerId="LiveId" clId="{ED5BFA4C-6A6C-4203-95DC-218005CAD3A0}" dt="2022-06-27T13:11:06.316" v="3248" actId="20577"/>
          <ac:spMkLst>
            <pc:docMk/>
            <pc:sldMk cId="2244780704" sldId="266"/>
            <ac:spMk id="92" creationId="{49DAB6C5-27C2-142C-66AC-B712D2304A95}"/>
          </ac:spMkLst>
        </pc:spChg>
        <pc:spChg chg="add mod">
          <ac:chgData name="Luca Longinotti" userId="4fe812bbf5e873c0" providerId="LiveId" clId="{ED5BFA4C-6A6C-4203-95DC-218005CAD3A0}" dt="2022-06-28T12:53:10.808" v="5675" actId="2"/>
          <ac:spMkLst>
            <pc:docMk/>
            <pc:sldMk cId="2244780704" sldId="266"/>
            <ac:spMk id="93" creationId="{5E94DFC5-613E-0416-3A26-6FE7501845C8}"/>
          </ac:spMkLst>
        </pc:spChg>
        <pc:spChg chg="add mod">
          <ac:chgData name="Luca Longinotti" userId="4fe812bbf5e873c0" providerId="LiveId" clId="{ED5BFA4C-6A6C-4203-95DC-218005CAD3A0}" dt="2022-06-28T12:53:11.283" v="5678" actId="2"/>
          <ac:spMkLst>
            <pc:docMk/>
            <pc:sldMk cId="2244780704" sldId="266"/>
            <ac:spMk id="94" creationId="{D142385A-855D-D4EB-04D2-310560C073D2}"/>
          </ac:spMkLst>
        </pc:spChg>
        <pc:spChg chg="add mod">
          <ac:chgData name="Luca Longinotti" userId="4fe812bbf5e873c0" providerId="LiveId" clId="{ED5BFA4C-6A6C-4203-95DC-218005CAD3A0}" dt="2022-06-28T12:53:10.275" v="5672" actId="2"/>
          <ac:spMkLst>
            <pc:docMk/>
            <pc:sldMk cId="2244780704" sldId="266"/>
            <ac:spMk id="95" creationId="{961895FB-AA10-5A8A-DA7F-9C2BC1CB1BE0}"/>
          </ac:spMkLst>
        </pc:spChg>
        <pc:spChg chg="add mod">
          <ac:chgData name="Luca Longinotti" userId="4fe812bbf5e873c0" providerId="LiveId" clId="{ED5BFA4C-6A6C-4203-95DC-218005CAD3A0}" dt="2022-06-28T12:53:10.425" v="5673" actId="2"/>
          <ac:spMkLst>
            <pc:docMk/>
            <pc:sldMk cId="2244780704" sldId="266"/>
            <ac:spMk id="96" creationId="{A0F75A08-1609-5DFF-018A-1BF6391B1349}"/>
          </ac:spMkLst>
        </pc:spChg>
        <pc:spChg chg="add mod">
          <ac:chgData name="Luca Longinotti" userId="4fe812bbf5e873c0" providerId="LiveId" clId="{ED5BFA4C-6A6C-4203-95DC-218005CAD3A0}" dt="2022-06-27T22:08:46.837" v="5047" actId="1076"/>
          <ac:spMkLst>
            <pc:docMk/>
            <pc:sldMk cId="2244780704" sldId="266"/>
            <ac:spMk id="97" creationId="{9CC7AA2A-44A7-2B8B-EE70-3C025B1DAD09}"/>
          </ac:spMkLst>
        </pc:spChg>
        <pc:spChg chg="add del mod">
          <ac:chgData name="Luca Longinotti" userId="4fe812bbf5e873c0" providerId="LiveId" clId="{ED5BFA4C-6A6C-4203-95DC-218005CAD3A0}" dt="2022-06-26T19:47:18.158" v="3018" actId="478"/>
          <ac:spMkLst>
            <pc:docMk/>
            <pc:sldMk cId="2244780704" sldId="266"/>
            <ac:spMk id="98" creationId="{540B6CD3-D80C-106A-EAB2-CD63EF106A59}"/>
          </ac:spMkLst>
        </pc:spChg>
        <pc:spChg chg="add del mod">
          <ac:chgData name="Luca Longinotti" userId="4fe812bbf5e873c0" providerId="LiveId" clId="{ED5BFA4C-6A6C-4203-95DC-218005CAD3A0}" dt="2022-06-27T21:58:42.194" v="4949"/>
          <ac:spMkLst>
            <pc:docMk/>
            <pc:sldMk cId="2244780704" sldId="266"/>
            <ac:spMk id="98" creationId="{A857EE29-2746-7475-0612-6C5BD9C18148}"/>
          </ac:spMkLst>
        </pc:spChg>
        <pc:spChg chg="add mod">
          <ac:chgData name="Luca Longinotti" userId="4fe812bbf5e873c0" providerId="LiveId" clId="{ED5BFA4C-6A6C-4203-95DC-218005CAD3A0}" dt="2022-06-27T22:06:12.477" v="5025" actId="14100"/>
          <ac:spMkLst>
            <pc:docMk/>
            <pc:sldMk cId="2244780704" sldId="266"/>
            <ac:spMk id="99" creationId="{E75A9B06-8D46-FD26-31B2-01BCD069312B}"/>
          </ac:spMkLst>
        </pc:spChg>
        <pc:spChg chg="add mod">
          <ac:chgData name="Luca Longinotti" userId="4fe812bbf5e873c0" providerId="LiveId" clId="{ED5BFA4C-6A6C-4203-95DC-218005CAD3A0}" dt="2022-06-27T13:14:04.967" v="3277" actId="1076"/>
          <ac:spMkLst>
            <pc:docMk/>
            <pc:sldMk cId="2244780704" sldId="266"/>
            <ac:spMk id="102" creationId="{AC0AC7C7-77E3-5960-AB86-C876CF6B1AF1}"/>
          </ac:spMkLst>
        </pc:spChg>
        <pc:spChg chg="add mod">
          <ac:chgData name="Luca Longinotti" userId="4fe812bbf5e873c0" providerId="LiveId" clId="{ED5BFA4C-6A6C-4203-95DC-218005CAD3A0}" dt="2022-06-27T13:14:22.382" v="3278" actId="1076"/>
          <ac:spMkLst>
            <pc:docMk/>
            <pc:sldMk cId="2244780704" sldId="266"/>
            <ac:spMk id="103" creationId="{9E1F22C7-DE97-A60A-4B61-9099C9FB49A7}"/>
          </ac:spMkLst>
        </pc:spChg>
        <pc:spChg chg="add mod">
          <ac:chgData name="Luca Longinotti" userId="4fe812bbf5e873c0" providerId="LiveId" clId="{ED5BFA4C-6A6C-4203-95DC-218005CAD3A0}" dt="2022-06-28T12:53:10.978" v="5676" actId="2"/>
          <ac:spMkLst>
            <pc:docMk/>
            <pc:sldMk cId="2244780704" sldId="266"/>
            <ac:spMk id="104" creationId="{BC85E8D1-498E-DE62-209A-91EB3275C123}"/>
          </ac:spMkLst>
        </pc:spChg>
        <pc:spChg chg="add mod">
          <ac:chgData name="Luca Longinotti" userId="4fe812bbf5e873c0" providerId="LiveId" clId="{ED5BFA4C-6A6C-4203-95DC-218005CAD3A0}" dt="2022-06-27T13:15:13.885" v="3292" actId="1076"/>
          <ac:spMkLst>
            <pc:docMk/>
            <pc:sldMk cId="2244780704" sldId="266"/>
            <ac:spMk id="105" creationId="{EE68160F-9269-7802-EEED-A2848D870535}"/>
          </ac:spMkLst>
        </pc:spChg>
        <pc:spChg chg="add mod">
          <ac:chgData name="Luca Longinotti" userId="4fe812bbf5e873c0" providerId="LiveId" clId="{ED5BFA4C-6A6C-4203-95DC-218005CAD3A0}" dt="2022-06-27T13:16:00.215" v="3307" actId="1076"/>
          <ac:spMkLst>
            <pc:docMk/>
            <pc:sldMk cId="2244780704" sldId="266"/>
            <ac:spMk id="107" creationId="{988F4ABA-3676-5476-2FA3-6F3298711BA5}"/>
          </ac:spMkLst>
        </pc:spChg>
        <pc:spChg chg="add mod">
          <ac:chgData name="Luca Longinotti" userId="4fe812bbf5e873c0" providerId="LiveId" clId="{ED5BFA4C-6A6C-4203-95DC-218005CAD3A0}" dt="2022-06-27T22:04:23.471" v="5004" actId="1076"/>
          <ac:spMkLst>
            <pc:docMk/>
            <pc:sldMk cId="2244780704" sldId="266"/>
            <ac:spMk id="108" creationId="{62C6896D-0C2B-913C-7703-CBF3C84C527F}"/>
          </ac:spMkLst>
        </pc:spChg>
        <pc:spChg chg="add del mod">
          <ac:chgData name="Luca Longinotti" userId="4fe812bbf5e873c0" providerId="LiveId" clId="{ED5BFA4C-6A6C-4203-95DC-218005CAD3A0}" dt="2022-06-27T13:15:54.200" v="3305"/>
          <ac:spMkLst>
            <pc:docMk/>
            <pc:sldMk cId="2244780704" sldId="266"/>
            <ac:spMk id="108" creationId="{F9F6D5E4-7966-504D-A506-820C982F6F4E}"/>
          </ac:spMkLst>
        </pc:spChg>
        <pc:spChg chg="add mod">
          <ac:chgData name="Luca Longinotti" userId="4fe812bbf5e873c0" providerId="LiveId" clId="{ED5BFA4C-6A6C-4203-95DC-218005CAD3A0}" dt="2022-06-27T13:16:12.436" v="3313" actId="20577"/>
          <ac:spMkLst>
            <pc:docMk/>
            <pc:sldMk cId="2244780704" sldId="266"/>
            <ac:spMk id="109" creationId="{98CAC163-4B34-13FF-4A7D-BAA44826AB8B}"/>
          </ac:spMkLst>
        </pc:spChg>
        <pc:spChg chg="add mod">
          <ac:chgData name="Luca Longinotti" userId="4fe812bbf5e873c0" providerId="LiveId" clId="{ED5BFA4C-6A6C-4203-95DC-218005CAD3A0}" dt="2022-06-28T12:53:11.439" v="5679" actId="2"/>
          <ac:spMkLst>
            <pc:docMk/>
            <pc:sldMk cId="2244780704" sldId="266"/>
            <ac:spMk id="111" creationId="{5780969B-0187-E379-E47F-CF1722950D88}"/>
          </ac:spMkLst>
        </pc:spChg>
        <pc:spChg chg="add del mod">
          <ac:chgData name="Luca Longinotti" userId="4fe812bbf5e873c0" providerId="LiveId" clId="{ED5BFA4C-6A6C-4203-95DC-218005CAD3A0}" dt="2022-06-26T19:48:09.831" v="3026" actId="1076"/>
          <ac:spMkLst>
            <pc:docMk/>
            <pc:sldMk cId="2244780704" sldId="266"/>
            <ac:spMk id="114" creationId="{BE9F82DE-68E7-EDA9-3510-BF5DE29883E6}"/>
          </ac:spMkLst>
        </pc:spChg>
        <pc:spChg chg="add mod">
          <ac:chgData name="Luca Longinotti" userId="4fe812bbf5e873c0" providerId="LiveId" clId="{ED5BFA4C-6A6C-4203-95DC-218005CAD3A0}" dt="2022-06-27T13:17:20.252" v="3324" actId="1076"/>
          <ac:spMkLst>
            <pc:docMk/>
            <pc:sldMk cId="2244780704" sldId="266"/>
            <ac:spMk id="117" creationId="{4193FCBB-84A6-36B1-4DA5-A7A600FA3DE0}"/>
          </ac:spMkLst>
        </pc:spChg>
        <pc:spChg chg="add mod">
          <ac:chgData name="Luca Longinotti" userId="4fe812bbf5e873c0" providerId="LiveId" clId="{ED5BFA4C-6A6C-4203-95DC-218005CAD3A0}" dt="2022-06-27T13:17:41.246" v="3327" actId="1076"/>
          <ac:spMkLst>
            <pc:docMk/>
            <pc:sldMk cId="2244780704" sldId="266"/>
            <ac:spMk id="118" creationId="{92AD730A-CAE3-ABBA-752D-9F7386E66362}"/>
          </ac:spMkLst>
        </pc:spChg>
        <pc:spChg chg="add mod">
          <ac:chgData name="Luca Longinotti" userId="4fe812bbf5e873c0" providerId="LiveId" clId="{ED5BFA4C-6A6C-4203-95DC-218005CAD3A0}" dt="2022-06-27T13:17:57.204" v="3334" actId="20577"/>
          <ac:spMkLst>
            <pc:docMk/>
            <pc:sldMk cId="2244780704" sldId="266"/>
            <ac:spMk id="119" creationId="{0B460522-1527-3316-3378-471CFBA25FA9}"/>
          </ac:spMkLst>
        </pc:spChg>
        <pc:spChg chg="add mod">
          <ac:chgData name="Luca Longinotti" userId="4fe812bbf5e873c0" providerId="LiveId" clId="{ED5BFA4C-6A6C-4203-95DC-218005CAD3A0}" dt="2022-06-27T13:20:30.857" v="3344" actId="1076"/>
          <ac:spMkLst>
            <pc:docMk/>
            <pc:sldMk cId="2244780704" sldId="266"/>
            <ac:spMk id="120" creationId="{20CEDDD5-9912-C64F-917B-3880F4AFE682}"/>
          </ac:spMkLst>
        </pc:spChg>
        <pc:spChg chg="add mod">
          <ac:chgData name="Luca Longinotti" userId="4fe812bbf5e873c0" providerId="LiveId" clId="{ED5BFA4C-6A6C-4203-95DC-218005CAD3A0}" dt="2022-06-27T13:20:50.904" v="3348" actId="1076"/>
          <ac:spMkLst>
            <pc:docMk/>
            <pc:sldMk cId="2244780704" sldId="266"/>
            <ac:spMk id="121" creationId="{B7362EE8-007B-BE65-D257-B98C75E2BACA}"/>
          </ac:spMkLst>
        </pc:spChg>
        <pc:spChg chg="add mod">
          <ac:chgData name="Luca Longinotti" userId="4fe812bbf5e873c0" providerId="LiveId" clId="{ED5BFA4C-6A6C-4203-95DC-218005CAD3A0}" dt="2022-06-28T12:53:11.134" v="5677" actId="2"/>
          <ac:spMkLst>
            <pc:docMk/>
            <pc:sldMk cId="2244780704" sldId="266"/>
            <ac:spMk id="122" creationId="{4102196C-2298-5DA1-F415-3093A4927DE8}"/>
          </ac:spMkLst>
        </pc:spChg>
        <pc:spChg chg="add mod">
          <ac:chgData name="Luca Longinotti" userId="4fe812bbf5e873c0" providerId="LiveId" clId="{ED5BFA4C-6A6C-4203-95DC-218005CAD3A0}" dt="2022-06-27T22:10:09.427" v="5061" actId="1076"/>
          <ac:spMkLst>
            <pc:docMk/>
            <pc:sldMk cId="2244780704" sldId="266"/>
            <ac:spMk id="123" creationId="{C96D16C7-ADB1-30CB-6FAC-450ECB26734B}"/>
          </ac:spMkLst>
        </pc:spChg>
        <pc:cxnChg chg="add del mod">
          <ac:chgData name="Luca Longinotti" userId="4fe812bbf5e873c0" providerId="LiveId" clId="{ED5BFA4C-6A6C-4203-95DC-218005CAD3A0}" dt="2022-06-27T22:02:53.727" v="4988" actId="478"/>
          <ac:cxnSpMkLst>
            <pc:docMk/>
            <pc:sldMk cId="2244780704" sldId="266"/>
            <ac:cxnSpMk id="5" creationId="{D3A7A487-5A7F-602F-FFC8-C602BB82AF46}"/>
          </ac:cxnSpMkLst>
        </pc:cxnChg>
        <pc:cxnChg chg="add del mod">
          <ac:chgData name="Luca Longinotti" userId="4fe812bbf5e873c0" providerId="LiveId" clId="{ED5BFA4C-6A6C-4203-95DC-218005CAD3A0}" dt="2022-06-26T19:23:17.372" v="2535" actId="478"/>
          <ac:cxnSpMkLst>
            <pc:docMk/>
            <pc:sldMk cId="2244780704" sldId="266"/>
            <ac:cxnSpMk id="6" creationId="{5C928F4B-DA80-CA32-F6B3-1890B0E68C1A}"/>
          </ac:cxnSpMkLst>
        </pc:cxnChg>
        <pc:cxnChg chg="add del">
          <ac:chgData name="Luca Longinotti" userId="4fe812bbf5e873c0" providerId="LiveId" clId="{ED5BFA4C-6A6C-4203-95DC-218005CAD3A0}" dt="2022-06-27T22:03:04.298" v="4990" actId="478"/>
          <ac:cxnSpMkLst>
            <pc:docMk/>
            <pc:sldMk cId="2244780704" sldId="266"/>
            <ac:cxnSpMk id="7" creationId="{340BEDFA-A2E8-0A9F-1882-6992ECFF264E}"/>
          </ac:cxnSpMkLst>
        </pc:cxnChg>
        <pc:cxnChg chg="add del mod">
          <ac:chgData name="Luca Longinotti" userId="4fe812bbf5e873c0" providerId="LiveId" clId="{ED5BFA4C-6A6C-4203-95DC-218005CAD3A0}" dt="2022-06-26T19:22:29.640" v="2529" actId="11529"/>
          <ac:cxnSpMkLst>
            <pc:docMk/>
            <pc:sldMk cId="2244780704" sldId="266"/>
            <ac:cxnSpMk id="8" creationId="{36493A32-F711-1A0D-FDB1-F9C9A20A09E7}"/>
          </ac:cxnSpMkLst>
        </pc:cxnChg>
        <pc:cxnChg chg="add del mod">
          <ac:chgData name="Luca Longinotti" userId="4fe812bbf5e873c0" providerId="LiveId" clId="{ED5BFA4C-6A6C-4203-95DC-218005CAD3A0}" dt="2022-06-26T19:23:18.069" v="2536" actId="478"/>
          <ac:cxnSpMkLst>
            <pc:docMk/>
            <pc:sldMk cId="2244780704" sldId="266"/>
            <ac:cxnSpMk id="9" creationId="{30755CD1-FD51-85ED-F0F8-E56DBD7DC237}"/>
          </ac:cxnSpMkLst>
        </pc:cxnChg>
        <pc:cxnChg chg="add del">
          <ac:chgData name="Luca Longinotti" userId="4fe812bbf5e873c0" providerId="LiveId" clId="{ED5BFA4C-6A6C-4203-95DC-218005CAD3A0}" dt="2022-06-27T22:03:10.495" v="4992" actId="478"/>
          <ac:cxnSpMkLst>
            <pc:docMk/>
            <pc:sldMk cId="2244780704" sldId="266"/>
            <ac:cxnSpMk id="9" creationId="{AFF1CF84-6161-764C-6F47-F11BA4CAE359}"/>
          </ac:cxnSpMkLst>
        </pc:cxnChg>
        <pc:cxnChg chg="add mod">
          <ac:chgData name="Luca Longinotti" userId="4fe812bbf5e873c0" providerId="LiveId" clId="{ED5BFA4C-6A6C-4203-95DC-218005CAD3A0}" dt="2022-06-27T22:03:58.472" v="5000" actId="14100"/>
          <ac:cxnSpMkLst>
            <pc:docMk/>
            <pc:sldMk cId="2244780704" sldId="266"/>
            <ac:cxnSpMk id="12" creationId="{CCE242CA-1B64-7671-457E-376D1411A2E0}"/>
          </ac:cxnSpMkLst>
        </pc:cxnChg>
        <pc:cxnChg chg="add del mod">
          <ac:chgData name="Luca Longinotti" userId="4fe812bbf5e873c0" providerId="LiveId" clId="{ED5BFA4C-6A6C-4203-95DC-218005CAD3A0}" dt="2022-06-26T19:24:31.210" v="2571" actId="11529"/>
          <ac:cxnSpMkLst>
            <pc:docMk/>
            <pc:sldMk cId="2244780704" sldId="266"/>
            <ac:cxnSpMk id="13" creationId="{A73E456F-A56F-1232-988D-9B68F5A855A4}"/>
          </ac:cxnSpMkLst>
        </pc:cxnChg>
        <pc:cxnChg chg="add mod">
          <ac:chgData name="Luca Longinotti" userId="4fe812bbf5e873c0" providerId="LiveId" clId="{ED5BFA4C-6A6C-4203-95DC-218005CAD3A0}" dt="2022-06-27T08:28:28.512" v="3049" actId="1076"/>
          <ac:cxnSpMkLst>
            <pc:docMk/>
            <pc:sldMk cId="2244780704" sldId="266"/>
            <ac:cxnSpMk id="15" creationId="{C39DAB4D-EEBF-59E6-24BA-10C31AB2A9A3}"/>
          </ac:cxnSpMkLst>
        </pc:cxnChg>
        <pc:cxnChg chg="add mod">
          <ac:chgData name="Luca Longinotti" userId="4fe812bbf5e873c0" providerId="LiveId" clId="{ED5BFA4C-6A6C-4203-95DC-218005CAD3A0}" dt="2022-06-27T13:12:52.185" v="3265" actId="1076"/>
          <ac:cxnSpMkLst>
            <pc:docMk/>
            <pc:sldMk cId="2244780704" sldId="266"/>
            <ac:cxnSpMk id="18" creationId="{2C7D08FF-AC72-7C18-1585-91DCC2B78C19}"/>
          </ac:cxnSpMkLst>
        </pc:cxnChg>
        <pc:cxnChg chg="add mod">
          <ac:chgData name="Luca Longinotti" userId="4fe812bbf5e873c0" providerId="LiveId" clId="{ED5BFA4C-6A6C-4203-95DC-218005CAD3A0}" dt="2022-06-27T22:04:34.921" v="5005" actId="14100"/>
          <ac:cxnSpMkLst>
            <pc:docMk/>
            <pc:sldMk cId="2244780704" sldId="266"/>
            <ac:cxnSpMk id="19" creationId="{1D14C1E6-AC50-7402-12D9-B581CE61816B}"/>
          </ac:cxnSpMkLst>
        </pc:cxnChg>
        <pc:cxnChg chg="add del mod">
          <ac:chgData name="Luca Longinotti" userId="4fe812bbf5e873c0" providerId="LiveId" clId="{ED5BFA4C-6A6C-4203-95DC-218005CAD3A0}" dt="2022-06-26T19:25:45.992" v="2581"/>
          <ac:cxnSpMkLst>
            <pc:docMk/>
            <pc:sldMk cId="2244780704" sldId="266"/>
            <ac:cxnSpMk id="20" creationId="{92310FAA-4ECF-C089-CFC8-11FE47D3E424}"/>
          </ac:cxnSpMkLst>
        </pc:cxnChg>
        <pc:cxnChg chg="add mod">
          <ac:chgData name="Luca Longinotti" userId="4fe812bbf5e873c0" providerId="LiveId" clId="{ED5BFA4C-6A6C-4203-95DC-218005CAD3A0}" dt="2022-06-27T22:08:51.797" v="5048" actId="14100"/>
          <ac:cxnSpMkLst>
            <pc:docMk/>
            <pc:sldMk cId="2244780704" sldId="266"/>
            <ac:cxnSpMk id="27" creationId="{2856E84C-0360-74FE-7FDA-5303299BD924}"/>
          </ac:cxnSpMkLst>
        </pc:cxnChg>
        <pc:cxnChg chg="add mod">
          <ac:chgData name="Luca Longinotti" userId="4fe812bbf5e873c0" providerId="LiveId" clId="{ED5BFA4C-6A6C-4203-95DC-218005CAD3A0}" dt="2022-06-27T22:08:22.950" v="5041" actId="14100"/>
          <ac:cxnSpMkLst>
            <pc:docMk/>
            <pc:sldMk cId="2244780704" sldId="266"/>
            <ac:cxnSpMk id="28" creationId="{2A842C57-F235-8709-DD26-27C16D7A0DAF}"/>
          </ac:cxnSpMkLst>
        </pc:cxnChg>
        <pc:cxnChg chg="add del mod">
          <ac:chgData name="Luca Longinotti" userId="4fe812bbf5e873c0" providerId="LiveId" clId="{ED5BFA4C-6A6C-4203-95DC-218005CAD3A0}" dt="2022-06-26T19:49:06.030" v="3041" actId="478"/>
          <ac:cxnSpMkLst>
            <pc:docMk/>
            <pc:sldMk cId="2244780704" sldId="266"/>
            <ac:cxnSpMk id="38" creationId="{4F15FA71-4C8A-D8B3-126F-2F0CA25CE93E}"/>
          </ac:cxnSpMkLst>
        </pc:cxnChg>
        <pc:cxnChg chg="add mod">
          <ac:chgData name="Luca Longinotti" userId="4fe812bbf5e873c0" providerId="LiveId" clId="{ED5BFA4C-6A6C-4203-95DC-218005CAD3A0}" dt="2022-06-27T12:57:01.843" v="3071" actId="1076"/>
          <ac:cxnSpMkLst>
            <pc:docMk/>
            <pc:sldMk cId="2244780704" sldId="266"/>
            <ac:cxnSpMk id="38" creationId="{C1207B21-1C6F-571C-8C8C-BB50D1F3CE0C}"/>
          </ac:cxnSpMkLst>
        </pc:cxnChg>
        <pc:cxnChg chg="add mod">
          <ac:chgData name="Luca Longinotti" userId="4fe812bbf5e873c0" providerId="LiveId" clId="{ED5BFA4C-6A6C-4203-95DC-218005CAD3A0}" dt="2022-06-27T13:12:58.143" v="3266" actId="1076"/>
          <ac:cxnSpMkLst>
            <pc:docMk/>
            <pc:sldMk cId="2244780704" sldId="266"/>
            <ac:cxnSpMk id="39" creationId="{3AA10062-BB2F-748A-036E-08C51031AEA8}"/>
          </ac:cxnSpMkLst>
        </pc:cxnChg>
        <pc:cxnChg chg="add mod">
          <ac:chgData name="Luca Longinotti" userId="4fe812bbf5e873c0" providerId="LiveId" clId="{ED5BFA4C-6A6C-4203-95DC-218005CAD3A0}" dt="2022-06-27T13:12:58.143" v="3266" actId="1076"/>
          <ac:cxnSpMkLst>
            <pc:docMk/>
            <pc:sldMk cId="2244780704" sldId="266"/>
            <ac:cxnSpMk id="50" creationId="{FEEFE223-5745-F788-ED78-199CEF4C205F}"/>
          </ac:cxnSpMkLst>
        </pc:cxnChg>
        <pc:cxnChg chg="add del mod">
          <ac:chgData name="Luca Longinotti" userId="4fe812bbf5e873c0" providerId="LiveId" clId="{ED5BFA4C-6A6C-4203-95DC-218005CAD3A0}" dt="2022-06-26T19:48:56.194" v="3039" actId="478"/>
          <ac:cxnSpMkLst>
            <pc:docMk/>
            <pc:sldMk cId="2244780704" sldId="266"/>
            <ac:cxnSpMk id="58" creationId="{B71B6870-24EB-228F-A299-508A81B9C674}"/>
          </ac:cxnSpMkLst>
        </pc:cxnChg>
        <pc:cxnChg chg="add mod">
          <ac:chgData name="Luca Longinotti" userId="4fe812bbf5e873c0" providerId="LiveId" clId="{ED5BFA4C-6A6C-4203-95DC-218005CAD3A0}" dt="2022-06-27T12:58:20.276" v="3094" actId="14100"/>
          <ac:cxnSpMkLst>
            <pc:docMk/>
            <pc:sldMk cId="2244780704" sldId="266"/>
            <ac:cxnSpMk id="59" creationId="{29E42D3C-9464-74B7-471B-ADF0D6118686}"/>
          </ac:cxnSpMkLst>
        </pc:cxnChg>
        <pc:cxnChg chg="add del mod">
          <ac:chgData name="Luca Longinotti" userId="4fe812bbf5e873c0" providerId="LiveId" clId="{ED5BFA4C-6A6C-4203-95DC-218005CAD3A0}" dt="2022-06-26T19:46:18.997" v="3004" actId="478"/>
          <ac:cxnSpMkLst>
            <pc:docMk/>
            <pc:sldMk cId="2244780704" sldId="266"/>
            <ac:cxnSpMk id="62" creationId="{C774FE03-8E74-C715-1179-322A2ECA887D}"/>
          </ac:cxnSpMkLst>
        </pc:cxnChg>
        <pc:cxnChg chg="add del mod">
          <ac:chgData name="Luca Longinotti" userId="4fe812bbf5e873c0" providerId="LiveId" clId="{ED5BFA4C-6A6C-4203-95DC-218005CAD3A0}" dt="2022-06-27T13:00:17.434" v="3122" actId="478"/>
          <ac:cxnSpMkLst>
            <pc:docMk/>
            <pc:sldMk cId="2244780704" sldId="266"/>
            <ac:cxnSpMk id="63" creationId="{3C5457EE-8114-4733-0DF0-EF63890A7D9B}"/>
          </ac:cxnSpMkLst>
        </pc:cxnChg>
        <pc:cxnChg chg="add mod">
          <ac:chgData name="Luca Longinotti" userId="4fe812bbf5e873c0" providerId="LiveId" clId="{ED5BFA4C-6A6C-4203-95DC-218005CAD3A0}" dt="2022-06-27T22:09:16.168" v="5051" actId="1076"/>
          <ac:cxnSpMkLst>
            <pc:docMk/>
            <pc:sldMk cId="2244780704" sldId="266"/>
            <ac:cxnSpMk id="64" creationId="{B4F9D79B-3641-D41F-F07A-583F7882F141}"/>
          </ac:cxnSpMkLst>
        </pc:cxnChg>
        <pc:cxnChg chg="add del mod">
          <ac:chgData name="Luca Longinotti" userId="4fe812bbf5e873c0" providerId="LiveId" clId="{ED5BFA4C-6A6C-4203-95DC-218005CAD3A0}" dt="2022-06-26T19:44:26.009" v="2940" actId="478"/>
          <ac:cxnSpMkLst>
            <pc:docMk/>
            <pc:sldMk cId="2244780704" sldId="266"/>
            <ac:cxnSpMk id="66" creationId="{91E6417F-0F9E-343D-B953-63AC7ECF70C0}"/>
          </ac:cxnSpMkLst>
        </pc:cxnChg>
        <pc:cxnChg chg="add mod">
          <ac:chgData name="Luca Longinotti" userId="4fe812bbf5e873c0" providerId="LiveId" clId="{ED5BFA4C-6A6C-4203-95DC-218005CAD3A0}" dt="2022-06-27T22:09:21.905" v="5053" actId="1076"/>
          <ac:cxnSpMkLst>
            <pc:docMk/>
            <pc:sldMk cId="2244780704" sldId="266"/>
            <ac:cxnSpMk id="67" creationId="{15FDD5F7-C172-EAF3-6D28-30009F92CA67}"/>
          </ac:cxnSpMkLst>
        </pc:cxnChg>
        <pc:cxnChg chg="add mod">
          <ac:chgData name="Luca Longinotti" userId="4fe812bbf5e873c0" providerId="LiveId" clId="{ED5BFA4C-6A6C-4203-95DC-218005CAD3A0}" dt="2022-06-27T22:08:38.073" v="5044" actId="1076"/>
          <ac:cxnSpMkLst>
            <pc:docMk/>
            <pc:sldMk cId="2244780704" sldId="266"/>
            <ac:cxnSpMk id="72" creationId="{62733AA4-84AB-5044-41AB-66A3F08BA1CD}"/>
          </ac:cxnSpMkLst>
        </pc:cxnChg>
        <pc:cxnChg chg="add del mod">
          <ac:chgData name="Luca Longinotti" userId="4fe812bbf5e873c0" providerId="LiveId" clId="{ED5BFA4C-6A6C-4203-95DC-218005CAD3A0}" dt="2022-06-26T19:46:59.183" v="3012" actId="478"/>
          <ac:cxnSpMkLst>
            <pc:docMk/>
            <pc:sldMk cId="2244780704" sldId="266"/>
            <ac:cxnSpMk id="73" creationId="{7120753E-4E01-CDE1-1ABD-C72A99726BA6}"/>
          </ac:cxnSpMkLst>
        </pc:cxnChg>
        <pc:cxnChg chg="add mod">
          <ac:chgData name="Luca Longinotti" userId="4fe812bbf5e873c0" providerId="LiveId" clId="{ED5BFA4C-6A6C-4203-95DC-218005CAD3A0}" dt="2022-06-27T22:02:06.201" v="4981" actId="1076"/>
          <ac:cxnSpMkLst>
            <pc:docMk/>
            <pc:sldMk cId="2244780704" sldId="266"/>
            <ac:cxnSpMk id="74" creationId="{9365CBD8-86B2-6026-344F-630B33D66AAC}"/>
          </ac:cxnSpMkLst>
        </pc:cxnChg>
        <pc:cxnChg chg="add mod">
          <ac:chgData name="Luca Longinotti" userId="4fe812bbf5e873c0" providerId="LiveId" clId="{ED5BFA4C-6A6C-4203-95DC-218005CAD3A0}" dt="2022-06-27T22:10:13.477" v="5062" actId="1076"/>
          <ac:cxnSpMkLst>
            <pc:docMk/>
            <pc:sldMk cId="2244780704" sldId="266"/>
            <ac:cxnSpMk id="75" creationId="{0D9F0D30-42C5-40B5-5130-99F5492C23BD}"/>
          </ac:cxnSpMkLst>
        </pc:cxnChg>
        <pc:cxnChg chg="add del mod">
          <ac:chgData name="Luca Longinotti" userId="4fe812bbf5e873c0" providerId="LiveId" clId="{ED5BFA4C-6A6C-4203-95DC-218005CAD3A0}" dt="2022-06-28T17:37:11.454" v="6246" actId="478"/>
          <ac:cxnSpMkLst>
            <pc:docMk/>
            <pc:sldMk cId="2244780704" sldId="266"/>
            <ac:cxnSpMk id="76" creationId="{799D6886-9D4F-AF1A-4CA1-C1BAB9B638D2}"/>
          </ac:cxnSpMkLst>
        </pc:cxnChg>
        <pc:cxnChg chg="add mod">
          <ac:chgData name="Luca Longinotti" userId="4fe812bbf5e873c0" providerId="LiveId" clId="{ED5BFA4C-6A6C-4203-95DC-218005CAD3A0}" dt="2022-06-27T08:28:59.758" v="3055" actId="1076"/>
          <ac:cxnSpMkLst>
            <pc:docMk/>
            <pc:sldMk cId="2244780704" sldId="266"/>
            <ac:cxnSpMk id="84" creationId="{D30DCD23-78C2-5AA8-08FD-643C1C0E65D5}"/>
          </ac:cxnSpMkLst>
        </pc:cxnChg>
        <pc:cxnChg chg="add mod">
          <ac:chgData name="Luca Longinotti" userId="4fe812bbf5e873c0" providerId="LiveId" clId="{ED5BFA4C-6A6C-4203-95DC-218005CAD3A0}" dt="2022-06-27T13:10:08.081" v="3224" actId="1076"/>
          <ac:cxnSpMkLst>
            <pc:docMk/>
            <pc:sldMk cId="2244780704" sldId="266"/>
            <ac:cxnSpMk id="86" creationId="{EB837CBD-F44A-FA52-1AA3-333EA90666C7}"/>
          </ac:cxnSpMkLst>
        </pc:cxnChg>
        <pc:cxnChg chg="add mod">
          <ac:chgData name="Luca Longinotti" userId="4fe812bbf5e873c0" providerId="LiveId" clId="{ED5BFA4C-6A6C-4203-95DC-218005CAD3A0}" dt="2022-06-27T13:09:56.291" v="3221" actId="1076"/>
          <ac:cxnSpMkLst>
            <pc:docMk/>
            <pc:sldMk cId="2244780704" sldId="266"/>
            <ac:cxnSpMk id="87" creationId="{2ACBCF71-6DF3-8C48-820A-FDF968434032}"/>
          </ac:cxnSpMkLst>
        </pc:cxnChg>
        <pc:cxnChg chg="add mod">
          <ac:chgData name="Luca Longinotti" userId="4fe812bbf5e873c0" providerId="LiveId" clId="{ED5BFA4C-6A6C-4203-95DC-218005CAD3A0}" dt="2022-06-27T08:28:59.758" v="3055" actId="1076"/>
          <ac:cxnSpMkLst>
            <pc:docMk/>
            <pc:sldMk cId="2244780704" sldId="266"/>
            <ac:cxnSpMk id="88" creationId="{CE36C017-767A-8B6D-B793-122DA3CEFD51}"/>
          </ac:cxnSpMkLst>
        </pc:cxnChg>
        <pc:cxnChg chg="add mod">
          <ac:chgData name="Luca Longinotti" userId="4fe812bbf5e873c0" providerId="LiveId" clId="{ED5BFA4C-6A6C-4203-95DC-218005CAD3A0}" dt="2022-06-27T13:11:23.082" v="3258" actId="1076"/>
          <ac:cxnSpMkLst>
            <pc:docMk/>
            <pc:sldMk cId="2244780704" sldId="266"/>
            <ac:cxnSpMk id="89" creationId="{02071C13-130D-2D1A-0C13-4BC352811B60}"/>
          </ac:cxnSpMkLst>
        </pc:cxnChg>
        <pc:cxnChg chg="add mod">
          <ac:chgData name="Luca Longinotti" userId="4fe812bbf5e873c0" providerId="LiveId" clId="{ED5BFA4C-6A6C-4203-95DC-218005CAD3A0}" dt="2022-06-27T13:13:45.280" v="3274" actId="1076"/>
          <ac:cxnSpMkLst>
            <pc:docMk/>
            <pc:sldMk cId="2244780704" sldId="266"/>
            <ac:cxnSpMk id="100" creationId="{A3985835-0934-5DF9-1390-BA19CC4F9304}"/>
          </ac:cxnSpMkLst>
        </pc:cxnChg>
        <pc:cxnChg chg="add mod">
          <ac:chgData name="Luca Longinotti" userId="4fe812bbf5e873c0" providerId="LiveId" clId="{ED5BFA4C-6A6C-4203-95DC-218005CAD3A0}" dt="2022-06-27T13:13:43.513" v="3273" actId="1076"/>
          <ac:cxnSpMkLst>
            <pc:docMk/>
            <pc:sldMk cId="2244780704" sldId="266"/>
            <ac:cxnSpMk id="101" creationId="{9A218FB2-4C69-A73C-7045-8ACF0F6116FD}"/>
          </ac:cxnSpMkLst>
        </pc:cxnChg>
        <pc:cxnChg chg="add mod">
          <ac:chgData name="Luca Longinotti" userId="4fe812bbf5e873c0" providerId="LiveId" clId="{ED5BFA4C-6A6C-4203-95DC-218005CAD3A0}" dt="2022-06-27T13:15:26.716" v="3295" actId="1076"/>
          <ac:cxnSpMkLst>
            <pc:docMk/>
            <pc:sldMk cId="2244780704" sldId="266"/>
            <ac:cxnSpMk id="106" creationId="{47ED7D31-3467-7603-942B-5242F6450ACB}"/>
          </ac:cxnSpMkLst>
        </pc:cxnChg>
        <pc:cxnChg chg="add mod">
          <ac:chgData name="Luca Longinotti" userId="4fe812bbf5e873c0" providerId="LiveId" clId="{ED5BFA4C-6A6C-4203-95DC-218005CAD3A0}" dt="2022-06-27T13:17:07.081" v="3322" actId="14100"/>
          <ac:cxnSpMkLst>
            <pc:docMk/>
            <pc:sldMk cId="2244780704" sldId="266"/>
            <ac:cxnSpMk id="110" creationId="{1F765B42-C682-78CF-C6B1-83FFDE436106}"/>
          </ac:cxnSpMkLst>
        </pc:cxnChg>
        <pc:cxnChg chg="add mod">
          <ac:chgData name="Luca Longinotti" userId="4fe812bbf5e873c0" providerId="LiveId" clId="{ED5BFA4C-6A6C-4203-95DC-218005CAD3A0}" dt="2022-06-27T13:16:59.732" v="3321" actId="14100"/>
          <ac:cxnSpMkLst>
            <pc:docMk/>
            <pc:sldMk cId="2244780704" sldId="266"/>
            <ac:cxnSpMk id="112" creationId="{40903B54-E296-E743-A5FA-D75AB1B0AD76}"/>
          </ac:cxnSpMkLst>
        </pc:cxnChg>
        <pc:cxnChg chg="add del mod">
          <ac:chgData name="Luca Longinotti" userId="4fe812bbf5e873c0" providerId="LiveId" clId="{ED5BFA4C-6A6C-4203-95DC-218005CAD3A0}" dt="2022-06-26T19:46:20.090" v="3005" actId="478"/>
          <ac:cxnSpMkLst>
            <pc:docMk/>
            <pc:sldMk cId="2244780704" sldId="266"/>
            <ac:cxnSpMk id="119" creationId="{E41EA5EB-DFEB-7F69-9DB4-F58B8611099A}"/>
          </ac:cxnSpMkLst>
        </pc:cxnChg>
        <pc:cxnChg chg="add del mod">
          <ac:chgData name="Luca Longinotti" userId="4fe812bbf5e873c0" providerId="LiveId" clId="{ED5BFA4C-6A6C-4203-95DC-218005CAD3A0}" dt="2022-06-26T19:48:54.819" v="3038" actId="478"/>
          <ac:cxnSpMkLst>
            <pc:docMk/>
            <pc:sldMk cId="2244780704" sldId="266"/>
            <ac:cxnSpMk id="128" creationId="{764C7C9E-026B-6367-9DCC-6AE8C232A3E6}"/>
          </ac:cxnSpMkLst>
        </pc:cxnChg>
        <pc:cxnChg chg="add del mod">
          <ac:chgData name="Luca Longinotti" userId="4fe812bbf5e873c0" providerId="LiveId" clId="{ED5BFA4C-6A6C-4203-95DC-218005CAD3A0}" dt="2022-06-26T19:48:53.951" v="3037" actId="478"/>
          <ac:cxnSpMkLst>
            <pc:docMk/>
            <pc:sldMk cId="2244780704" sldId="266"/>
            <ac:cxnSpMk id="132" creationId="{8D5CA658-C74B-1360-19BA-A9629DC29DC1}"/>
          </ac:cxnSpMkLst>
        </pc:cxnChg>
        <pc:cxnChg chg="add del mod">
          <ac:chgData name="Luca Longinotti" userId="4fe812bbf5e873c0" providerId="LiveId" clId="{ED5BFA4C-6A6C-4203-95DC-218005CAD3A0}" dt="2022-06-26T19:48:52.980" v="3036" actId="478"/>
          <ac:cxnSpMkLst>
            <pc:docMk/>
            <pc:sldMk cId="2244780704" sldId="266"/>
            <ac:cxnSpMk id="134" creationId="{F6CE59B8-8A7B-8065-1FD4-5E83C6A09CA0}"/>
          </ac:cxnSpMkLst>
        </pc:cxnChg>
        <pc:cxnChg chg="add mod">
          <ac:chgData name="Luca Longinotti" userId="4fe812bbf5e873c0" providerId="LiveId" clId="{ED5BFA4C-6A6C-4203-95DC-218005CAD3A0}" dt="2022-06-26T19:47:59.351" v="3025" actId="14100"/>
          <ac:cxnSpMkLst>
            <pc:docMk/>
            <pc:sldMk cId="2244780704" sldId="266"/>
            <ac:cxnSpMk id="138" creationId="{EE3092A1-5A93-35EF-EC30-2140B95BB876}"/>
          </ac:cxnSpMkLst>
        </pc:cxnChg>
        <pc:cxnChg chg="add del mod">
          <ac:chgData name="Luca Longinotti" userId="4fe812bbf5e873c0" providerId="LiveId" clId="{ED5BFA4C-6A6C-4203-95DC-218005CAD3A0}" dt="2022-06-26T19:48:19.327" v="3029" actId="478"/>
          <ac:cxnSpMkLst>
            <pc:docMk/>
            <pc:sldMk cId="2244780704" sldId="266"/>
            <ac:cxnSpMk id="141" creationId="{A400DCC3-6C8E-DD36-DDB2-2CF584384A52}"/>
          </ac:cxnSpMkLst>
        </pc:cxnChg>
        <pc:cxnChg chg="add mod">
          <ac:chgData name="Luca Longinotti" userId="4fe812bbf5e873c0" providerId="LiveId" clId="{ED5BFA4C-6A6C-4203-95DC-218005CAD3A0}" dt="2022-06-26T19:48:26.386" v="3031" actId="14100"/>
          <ac:cxnSpMkLst>
            <pc:docMk/>
            <pc:sldMk cId="2244780704" sldId="266"/>
            <ac:cxnSpMk id="143" creationId="{7C20467A-9F72-853D-A8D6-DE4CB394914A}"/>
          </ac:cxnSpMkLst>
        </pc:cxnChg>
        <pc:cxnChg chg="add">
          <ac:chgData name="Luca Longinotti" userId="4fe812bbf5e873c0" providerId="LiveId" clId="{ED5BFA4C-6A6C-4203-95DC-218005CAD3A0}" dt="2022-06-26T19:48:39.949" v="3032" actId="11529"/>
          <ac:cxnSpMkLst>
            <pc:docMk/>
            <pc:sldMk cId="2244780704" sldId="266"/>
            <ac:cxnSpMk id="146" creationId="{F66D6C58-DED7-9BDA-DADD-E2D543B4E576}"/>
          </ac:cxnSpMkLst>
        </pc:cxnChg>
        <pc:cxnChg chg="add mod">
          <ac:chgData name="Luca Longinotti" userId="4fe812bbf5e873c0" providerId="LiveId" clId="{ED5BFA4C-6A6C-4203-95DC-218005CAD3A0}" dt="2022-06-26T19:48:49.667" v="3035" actId="14100"/>
          <ac:cxnSpMkLst>
            <pc:docMk/>
            <pc:sldMk cId="2244780704" sldId="266"/>
            <ac:cxnSpMk id="148" creationId="{C84E5F1A-3A2B-3442-1A37-A5ED87CA9747}"/>
          </ac:cxnSpMkLst>
        </pc:cxnChg>
      </pc:sldChg>
      <pc:sldChg chg="modSp add mod">
        <pc:chgData name="Luca Longinotti" userId="4fe812bbf5e873c0" providerId="LiveId" clId="{ED5BFA4C-6A6C-4203-95DC-218005CAD3A0}" dt="2022-06-28T12:53:11.606" v="5680" actId="2"/>
        <pc:sldMkLst>
          <pc:docMk/>
          <pc:sldMk cId="1275990003" sldId="267"/>
        </pc:sldMkLst>
        <pc:spChg chg="mod">
          <ac:chgData name="Luca Longinotti" userId="4fe812bbf5e873c0" providerId="LiveId" clId="{ED5BFA4C-6A6C-4203-95DC-218005CAD3A0}" dt="2022-06-25T20:29:13.927" v="2492" actId="20577"/>
          <ac:spMkLst>
            <pc:docMk/>
            <pc:sldMk cId="1275990003" sldId="267"/>
            <ac:spMk id="2" creationId="{03A7C58A-46C8-7D49-100A-9AED7EC03EC0}"/>
          </ac:spMkLst>
        </pc:spChg>
        <pc:spChg chg="mod">
          <ac:chgData name="Luca Longinotti" userId="4fe812bbf5e873c0" providerId="LiveId" clId="{ED5BFA4C-6A6C-4203-95DC-218005CAD3A0}" dt="2022-06-28T12:53:11.606" v="5680" actId="2"/>
          <ac:spMkLst>
            <pc:docMk/>
            <pc:sldMk cId="1275990003" sldId="267"/>
            <ac:spMk id="3" creationId="{184236CD-1C63-1ABE-FE8B-A185F8B88A7F}"/>
          </ac:spMkLst>
        </pc:spChg>
      </pc:sldChg>
      <pc:sldChg chg="modSp add mod">
        <pc:chgData name="Luca Longinotti" userId="4fe812bbf5e873c0" providerId="LiveId" clId="{ED5BFA4C-6A6C-4203-95DC-218005CAD3A0}" dt="2022-06-28T12:53:15.940" v="5703" actId="2"/>
        <pc:sldMkLst>
          <pc:docMk/>
          <pc:sldMk cId="3413637382" sldId="268"/>
        </pc:sldMkLst>
        <pc:spChg chg="mod">
          <ac:chgData name="Luca Longinotti" userId="4fe812bbf5e873c0" providerId="LiveId" clId="{ED5BFA4C-6A6C-4203-95DC-218005CAD3A0}" dt="2022-06-25T20:29:18.643" v="2495" actId="20577"/>
          <ac:spMkLst>
            <pc:docMk/>
            <pc:sldMk cId="3413637382" sldId="268"/>
            <ac:spMk id="2" creationId="{03A7C58A-46C8-7D49-100A-9AED7EC03EC0}"/>
          </ac:spMkLst>
        </pc:spChg>
        <pc:spChg chg="mod">
          <ac:chgData name="Luca Longinotti" userId="4fe812bbf5e873c0" providerId="LiveId" clId="{ED5BFA4C-6A6C-4203-95DC-218005CAD3A0}" dt="2022-06-28T12:53:15.940" v="5703" actId="2"/>
          <ac:spMkLst>
            <pc:docMk/>
            <pc:sldMk cId="3413637382" sldId="268"/>
            <ac:spMk id="3" creationId="{184236CD-1C63-1ABE-FE8B-A185F8B88A7F}"/>
          </ac:spMkLst>
        </pc:spChg>
      </pc:sldChg>
      <pc:sldChg chg="modSp add mod">
        <pc:chgData name="Luca Longinotti" userId="4fe812bbf5e873c0" providerId="LiveId" clId="{ED5BFA4C-6A6C-4203-95DC-218005CAD3A0}" dt="2022-06-28T12:53:17.941" v="5714" actId="2"/>
        <pc:sldMkLst>
          <pc:docMk/>
          <pc:sldMk cId="3814619345" sldId="269"/>
        </pc:sldMkLst>
        <pc:spChg chg="mod">
          <ac:chgData name="Luca Longinotti" userId="4fe812bbf5e873c0" providerId="LiveId" clId="{ED5BFA4C-6A6C-4203-95DC-218005CAD3A0}" dt="2022-06-25T20:29:21.571" v="2496" actId="20577"/>
          <ac:spMkLst>
            <pc:docMk/>
            <pc:sldMk cId="3814619345" sldId="269"/>
            <ac:spMk id="2" creationId="{03A7C58A-46C8-7D49-100A-9AED7EC03EC0}"/>
          </ac:spMkLst>
        </pc:spChg>
        <pc:spChg chg="mod">
          <ac:chgData name="Luca Longinotti" userId="4fe812bbf5e873c0" providerId="LiveId" clId="{ED5BFA4C-6A6C-4203-95DC-218005CAD3A0}" dt="2022-06-28T12:53:17.941" v="5714" actId="2"/>
          <ac:spMkLst>
            <pc:docMk/>
            <pc:sldMk cId="3814619345" sldId="269"/>
            <ac:spMk id="3" creationId="{184236CD-1C63-1ABE-FE8B-A185F8B88A7F}"/>
          </ac:spMkLst>
        </pc:spChg>
      </pc:sldChg>
      <pc:sldChg chg="addSp delSp modSp new mod">
        <pc:chgData name="Luca Longinotti" userId="4fe812bbf5e873c0" providerId="LiveId" clId="{ED5BFA4C-6A6C-4203-95DC-218005CAD3A0}" dt="2022-06-28T12:52:42.465" v="5553" actId="2"/>
        <pc:sldMkLst>
          <pc:docMk/>
          <pc:sldMk cId="2710566177" sldId="270"/>
        </pc:sldMkLst>
        <pc:spChg chg="del">
          <ac:chgData name="Luca Longinotti" userId="4fe812bbf5e873c0" providerId="LiveId" clId="{ED5BFA4C-6A6C-4203-95DC-218005CAD3A0}" dt="2022-06-27T14:15:21.967" v="3894" actId="478"/>
          <ac:spMkLst>
            <pc:docMk/>
            <pc:sldMk cId="2710566177" sldId="270"/>
            <ac:spMk id="2" creationId="{09871B58-A376-4E97-B1A4-0BE0F70ED751}"/>
          </ac:spMkLst>
        </pc:spChg>
        <pc:spChg chg="del">
          <ac:chgData name="Luca Longinotti" userId="4fe812bbf5e873c0" providerId="LiveId" clId="{ED5BFA4C-6A6C-4203-95DC-218005CAD3A0}" dt="2022-06-27T14:15:22.667" v="3895" actId="478"/>
          <ac:spMkLst>
            <pc:docMk/>
            <pc:sldMk cId="2710566177" sldId="270"/>
            <ac:spMk id="3" creationId="{09CB3218-FA74-F6BB-47B2-1CBDF35D4909}"/>
          </ac:spMkLst>
        </pc:spChg>
        <pc:spChg chg="add mod">
          <ac:chgData name="Luca Longinotti" userId="4fe812bbf5e873c0" providerId="LiveId" clId="{ED5BFA4C-6A6C-4203-95DC-218005CAD3A0}" dt="2022-06-27T14:16:01.525" v="3913" actId="20577"/>
          <ac:spMkLst>
            <pc:docMk/>
            <pc:sldMk cId="2710566177" sldId="270"/>
            <ac:spMk id="4" creationId="{96D4395D-0C59-0174-7F22-0DDADF24CED6}"/>
          </ac:spMkLst>
        </pc:spChg>
        <pc:spChg chg="add mod">
          <ac:chgData name="Luca Longinotti" userId="4fe812bbf5e873c0" providerId="LiveId" clId="{ED5BFA4C-6A6C-4203-95DC-218005CAD3A0}" dt="2022-06-27T15:45:21.360" v="4073" actId="14100"/>
          <ac:spMkLst>
            <pc:docMk/>
            <pc:sldMk cId="2710566177" sldId="270"/>
            <ac:spMk id="5" creationId="{DD9E13D2-F3EC-B8D6-B93A-7B2B90A8F543}"/>
          </ac:spMkLst>
        </pc:spChg>
        <pc:spChg chg="add mod">
          <ac:chgData name="Luca Longinotti" userId="4fe812bbf5e873c0" providerId="LiveId" clId="{ED5BFA4C-6A6C-4203-95DC-218005CAD3A0}" dt="2022-06-28T12:52:34.944" v="5534" actId="2"/>
          <ac:spMkLst>
            <pc:docMk/>
            <pc:sldMk cId="2710566177" sldId="270"/>
            <ac:spMk id="6" creationId="{C37C98CC-E717-67D8-8E98-91A61F51C47C}"/>
          </ac:spMkLst>
        </pc:spChg>
        <pc:spChg chg="add mod">
          <ac:chgData name="Luca Longinotti" userId="4fe812bbf5e873c0" providerId="LiveId" clId="{ED5BFA4C-6A6C-4203-95DC-218005CAD3A0}" dt="2022-06-27T15:55:41.218" v="4118" actId="1076"/>
          <ac:spMkLst>
            <pc:docMk/>
            <pc:sldMk cId="2710566177" sldId="270"/>
            <ac:spMk id="7" creationId="{45646C1B-9A7A-4088-F90D-BBB15FC81A6B}"/>
          </ac:spMkLst>
        </pc:spChg>
        <pc:spChg chg="add mod">
          <ac:chgData name="Luca Longinotti" userId="4fe812bbf5e873c0" providerId="LiveId" clId="{ED5BFA4C-6A6C-4203-95DC-218005CAD3A0}" dt="2022-06-28T12:52:36.057" v="5537" actId="2"/>
          <ac:spMkLst>
            <pc:docMk/>
            <pc:sldMk cId="2710566177" sldId="270"/>
            <ac:spMk id="9" creationId="{F4B69D26-5A0B-A695-73FE-648AB6668011}"/>
          </ac:spMkLst>
        </pc:spChg>
        <pc:spChg chg="add mod">
          <ac:chgData name="Luca Longinotti" userId="4fe812bbf5e873c0" providerId="LiveId" clId="{ED5BFA4C-6A6C-4203-95DC-218005CAD3A0}" dt="2022-06-27T16:27:48.556" v="4460" actId="14100"/>
          <ac:spMkLst>
            <pc:docMk/>
            <pc:sldMk cId="2710566177" sldId="270"/>
            <ac:spMk id="13" creationId="{3FB0B7B3-8080-45F3-5A28-A750EAFE7F73}"/>
          </ac:spMkLst>
        </pc:spChg>
        <pc:spChg chg="add mod">
          <ac:chgData name="Luca Longinotti" userId="4fe812bbf5e873c0" providerId="LiveId" clId="{ED5BFA4C-6A6C-4203-95DC-218005CAD3A0}" dt="2022-06-28T12:52:36.360" v="5538" actId="2"/>
          <ac:spMkLst>
            <pc:docMk/>
            <pc:sldMk cId="2710566177" sldId="270"/>
            <ac:spMk id="19" creationId="{55CB786A-94C1-5CA8-2527-33E3A936CB92}"/>
          </ac:spMkLst>
        </pc:spChg>
        <pc:spChg chg="add mod">
          <ac:chgData name="Luca Longinotti" userId="4fe812bbf5e873c0" providerId="LiveId" clId="{ED5BFA4C-6A6C-4203-95DC-218005CAD3A0}" dt="2022-06-27T16:07:24.267" v="4196" actId="1076"/>
          <ac:spMkLst>
            <pc:docMk/>
            <pc:sldMk cId="2710566177" sldId="270"/>
            <ac:spMk id="20" creationId="{B5E5386D-7675-90B1-2C92-0D21B17DE286}"/>
          </ac:spMkLst>
        </pc:spChg>
        <pc:spChg chg="add mod">
          <ac:chgData name="Luca Longinotti" userId="4fe812bbf5e873c0" providerId="LiveId" clId="{ED5BFA4C-6A6C-4203-95DC-218005CAD3A0}" dt="2022-06-28T12:52:38.061" v="5542" actId="2"/>
          <ac:spMkLst>
            <pc:docMk/>
            <pc:sldMk cId="2710566177" sldId="270"/>
            <ac:spMk id="22" creationId="{C51E3ADB-B494-6B49-B00E-BDF4A1ED85C6}"/>
          </ac:spMkLst>
        </pc:spChg>
        <pc:spChg chg="add mod">
          <ac:chgData name="Luca Longinotti" userId="4fe812bbf5e873c0" providerId="LiveId" clId="{ED5BFA4C-6A6C-4203-95DC-218005CAD3A0}" dt="2022-06-27T16:10:39.932" v="4269" actId="14100"/>
          <ac:spMkLst>
            <pc:docMk/>
            <pc:sldMk cId="2710566177" sldId="270"/>
            <ac:spMk id="26" creationId="{F0F0D59D-DC58-4CD7-A0AF-D12BCCC09147}"/>
          </ac:spMkLst>
        </pc:spChg>
        <pc:spChg chg="add mod">
          <ac:chgData name="Luca Longinotti" userId="4fe812bbf5e873c0" providerId="LiveId" clId="{ED5BFA4C-6A6C-4203-95DC-218005CAD3A0}" dt="2022-06-28T10:23:42.846" v="5340" actId="1076"/>
          <ac:spMkLst>
            <pc:docMk/>
            <pc:sldMk cId="2710566177" sldId="270"/>
            <ac:spMk id="27" creationId="{1081E857-5BE1-234A-443B-243B5391AB94}"/>
          </ac:spMkLst>
        </pc:spChg>
        <pc:spChg chg="add mod">
          <ac:chgData name="Luca Longinotti" userId="4fe812bbf5e873c0" providerId="LiveId" clId="{ED5BFA4C-6A6C-4203-95DC-218005CAD3A0}" dt="2022-06-28T12:52:38.476" v="5543" actId="2"/>
          <ac:spMkLst>
            <pc:docMk/>
            <pc:sldMk cId="2710566177" sldId="270"/>
            <ac:spMk id="28" creationId="{CC2975ED-5354-F5A9-455A-15D08CAE1046}"/>
          </ac:spMkLst>
        </pc:spChg>
        <pc:spChg chg="add mod">
          <ac:chgData name="Luca Longinotti" userId="4fe812bbf5e873c0" providerId="LiveId" clId="{ED5BFA4C-6A6C-4203-95DC-218005CAD3A0}" dt="2022-06-28T12:52:39.053" v="5544" actId="2"/>
          <ac:spMkLst>
            <pc:docMk/>
            <pc:sldMk cId="2710566177" sldId="270"/>
            <ac:spMk id="32" creationId="{1CB163C5-792C-3767-09F2-961BF4AC4C38}"/>
          </ac:spMkLst>
        </pc:spChg>
        <pc:spChg chg="add mod">
          <ac:chgData name="Luca Longinotti" userId="4fe812bbf5e873c0" providerId="LiveId" clId="{ED5BFA4C-6A6C-4203-95DC-218005CAD3A0}" dt="2022-06-28T10:23:28.327" v="5337" actId="1076"/>
          <ac:spMkLst>
            <pc:docMk/>
            <pc:sldMk cId="2710566177" sldId="270"/>
            <ac:spMk id="33" creationId="{BC225BBF-73CF-F7F8-3E03-7B89DBE0CE77}"/>
          </ac:spMkLst>
        </pc:spChg>
        <pc:spChg chg="add mod">
          <ac:chgData name="Luca Longinotti" userId="4fe812bbf5e873c0" providerId="LiveId" clId="{ED5BFA4C-6A6C-4203-95DC-218005CAD3A0}" dt="2022-06-28T10:23:49.879" v="5341" actId="1076"/>
          <ac:spMkLst>
            <pc:docMk/>
            <pc:sldMk cId="2710566177" sldId="270"/>
            <ac:spMk id="35" creationId="{65503662-23FD-5147-7DDA-6E69A7E0AFF5}"/>
          </ac:spMkLst>
        </pc:spChg>
        <pc:spChg chg="add mod">
          <ac:chgData name="Luca Longinotti" userId="4fe812bbf5e873c0" providerId="LiveId" clId="{ED5BFA4C-6A6C-4203-95DC-218005CAD3A0}" dt="2022-06-28T12:52:40.109" v="5547" actId="2"/>
          <ac:spMkLst>
            <pc:docMk/>
            <pc:sldMk cId="2710566177" sldId="270"/>
            <ac:spMk id="36" creationId="{48C53A7F-726A-E9C6-709F-FB55D8B8394C}"/>
          </ac:spMkLst>
        </pc:spChg>
        <pc:spChg chg="add mod">
          <ac:chgData name="Luca Longinotti" userId="4fe812bbf5e873c0" providerId="LiveId" clId="{ED5BFA4C-6A6C-4203-95DC-218005CAD3A0}" dt="2022-06-28T12:52:41.810" v="5551" actId="2"/>
          <ac:spMkLst>
            <pc:docMk/>
            <pc:sldMk cId="2710566177" sldId="270"/>
            <ac:spMk id="37" creationId="{4BDCF65A-7163-573A-BFBF-5350CA8593B4}"/>
          </ac:spMkLst>
        </pc:spChg>
        <pc:spChg chg="add mod">
          <ac:chgData name="Luca Longinotti" userId="4fe812bbf5e873c0" providerId="LiveId" clId="{ED5BFA4C-6A6C-4203-95DC-218005CAD3A0}" dt="2022-06-28T12:52:42.112" v="5552" actId="2"/>
          <ac:spMkLst>
            <pc:docMk/>
            <pc:sldMk cId="2710566177" sldId="270"/>
            <ac:spMk id="38" creationId="{3DD9C64A-5F90-423D-C6E4-C90EC7330DD9}"/>
          </ac:spMkLst>
        </pc:spChg>
        <pc:spChg chg="add mod">
          <ac:chgData name="Luca Longinotti" userId="4fe812bbf5e873c0" providerId="LiveId" clId="{ED5BFA4C-6A6C-4203-95DC-218005CAD3A0}" dt="2022-06-28T12:52:42.465" v="5553" actId="2"/>
          <ac:spMkLst>
            <pc:docMk/>
            <pc:sldMk cId="2710566177" sldId="270"/>
            <ac:spMk id="39" creationId="{3A5E42CF-2F6D-907B-16A8-BAD7CA1DE791}"/>
          </ac:spMkLst>
        </pc:spChg>
        <pc:cxnChg chg="add mod">
          <ac:chgData name="Luca Longinotti" userId="4fe812bbf5e873c0" providerId="LiveId" clId="{ED5BFA4C-6A6C-4203-95DC-218005CAD3A0}" dt="2022-06-28T10:13:44.808" v="5277" actId="14100"/>
          <ac:cxnSpMkLst>
            <pc:docMk/>
            <pc:sldMk cId="2710566177" sldId="270"/>
            <ac:cxnSpMk id="8" creationId="{E4C6A5A1-7EE8-AB8C-FF22-2AD0BB41C8FF}"/>
          </ac:cxnSpMkLst>
        </pc:cxnChg>
        <pc:cxnChg chg="add del mod">
          <ac:chgData name="Luca Longinotti" userId="4fe812bbf5e873c0" providerId="LiveId" clId="{ED5BFA4C-6A6C-4203-95DC-218005CAD3A0}" dt="2022-06-27T15:57:12.989" v="4146" actId="478"/>
          <ac:cxnSpMkLst>
            <pc:docMk/>
            <pc:sldMk cId="2710566177" sldId="270"/>
            <ac:cxnSpMk id="10" creationId="{6213665F-BD2E-AD74-51C5-BA158BD88D16}"/>
          </ac:cxnSpMkLst>
        </pc:cxnChg>
        <pc:cxnChg chg="add del mod">
          <ac:chgData name="Luca Longinotti" userId="4fe812bbf5e873c0" providerId="LiveId" clId="{ED5BFA4C-6A6C-4203-95DC-218005CAD3A0}" dt="2022-06-27T15:56:28.468" v="4126" actId="478"/>
          <ac:cxnSpMkLst>
            <pc:docMk/>
            <pc:sldMk cId="2710566177" sldId="270"/>
            <ac:cxnSpMk id="11" creationId="{D1248B28-BB7C-393E-545A-EFC96FCA5721}"/>
          </ac:cxnSpMkLst>
        </pc:cxnChg>
        <pc:cxnChg chg="add del mod">
          <ac:chgData name="Luca Longinotti" userId="4fe812bbf5e873c0" providerId="LiveId" clId="{ED5BFA4C-6A6C-4203-95DC-218005CAD3A0}" dt="2022-06-27T15:56:29.456" v="4127" actId="478"/>
          <ac:cxnSpMkLst>
            <pc:docMk/>
            <pc:sldMk cId="2710566177" sldId="270"/>
            <ac:cxnSpMk id="12" creationId="{428EC8F1-CA81-FA66-2725-449834B9C475}"/>
          </ac:cxnSpMkLst>
        </pc:cxnChg>
        <pc:cxnChg chg="add mod">
          <ac:chgData name="Luca Longinotti" userId="4fe812bbf5e873c0" providerId="LiveId" clId="{ED5BFA4C-6A6C-4203-95DC-218005CAD3A0}" dt="2022-06-27T15:58:06.103" v="4154" actId="14100"/>
          <ac:cxnSpMkLst>
            <pc:docMk/>
            <pc:sldMk cId="2710566177" sldId="270"/>
            <ac:cxnSpMk id="14" creationId="{84503667-0B8B-0B91-5D73-687E254FA396}"/>
          </ac:cxnSpMkLst>
        </pc:cxnChg>
        <pc:cxnChg chg="add mod">
          <ac:chgData name="Luca Longinotti" userId="4fe812bbf5e873c0" providerId="LiveId" clId="{ED5BFA4C-6A6C-4203-95DC-218005CAD3A0}" dt="2022-06-28T10:22:53.234" v="5330" actId="108"/>
          <ac:cxnSpMkLst>
            <pc:docMk/>
            <pc:sldMk cId="2710566177" sldId="270"/>
            <ac:cxnSpMk id="16" creationId="{E5F6C2B9-A334-E46F-11BC-ACCB5CF5C453}"/>
          </ac:cxnSpMkLst>
        </pc:cxnChg>
        <pc:cxnChg chg="add mod">
          <ac:chgData name="Luca Longinotti" userId="4fe812bbf5e873c0" providerId="LiveId" clId="{ED5BFA4C-6A6C-4203-95DC-218005CAD3A0}" dt="2022-06-27T16:07:31.681" v="4198" actId="1076"/>
          <ac:cxnSpMkLst>
            <pc:docMk/>
            <pc:sldMk cId="2710566177" sldId="270"/>
            <ac:cxnSpMk id="21" creationId="{401EFBF6-2877-1702-2808-36B04994D730}"/>
          </ac:cxnSpMkLst>
        </pc:cxnChg>
        <pc:cxnChg chg="add del mod">
          <ac:chgData name="Luca Longinotti" userId="4fe812bbf5e873c0" providerId="LiveId" clId="{ED5BFA4C-6A6C-4203-95DC-218005CAD3A0}" dt="2022-06-28T10:22:33.023" v="5327" actId="478"/>
          <ac:cxnSpMkLst>
            <pc:docMk/>
            <pc:sldMk cId="2710566177" sldId="270"/>
            <ac:cxnSpMk id="24" creationId="{CFEB5828-96F2-BA29-15B6-8FDAF268A214}"/>
          </ac:cxnSpMkLst>
        </pc:cxnChg>
        <pc:cxnChg chg="add mod">
          <ac:chgData name="Luca Longinotti" userId="4fe812bbf5e873c0" providerId="LiveId" clId="{ED5BFA4C-6A6C-4203-95DC-218005CAD3A0}" dt="2022-06-28T10:23:18.250" v="5335" actId="14100"/>
          <ac:cxnSpMkLst>
            <pc:docMk/>
            <pc:sldMk cId="2710566177" sldId="270"/>
            <ac:cxnSpMk id="30" creationId="{1929348D-01E0-A084-7EC9-B2A1C905DE4B}"/>
          </ac:cxnSpMkLst>
        </pc:cxnChg>
        <pc:cxnChg chg="add mod">
          <ac:chgData name="Luca Longinotti" userId="4fe812bbf5e873c0" providerId="LiveId" clId="{ED5BFA4C-6A6C-4203-95DC-218005CAD3A0}" dt="2022-06-28T10:21:52.269" v="5323" actId="14100"/>
          <ac:cxnSpMkLst>
            <pc:docMk/>
            <pc:sldMk cId="2710566177" sldId="270"/>
            <ac:cxnSpMk id="34" creationId="{12A25C80-8FAB-25F9-A09B-837CA92A9A33}"/>
          </ac:cxnSpMkLst>
        </pc:cxnChg>
        <pc:cxnChg chg="add mod">
          <ac:chgData name="Luca Longinotti" userId="4fe812bbf5e873c0" providerId="LiveId" clId="{ED5BFA4C-6A6C-4203-95DC-218005CAD3A0}" dt="2022-06-28T12:46:15.138" v="5464" actId="14100"/>
          <ac:cxnSpMkLst>
            <pc:docMk/>
            <pc:sldMk cId="2710566177" sldId="270"/>
            <ac:cxnSpMk id="40" creationId="{F6FBD851-0BAF-2A9A-A710-A1840DB9E4B9}"/>
          </ac:cxnSpMkLst>
        </pc:cxnChg>
      </pc:sldChg>
      <pc:sldChg chg="modSp add del mod">
        <pc:chgData name="Luca Longinotti" userId="4fe812bbf5e873c0" providerId="LiveId" clId="{ED5BFA4C-6A6C-4203-95DC-218005CAD3A0}" dt="2022-06-25T20:29:23.474" v="2497" actId="47"/>
        <pc:sldMkLst>
          <pc:docMk/>
          <pc:sldMk cId="2781424031" sldId="270"/>
        </pc:sldMkLst>
        <pc:spChg chg="mod">
          <ac:chgData name="Luca Longinotti" userId="4fe812bbf5e873c0" providerId="LiveId" clId="{ED5BFA4C-6A6C-4203-95DC-218005CAD3A0}" dt="2022-06-25T19:07:30.458" v="708" actId="20577"/>
          <ac:spMkLst>
            <pc:docMk/>
            <pc:sldMk cId="2781424031" sldId="270"/>
            <ac:spMk id="2" creationId="{03A7C58A-46C8-7D49-100A-9AED7EC03EC0}"/>
          </ac:spMkLst>
        </pc:spChg>
        <pc:spChg chg="mod">
          <ac:chgData name="Luca Longinotti" userId="4fe812bbf5e873c0" providerId="LiveId" clId="{ED5BFA4C-6A6C-4203-95DC-218005CAD3A0}" dt="2022-06-25T20:28:51.289" v="2485" actId="20577"/>
          <ac:spMkLst>
            <pc:docMk/>
            <pc:sldMk cId="2781424031" sldId="270"/>
            <ac:spMk id="3" creationId="{184236CD-1C63-1ABE-FE8B-A185F8B88A7F}"/>
          </ac:spMkLst>
        </pc:spChg>
      </pc:sldChg>
      <pc:sldChg chg="addSp delSp modSp mod">
        <pc:chgData name="Luca Longinotti" userId="4fe812bbf5e873c0" providerId="LiveId" clId="{ED5BFA4C-6A6C-4203-95DC-218005CAD3A0}" dt="2022-07-02T09:01:05.439" v="7577" actId="478"/>
        <pc:sldMkLst>
          <pc:docMk/>
          <pc:sldMk cId="0" sldId="271"/>
        </pc:sldMkLst>
        <pc:spChg chg="add mod">
          <ac:chgData name="Luca Longinotti" userId="4fe812bbf5e873c0" providerId="LiveId" clId="{ED5BFA4C-6A6C-4203-95DC-218005CAD3A0}" dt="2022-07-02T08:58:34.606" v="7504" actId="1076"/>
          <ac:spMkLst>
            <pc:docMk/>
            <pc:sldMk cId="0" sldId="271"/>
            <ac:spMk id="41" creationId="{C30FF7E9-F6B7-CA72-F9D7-D968451DDF75}"/>
          </ac:spMkLst>
        </pc:spChg>
        <pc:spChg chg="add del mod">
          <ac:chgData name="Luca Longinotti" userId="4fe812bbf5e873c0" providerId="LiveId" clId="{ED5BFA4C-6A6C-4203-95DC-218005CAD3A0}" dt="2022-07-02T09:00:45.813" v="7569" actId="478"/>
          <ac:spMkLst>
            <pc:docMk/>
            <pc:sldMk cId="0" sldId="271"/>
            <ac:spMk id="43" creationId="{FE8EB37D-F2F7-D2D2-67FA-5F8C5D97A16B}"/>
          </ac:spMkLst>
        </pc:spChg>
        <pc:spChg chg="add del mod">
          <ac:chgData name="Luca Longinotti" userId="4fe812bbf5e873c0" providerId="LiveId" clId="{ED5BFA4C-6A6C-4203-95DC-218005CAD3A0}" dt="2022-07-02T09:01:05.439" v="7577" actId="478"/>
          <ac:spMkLst>
            <pc:docMk/>
            <pc:sldMk cId="0" sldId="271"/>
            <ac:spMk id="45" creationId="{EB786604-DA13-4EE2-14B4-E4AC766375B8}"/>
          </ac:spMkLst>
        </pc:spChg>
        <pc:spChg chg="mod">
          <ac:chgData name="Luca Longinotti" userId="4fe812bbf5e873c0" providerId="LiveId" clId="{ED5BFA4C-6A6C-4203-95DC-218005CAD3A0}" dt="2022-07-02T08:51:52.800" v="7196" actId="20577"/>
          <ac:spMkLst>
            <pc:docMk/>
            <pc:sldMk cId="0" sldId="271"/>
            <ac:spMk id="363" creationId="{00000000-0000-0000-0000-000000000000}"/>
          </ac:spMkLst>
        </pc:spChg>
        <pc:spChg chg="mod">
          <ac:chgData name="Luca Longinotti" userId="4fe812bbf5e873c0" providerId="LiveId" clId="{ED5BFA4C-6A6C-4203-95DC-218005CAD3A0}" dt="2022-07-02T08:41:26.877" v="6674" actId="255"/>
          <ac:spMkLst>
            <pc:docMk/>
            <pc:sldMk cId="0" sldId="271"/>
            <ac:spMk id="364" creationId="{00000000-0000-0000-0000-000000000000}"/>
          </ac:spMkLst>
        </pc:spChg>
        <pc:spChg chg="mod">
          <ac:chgData name="Luca Longinotti" userId="4fe812bbf5e873c0" providerId="LiveId" clId="{ED5BFA4C-6A6C-4203-95DC-218005CAD3A0}" dt="2022-07-02T08:41:36.876" v="6685" actId="20577"/>
          <ac:spMkLst>
            <pc:docMk/>
            <pc:sldMk cId="0" sldId="271"/>
            <ac:spMk id="369" creationId="{00000000-0000-0000-0000-000000000000}"/>
          </ac:spMkLst>
        </pc:spChg>
        <pc:spChg chg="mod">
          <ac:chgData name="Luca Longinotti" userId="4fe812bbf5e873c0" providerId="LiveId" clId="{ED5BFA4C-6A6C-4203-95DC-218005CAD3A0}" dt="2022-07-02T08:43:07.642" v="6756" actId="1076"/>
          <ac:spMkLst>
            <pc:docMk/>
            <pc:sldMk cId="0" sldId="271"/>
            <ac:spMk id="372" creationId="{00000000-0000-0000-0000-000000000000}"/>
          </ac:spMkLst>
        </pc:spChg>
        <pc:spChg chg="mod">
          <ac:chgData name="Luca Longinotti" userId="4fe812bbf5e873c0" providerId="LiveId" clId="{ED5BFA4C-6A6C-4203-95DC-218005CAD3A0}" dt="2022-07-02T08:43:58.750" v="6819" actId="255"/>
          <ac:spMkLst>
            <pc:docMk/>
            <pc:sldMk cId="0" sldId="271"/>
            <ac:spMk id="374" creationId="{00000000-0000-0000-0000-000000000000}"/>
          </ac:spMkLst>
        </pc:spChg>
        <pc:spChg chg="mod">
          <ac:chgData name="Luca Longinotti" userId="4fe812bbf5e873c0" providerId="LiveId" clId="{ED5BFA4C-6A6C-4203-95DC-218005CAD3A0}" dt="2022-07-02T08:42:21.801" v="6727" actId="20577"/>
          <ac:spMkLst>
            <pc:docMk/>
            <pc:sldMk cId="0" sldId="271"/>
            <ac:spMk id="376" creationId="{00000000-0000-0000-0000-000000000000}"/>
          </ac:spMkLst>
        </pc:spChg>
        <pc:spChg chg="mod">
          <ac:chgData name="Luca Longinotti" userId="4fe812bbf5e873c0" providerId="LiveId" clId="{ED5BFA4C-6A6C-4203-95DC-218005CAD3A0}" dt="2022-07-02T08:43:00.063" v="6755" actId="1076"/>
          <ac:spMkLst>
            <pc:docMk/>
            <pc:sldMk cId="0" sldId="271"/>
            <ac:spMk id="378" creationId="{00000000-0000-0000-0000-000000000000}"/>
          </ac:spMkLst>
        </pc:spChg>
        <pc:spChg chg="del">
          <ac:chgData name="Luca Longinotti" userId="4fe812bbf5e873c0" providerId="LiveId" clId="{ED5BFA4C-6A6C-4203-95DC-218005CAD3A0}" dt="2022-07-02T08:44:07.289" v="6820" actId="478"/>
          <ac:spMkLst>
            <pc:docMk/>
            <pc:sldMk cId="0" sldId="271"/>
            <ac:spMk id="379" creationId="{00000000-0000-0000-0000-000000000000}"/>
          </ac:spMkLst>
        </pc:spChg>
        <pc:spChg chg="del">
          <ac:chgData name="Luca Longinotti" userId="4fe812bbf5e873c0" providerId="LiveId" clId="{ED5BFA4C-6A6C-4203-95DC-218005CAD3A0}" dt="2022-07-02T08:44:09.408" v="6822" actId="478"/>
          <ac:spMkLst>
            <pc:docMk/>
            <pc:sldMk cId="0" sldId="271"/>
            <ac:spMk id="381" creationId="{00000000-0000-0000-0000-000000000000}"/>
          </ac:spMkLst>
        </pc:spChg>
        <pc:spChg chg="del">
          <ac:chgData name="Luca Longinotti" userId="4fe812bbf5e873c0" providerId="LiveId" clId="{ED5BFA4C-6A6C-4203-95DC-218005CAD3A0}" dt="2022-07-02T08:44:14.986" v="6825" actId="478"/>
          <ac:spMkLst>
            <pc:docMk/>
            <pc:sldMk cId="0" sldId="271"/>
            <ac:spMk id="383" creationId="{00000000-0000-0000-0000-000000000000}"/>
          </ac:spMkLst>
        </pc:spChg>
        <pc:spChg chg="del">
          <ac:chgData name="Luca Longinotti" userId="4fe812bbf5e873c0" providerId="LiveId" clId="{ED5BFA4C-6A6C-4203-95DC-218005CAD3A0}" dt="2022-07-02T08:44:12.506" v="6824" actId="478"/>
          <ac:spMkLst>
            <pc:docMk/>
            <pc:sldMk cId="0" sldId="271"/>
            <ac:spMk id="385" creationId="{00000000-0000-0000-0000-000000000000}"/>
          </ac:spMkLst>
        </pc:spChg>
        <pc:spChg chg="del">
          <ac:chgData name="Luca Longinotti" userId="4fe812bbf5e873c0" providerId="LiveId" clId="{ED5BFA4C-6A6C-4203-95DC-218005CAD3A0}" dt="2022-07-02T08:44:15.932" v="6826" actId="478"/>
          <ac:spMkLst>
            <pc:docMk/>
            <pc:sldMk cId="0" sldId="271"/>
            <ac:spMk id="387" creationId="{00000000-0000-0000-0000-000000000000}"/>
          </ac:spMkLst>
        </pc:spChg>
        <pc:spChg chg="mod">
          <ac:chgData name="Luca Longinotti" userId="4fe812bbf5e873c0" providerId="LiveId" clId="{ED5BFA4C-6A6C-4203-95DC-218005CAD3A0}" dt="2022-07-02T08:58:30.565" v="7503" actId="1076"/>
          <ac:spMkLst>
            <pc:docMk/>
            <pc:sldMk cId="0" sldId="271"/>
            <ac:spMk id="388" creationId="{00000000-0000-0000-0000-000000000000}"/>
          </ac:spMkLst>
        </pc:spChg>
        <pc:spChg chg="del">
          <ac:chgData name="Luca Longinotti" userId="4fe812bbf5e873c0" providerId="LiveId" clId="{ED5BFA4C-6A6C-4203-95DC-218005CAD3A0}" dt="2022-07-02T08:44:35.059" v="6833" actId="478"/>
          <ac:spMkLst>
            <pc:docMk/>
            <pc:sldMk cId="0" sldId="271"/>
            <ac:spMk id="391" creationId="{00000000-0000-0000-0000-000000000000}"/>
          </ac:spMkLst>
        </pc:spChg>
        <pc:spChg chg="del">
          <ac:chgData name="Luca Longinotti" userId="4fe812bbf5e873c0" providerId="LiveId" clId="{ED5BFA4C-6A6C-4203-95DC-218005CAD3A0}" dt="2022-07-02T08:44:36.217" v="6834" actId="478"/>
          <ac:spMkLst>
            <pc:docMk/>
            <pc:sldMk cId="0" sldId="271"/>
            <ac:spMk id="393" creationId="{00000000-0000-0000-0000-000000000000}"/>
          </ac:spMkLst>
        </pc:spChg>
        <pc:spChg chg="del">
          <ac:chgData name="Luca Longinotti" userId="4fe812bbf5e873c0" providerId="LiveId" clId="{ED5BFA4C-6A6C-4203-95DC-218005CAD3A0}" dt="2022-07-02T08:44:37.809" v="6835" actId="478"/>
          <ac:spMkLst>
            <pc:docMk/>
            <pc:sldMk cId="0" sldId="271"/>
            <ac:spMk id="395" creationId="{00000000-0000-0000-0000-000000000000}"/>
          </ac:spMkLst>
        </pc:spChg>
        <pc:spChg chg="add del mod">
          <ac:chgData name="Luca Longinotti" userId="4fe812bbf5e873c0" providerId="LiveId" clId="{ED5BFA4C-6A6C-4203-95DC-218005CAD3A0}" dt="2022-07-02T08:45:41.518" v="6940" actId="1076"/>
          <ac:spMkLst>
            <pc:docMk/>
            <pc:sldMk cId="0" sldId="271"/>
            <ac:spMk id="396" creationId="{00000000-0000-0000-0000-000000000000}"/>
          </ac:spMkLst>
        </pc:spChg>
        <pc:spChg chg="del">
          <ac:chgData name="Luca Longinotti" userId="4fe812bbf5e873c0" providerId="LiveId" clId="{ED5BFA4C-6A6C-4203-95DC-218005CAD3A0}" dt="2022-07-02T08:45:19.167" v="6867" actId="478"/>
          <ac:spMkLst>
            <pc:docMk/>
            <pc:sldMk cId="0" sldId="271"/>
            <ac:spMk id="397" creationId="{00000000-0000-0000-0000-000000000000}"/>
          </ac:spMkLst>
        </pc:spChg>
        <pc:cxnChg chg="add del mod">
          <ac:chgData name="Luca Longinotti" userId="4fe812bbf5e873c0" providerId="LiveId" clId="{ED5BFA4C-6A6C-4203-95DC-218005CAD3A0}" dt="2022-07-02T09:01:03.227" v="7576" actId="478"/>
          <ac:cxnSpMkLst>
            <pc:docMk/>
            <pc:sldMk cId="0" sldId="271"/>
            <ac:cxnSpMk id="42" creationId="{10F18AF5-7627-FCE7-C063-D6F7528E02B2}"/>
          </ac:cxnSpMkLst>
        </pc:cxnChg>
        <pc:cxnChg chg="add del mod">
          <ac:chgData name="Luca Longinotti" userId="4fe812bbf5e873c0" providerId="LiveId" clId="{ED5BFA4C-6A6C-4203-95DC-218005CAD3A0}" dt="2022-07-02T09:00:49.150" v="7570" actId="478"/>
          <ac:cxnSpMkLst>
            <pc:docMk/>
            <pc:sldMk cId="0" sldId="271"/>
            <ac:cxnSpMk id="44" creationId="{3961723B-304E-EDD6-2C1B-EAFC41F10D4A}"/>
          </ac:cxnSpMkLst>
        </pc:cxnChg>
        <pc:cxnChg chg="mod">
          <ac:chgData name="Luca Longinotti" userId="4fe812bbf5e873c0" providerId="LiveId" clId="{ED5BFA4C-6A6C-4203-95DC-218005CAD3A0}" dt="2022-07-02T08:42:29.246" v="6728" actId="14100"/>
          <ac:cxnSpMkLst>
            <pc:docMk/>
            <pc:sldMk cId="0" sldId="271"/>
            <ac:cxnSpMk id="371" creationId="{00000000-0000-0000-0000-000000000000}"/>
          </ac:cxnSpMkLst>
        </pc:cxnChg>
        <pc:cxnChg chg="del">
          <ac:chgData name="Luca Longinotti" userId="4fe812bbf5e873c0" providerId="LiveId" clId="{ED5BFA4C-6A6C-4203-95DC-218005CAD3A0}" dt="2022-07-02T08:44:08.521" v="6821" actId="478"/>
          <ac:cxnSpMkLst>
            <pc:docMk/>
            <pc:sldMk cId="0" sldId="271"/>
            <ac:cxnSpMk id="380" creationId="{00000000-0000-0000-0000-000000000000}"/>
          </ac:cxnSpMkLst>
        </pc:cxnChg>
        <pc:cxnChg chg="del">
          <ac:chgData name="Luca Longinotti" userId="4fe812bbf5e873c0" providerId="LiveId" clId="{ED5BFA4C-6A6C-4203-95DC-218005CAD3A0}" dt="2022-07-02T08:44:16.687" v="6827" actId="478"/>
          <ac:cxnSpMkLst>
            <pc:docMk/>
            <pc:sldMk cId="0" sldId="271"/>
            <ac:cxnSpMk id="382" creationId="{00000000-0000-0000-0000-000000000000}"/>
          </ac:cxnSpMkLst>
        </pc:cxnChg>
        <pc:cxnChg chg="del">
          <ac:chgData name="Luca Longinotti" userId="4fe812bbf5e873c0" providerId="LiveId" clId="{ED5BFA4C-6A6C-4203-95DC-218005CAD3A0}" dt="2022-07-02T08:44:10.534" v="6823" actId="478"/>
          <ac:cxnSpMkLst>
            <pc:docMk/>
            <pc:sldMk cId="0" sldId="271"/>
            <ac:cxnSpMk id="384" creationId="{00000000-0000-0000-0000-000000000000}"/>
          </ac:cxnSpMkLst>
        </pc:cxnChg>
        <pc:cxnChg chg="del">
          <ac:chgData name="Luca Longinotti" userId="4fe812bbf5e873c0" providerId="LiveId" clId="{ED5BFA4C-6A6C-4203-95DC-218005CAD3A0}" dt="2022-07-02T08:44:17.745" v="6828" actId="478"/>
          <ac:cxnSpMkLst>
            <pc:docMk/>
            <pc:sldMk cId="0" sldId="271"/>
            <ac:cxnSpMk id="386" creationId="{00000000-0000-0000-0000-000000000000}"/>
          </ac:cxnSpMkLst>
        </pc:cxnChg>
        <pc:cxnChg chg="mod">
          <ac:chgData name="Luca Longinotti" userId="4fe812bbf5e873c0" providerId="LiveId" clId="{ED5BFA4C-6A6C-4203-95DC-218005CAD3A0}" dt="2022-07-02T08:58:30.565" v="7503" actId="1076"/>
          <ac:cxnSpMkLst>
            <pc:docMk/>
            <pc:sldMk cId="0" sldId="271"/>
            <ac:cxnSpMk id="389" creationId="{00000000-0000-0000-0000-000000000000}"/>
          </ac:cxnSpMkLst>
        </pc:cxnChg>
        <pc:cxnChg chg="del">
          <ac:chgData name="Luca Longinotti" userId="4fe812bbf5e873c0" providerId="LiveId" clId="{ED5BFA4C-6A6C-4203-95DC-218005CAD3A0}" dt="2022-07-02T08:45:20.699" v="6868" actId="478"/>
          <ac:cxnSpMkLst>
            <pc:docMk/>
            <pc:sldMk cId="0" sldId="271"/>
            <ac:cxnSpMk id="390" creationId="{00000000-0000-0000-0000-000000000000}"/>
          </ac:cxnSpMkLst>
        </pc:cxnChg>
        <pc:cxnChg chg="del mod">
          <ac:chgData name="Luca Longinotti" userId="4fe812bbf5e873c0" providerId="LiveId" clId="{ED5BFA4C-6A6C-4203-95DC-218005CAD3A0}" dt="2022-07-02T08:44:33.474" v="6832" actId="478"/>
          <ac:cxnSpMkLst>
            <pc:docMk/>
            <pc:sldMk cId="0" sldId="271"/>
            <ac:cxnSpMk id="392" creationId="{00000000-0000-0000-0000-000000000000}"/>
          </ac:cxnSpMkLst>
        </pc:cxnChg>
        <pc:cxnChg chg="mod">
          <ac:chgData name="Luca Longinotti" userId="4fe812bbf5e873c0" providerId="LiveId" clId="{ED5BFA4C-6A6C-4203-95DC-218005CAD3A0}" dt="2022-07-02T08:44:42.342" v="6836" actId="14100"/>
          <ac:cxnSpMkLst>
            <pc:docMk/>
            <pc:sldMk cId="0" sldId="271"/>
            <ac:cxnSpMk id="394" creationId="{00000000-0000-0000-0000-000000000000}"/>
          </ac:cxnSpMkLst>
        </pc:cxnChg>
      </pc:sldChg>
      <pc:sldChg chg="addSp delSp modSp new del mod">
        <pc:chgData name="Luca Longinotti" userId="4fe812bbf5e873c0" providerId="LiveId" clId="{ED5BFA4C-6A6C-4203-95DC-218005CAD3A0}" dt="2022-06-27T16:29:44.270" v="4525" actId="47"/>
        <pc:sldMkLst>
          <pc:docMk/>
          <pc:sldMk cId="1577859207" sldId="271"/>
        </pc:sldMkLst>
        <pc:spChg chg="del">
          <ac:chgData name="Luca Longinotti" userId="4fe812bbf5e873c0" providerId="LiveId" clId="{ED5BFA4C-6A6C-4203-95DC-218005CAD3A0}" dt="2022-06-27T14:15:29.678" v="3897" actId="478"/>
          <ac:spMkLst>
            <pc:docMk/>
            <pc:sldMk cId="1577859207" sldId="271"/>
            <ac:spMk id="2" creationId="{14033161-BEF3-96F5-ECF4-E0293DB0ACEB}"/>
          </ac:spMkLst>
        </pc:spChg>
        <pc:spChg chg="del">
          <ac:chgData name="Luca Longinotti" userId="4fe812bbf5e873c0" providerId="LiveId" clId="{ED5BFA4C-6A6C-4203-95DC-218005CAD3A0}" dt="2022-06-27T14:15:31.989" v="3898" actId="478"/>
          <ac:spMkLst>
            <pc:docMk/>
            <pc:sldMk cId="1577859207" sldId="271"/>
            <ac:spMk id="3" creationId="{75477AB8-B82C-523E-F3B0-7774A9E81B33}"/>
          </ac:spMkLst>
        </pc:spChg>
        <pc:spChg chg="add mod">
          <ac:chgData name="Luca Longinotti" userId="4fe812bbf5e873c0" providerId="LiveId" clId="{ED5BFA4C-6A6C-4203-95DC-218005CAD3A0}" dt="2022-06-27T14:16:11.256" v="3925" actId="20577"/>
          <ac:spMkLst>
            <pc:docMk/>
            <pc:sldMk cId="1577859207" sldId="271"/>
            <ac:spMk id="4" creationId="{C323C69B-47F2-6E94-638C-DDB38E64DA4C}"/>
          </ac:spMkLst>
        </pc:spChg>
      </pc:sldChg>
      <pc:sldChg chg="addSp delSp modSp add mod">
        <pc:chgData name="Luca Longinotti" userId="4fe812bbf5e873c0" providerId="LiveId" clId="{ED5BFA4C-6A6C-4203-95DC-218005CAD3A0}" dt="2022-06-28T12:52:50.485" v="5582" actId="2"/>
        <pc:sldMkLst>
          <pc:docMk/>
          <pc:sldMk cId="2624853299" sldId="272"/>
        </pc:sldMkLst>
        <pc:spChg chg="mod">
          <ac:chgData name="Luca Longinotti" userId="4fe812bbf5e873c0" providerId="LiveId" clId="{ED5BFA4C-6A6C-4203-95DC-218005CAD3A0}" dt="2022-06-28T12:52:42.720" v="5554" actId="2"/>
          <ac:spMkLst>
            <pc:docMk/>
            <pc:sldMk cId="2624853299" sldId="272"/>
            <ac:spMk id="4" creationId="{96D4395D-0C59-0174-7F22-0DDADF24CED6}"/>
          </ac:spMkLst>
        </pc:spChg>
        <pc:spChg chg="mod">
          <ac:chgData name="Luca Longinotti" userId="4fe812bbf5e873c0" providerId="LiveId" clId="{ED5BFA4C-6A6C-4203-95DC-218005CAD3A0}" dt="2022-06-28T10:30:06.020" v="5418" actId="108"/>
          <ac:spMkLst>
            <pc:docMk/>
            <pc:sldMk cId="2624853299" sldId="272"/>
            <ac:spMk id="5" creationId="{DD9E13D2-F3EC-B8D6-B93A-7B2B90A8F543}"/>
          </ac:spMkLst>
        </pc:spChg>
        <pc:spChg chg="mod">
          <ac:chgData name="Luca Longinotti" userId="4fe812bbf5e873c0" providerId="LiveId" clId="{ED5BFA4C-6A6C-4203-95DC-218005CAD3A0}" dt="2022-06-28T12:52:43.344" v="5556" actId="2"/>
          <ac:spMkLst>
            <pc:docMk/>
            <pc:sldMk cId="2624853299" sldId="272"/>
            <ac:spMk id="6" creationId="{C37C98CC-E717-67D8-8E98-91A61F51C47C}"/>
          </ac:spMkLst>
        </pc:spChg>
        <pc:spChg chg="mod">
          <ac:chgData name="Luca Longinotti" userId="4fe812bbf5e873c0" providerId="LiveId" clId="{ED5BFA4C-6A6C-4203-95DC-218005CAD3A0}" dt="2022-06-28T10:28:48.797" v="5401" actId="1076"/>
          <ac:spMkLst>
            <pc:docMk/>
            <pc:sldMk cId="2624853299" sldId="272"/>
            <ac:spMk id="7" creationId="{45646C1B-9A7A-4088-F90D-BBB15FC81A6B}"/>
          </ac:spMkLst>
        </pc:spChg>
        <pc:spChg chg="del">
          <ac:chgData name="Luca Longinotti" userId="4fe812bbf5e873c0" providerId="LiveId" clId="{ED5BFA4C-6A6C-4203-95DC-218005CAD3A0}" dt="2022-06-28T10:15:31.351" v="5317" actId="478"/>
          <ac:spMkLst>
            <pc:docMk/>
            <pc:sldMk cId="2624853299" sldId="272"/>
            <ac:spMk id="9" creationId="{F4B69D26-5A0B-A695-73FE-648AB6668011}"/>
          </ac:spMkLst>
        </pc:spChg>
        <pc:spChg chg="mod">
          <ac:chgData name="Luca Longinotti" userId="4fe812bbf5e873c0" providerId="LiveId" clId="{ED5BFA4C-6A6C-4203-95DC-218005CAD3A0}" dt="2022-06-28T12:52:43.668" v="5557" actId="2"/>
          <ac:spMkLst>
            <pc:docMk/>
            <pc:sldMk cId="2624853299" sldId="272"/>
            <ac:spMk id="19" creationId="{55CB786A-94C1-5CA8-2527-33E3A936CB92}"/>
          </ac:spMkLst>
        </pc:spChg>
        <pc:spChg chg="mod">
          <ac:chgData name="Luca Longinotti" userId="4fe812bbf5e873c0" providerId="LiveId" clId="{ED5BFA4C-6A6C-4203-95DC-218005CAD3A0}" dt="2022-06-28T10:29:04.117" v="5405" actId="1076"/>
          <ac:spMkLst>
            <pc:docMk/>
            <pc:sldMk cId="2624853299" sldId="272"/>
            <ac:spMk id="20" creationId="{B5E5386D-7675-90B1-2C92-0D21B17DE286}"/>
          </ac:spMkLst>
        </pc:spChg>
        <pc:spChg chg="mod">
          <ac:chgData name="Luca Longinotti" userId="4fe812bbf5e873c0" providerId="LiveId" clId="{ED5BFA4C-6A6C-4203-95DC-218005CAD3A0}" dt="2022-06-28T12:52:44.436" v="5559" actId="2"/>
          <ac:spMkLst>
            <pc:docMk/>
            <pc:sldMk cId="2624853299" sldId="272"/>
            <ac:spMk id="22" creationId="{C51E3ADB-B494-6B49-B00E-BDF4A1ED85C6}"/>
          </ac:spMkLst>
        </pc:spChg>
        <pc:spChg chg="add mod">
          <ac:chgData name="Luca Longinotti" userId="4fe812bbf5e873c0" providerId="LiveId" clId="{ED5BFA4C-6A6C-4203-95DC-218005CAD3A0}" dt="2022-06-28T12:52:47.560" v="5570" actId="2"/>
          <ac:spMkLst>
            <pc:docMk/>
            <pc:sldMk cId="2624853299" sldId="272"/>
            <ac:spMk id="23" creationId="{773A3B61-BE3B-4BFF-BCB4-CEE1B7AD66F7}"/>
          </ac:spMkLst>
        </pc:spChg>
        <pc:spChg chg="add mod">
          <ac:chgData name="Luca Longinotti" userId="4fe812bbf5e873c0" providerId="LiveId" clId="{ED5BFA4C-6A6C-4203-95DC-218005CAD3A0}" dt="2022-06-28T12:52:48.345" v="5574" actId="2"/>
          <ac:spMkLst>
            <pc:docMk/>
            <pc:sldMk cId="2624853299" sldId="272"/>
            <ac:spMk id="25" creationId="{FB07315A-520A-D6B1-9EB3-50E98334DA69}"/>
          </ac:spMkLst>
        </pc:spChg>
        <pc:spChg chg="mod">
          <ac:chgData name="Luca Longinotti" userId="4fe812bbf5e873c0" providerId="LiveId" clId="{ED5BFA4C-6A6C-4203-95DC-218005CAD3A0}" dt="2022-06-27T16:52:16.267" v="4817" actId="1076"/>
          <ac:spMkLst>
            <pc:docMk/>
            <pc:sldMk cId="2624853299" sldId="272"/>
            <ac:spMk id="26" creationId="{F0F0D59D-DC58-4CD7-A0AF-D12BCCC09147}"/>
          </ac:spMkLst>
        </pc:spChg>
        <pc:spChg chg="mod">
          <ac:chgData name="Luca Longinotti" userId="4fe812bbf5e873c0" providerId="LiveId" clId="{ED5BFA4C-6A6C-4203-95DC-218005CAD3A0}" dt="2022-06-28T12:52:44.644" v="5560" actId="2"/>
          <ac:spMkLst>
            <pc:docMk/>
            <pc:sldMk cId="2624853299" sldId="272"/>
            <ac:spMk id="27" creationId="{1081E857-5BE1-234A-443B-243B5391AB94}"/>
          </ac:spMkLst>
        </pc:spChg>
        <pc:spChg chg="del mod">
          <ac:chgData name="Luca Longinotti" userId="4fe812bbf5e873c0" providerId="LiveId" clId="{ED5BFA4C-6A6C-4203-95DC-218005CAD3A0}" dt="2022-06-27T16:49:32.010" v="4713" actId="478"/>
          <ac:spMkLst>
            <pc:docMk/>
            <pc:sldMk cId="2624853299" sldId="272"/>
            <ac:spMk id="28" creationId="{CC2975ED-5354-F5A9-455A-15D08CAE1046}"/>
          </ac:spMkLst>
        </pc:spChg>
        <pc:spChg chg="add del mod">
          <ac:chgData name="Luca Longinotti" userId="4fe812bbf5e873c0" providerId="LiveId" clId="{ED5BFA4C-6A6C-4203-95DC-218005CAD3A0}" dt="2022-06-27T16:52:23.140" v="4820" actId="478"/>
          <ac:spMkLst>
            <pc:docMk/>
            <pc:sldMk cId="2624853299" sldId="272"/>
            <ac:spMk id="29" creationId="{2B6B7A5A-0020-61EC-ECB8-15F2DE02F77E}"/>
          </ac:spMkLst>
        </pc:spChg>
        <pc:spChg chg="add mod">
          <ac:chgData name="Luca Longinotti" userId="4fe812bbf5e873c0" providerId="LiveId" clId="{ED5BFA4C-6A6C-4203-95DC-218005CAD3A0}" dt="2022-06-28T12:52:50.022" v="5580" actId="2"/>
          <ac:spMkLst>
            <pc:docMk/>
            <pc:sldMk cId="2624853299" sldId="272"/>
            <ac:spMk id="29" creationId="{A600B385-5BF2-462D-FE81-F5813A70A1C2}"/>
          </ac:spMkLst>
        </pc:spChg>
        <pc:spChg chg="add del mod">
          <ac:chgData name="Luca Longinotti" userId="4fe812bbf5e873c0" providerId="LiveId" clId="{ED5BFA4C-6A6C-4203-95DC-218005CAD3A0}" dt="2022-06-28T12:52:48.715" v="5576" actId="2"/>
          <ac:spMkLst>
            <pc:docMk/>
            <pc:sldMk cId="2624853299" sldId="272"/>
            <ac:spMk id="31" creationId="{D14362D3-151D-18E0-0059-D54EE9423534}"/>
          </ac:spMkLst>
        </pc:spChg>
        <pc:spChg chg="mod">
          <ac:chgData name="Luca Longinotti" userId="4fe812bbf5e873c0" providerId="LiveId" clId="{ED5BFA4C-6A6C-4203-95DC-218005CAD3A0}" dt="2022-06-28T10:29:33.504" v="5413" actId="1076"/>
          <ac:spMkLst>
            <pc:docMk/>
            <pc:sldMk cId="2624853299" sldId="272"/>
            <ac:spMk id="32" creationId="{1CB163C5-792C-3767-09F2-961BF4AC4C38}"/>
          </ac:spMkLst>
        </pc:spChg>
        <pc:spChg chg="add del mod">
          <ac:chgData name="Luca Longinotti" userId="4fe812bbf5e873c0" providerId="LiveId" clId="{ED5BFA4C-6A6C-4203-95DC-218005CAD3A0}" dt="2022-06-27T16:52:30.566" v="4824" actId="478"/>
          <ac:spMkLst>
            <pc:docMk/>
            <pc:sldMk cId="2624853299" sldId="272"/>
            <ac:spMk id="33" creationId="{435D8F4A-E76A-07EF-5858-BDE0D7117260}"/>
          </ac:spMkLst>
        </pc:spChg>
        <pc:spChg chg="add mod">
          <ac:chgData name="Luca Longinotti" userId="4fe812bbf5e873c0" providerId="LiveId" clId="{ED5BFA4C-6A6C-4203-95DC-218005CAD3A0}" dt="2022-06-28T12:52:50.246" v="5581" actId="2"/>
          <ac:spMkLst>
            <pc:docMk/>
            <pc:sldMk cId="2624853299" sldId="272"/>
            <ac:spMk id="33" creationId="{ED94235A-6E1D-ED21-F49F-9860AD7656DC}"/>
          </ac:spMkLst>
        </pc:spChg>
        <pc:spChg chg="add mod">
          <ac:chgData name="Luca Longinotti" userId="4fe812bbf5e873c0" providerId="LiveId" clId="{ED5BFA4C-6A6C-4203-95DC-218005CAD3A0}" dt="2022-06-27T16:52:35.808" v="4826" actId="1076"/>
          <ac:spMkLst>
            <pc:docMk/>
            <pc:sldMk cId="2624853299" sldId="272"/>
            <ac:spMk id="35" creationId="{A8E0BA38-60B6-4250-0C0C-6478D702754E}"/>
          </ac:spMkLst>
        </pc:spChg>
        <pc:spChg chg="mod">
          <ac:chgData name="Luca Longinotti" userId="4fe812bbf5e873c0" providerId="LiveId" clId="{ED5BFA4C-6A6C-4203-95DC-218005CAD3A0}" dt="2022-06-28T12:52:45.445" v="5563" actId="2"/>
          <ac:spMkLst>
            <pc:docMk/>
            <pc:sldMk cId="2624853299" sldId="272"/>
            <ac:spMk id="36" creationId="{48C53A7F-726A-E9C6-709F-FB55D8B8394C}"/>
          </ac:spMkLst>
        </pc:spChg>
        <pc:spChg chg="mod">
          <ac:chgData name="Luca Longinotti" userId="4fe812bbf5e873c0" providerId="LiveId" clId="{ED5BFA4C-6A6C-4203-95DC-218005CAD3A0}" dt="2022-06-28T12:52:46.840" v="5567" actId="2"/>
          <ac:spMkLst>
            <pc:docMk/>
            <pc:sldMk cId="2624853299" sldId="272"/>
            <ac:spMk id="37" creationId="{4BDCF65A-7163-573A-BFBF-5350CA8593B4}"/>
          </ac:spMkLst>
        </pc:spChg>
        <pc:spChg chg="add mod">
          <ac:chgData name="Luca Longinotti" userId="4fe812bbf5e873c0" providerId="LiveId" clId="{ED5BFA4C-6A6C-4203-95DC-218005CAD3A0}" dt="2022-06-28T12:52:48.889" v="5577" actId="2"/>
          <ac:spMkLst>
            <pc:docMk/>
            <pc:sldMk cId="2624853299" sldId="272"/>
            <ac:spMk id="39" creationId="{6A804851-09E9-FE33-4FEE-19F009163251}"/>
          </ac:spMkLst>
        </pc:spChg>
        <pc:spChg chg="add mod">
          <ac:chgData name="Luca Longinotti" userId="4fe812bbf5e873c0" providerId="LiveId" clId="{ED5BFA4C-6A6C-4203-95DC-218005CAD3A0}" dt="2022-06-28T12:52:50.485" v="5582" actId="2"/>
          <ac:spMkLst>
            <pc:docMk/>
            <pc:sldMk cId="2624853299" sldId="272"/>
            <ac:spMk id="51" creationId="{82E61F85-333C-5D72-6F0A-E3F6FD97F686}"/>
          </ac:spMkLst>
        </pc:spChg>
        <pc:cxnChg chg="mod">
          <ac:chgData name="Luca Longinotti" userId="4fe812bbf5e873c0" providerId="LiveId" clId="{ED5BFA4C-6A6C-4203-95DC-218005CAD3A0}" dt="2022-06-28T10:28:51.593" v="5402" actId="14100"/>
          <ac:cxnSpMkLst>
            <pc:docMk/>
            <pc:sldMk cId="2624853299" sldId="272"/>
            <ac:cxnSpMk id="8" creationId="{E4C6A5A1-7EE8-AB8C-FF22-2AD0BB41C8FF}"/>
          </ac:cxnSpMkLst>
        </pc:cxnChg>
        <pc:cxnChg chg="mod">
          <ac:chgData name="Luca Longinotti" userId="4fe812bbf5e873c0" providerId="LiveId" clId="{ED5BFA4C-6A6C-4203-95DC-218005CAD3A0}" dt="2022-06-28T10:15:14.935" v="5314" actId="14100"/>
          <ac:cxnSpMkLst>
            <pc:docMk/>
            <pc:sldMk cId="2624853299" sldId="272"/>
            <ac:cxnSpMk id="14" creationId="{84503667-0B8B-0B91-5D73-687E254FA396}"/>
          </ac:cxnSpMkLst>
        </pc:cxnChg>
        <pc:cxnChg chg="mod">
          <ac:chgData name="Luca Longinotti" userId="4fe812bbf5e873c0" providerId="LiveId" clId="{ED5BFA4C-6A6C-4203-95DC-218005CAD3A0}" dt="2022-06-28T12:40:37.987" v="5429" actId="14100"/>
          <ac:cxnSpMkLst>
            <pc:docMk/>
            <pc:sldMk cId="2624853299" sldId="272"/>
            <ac:cxnSpMk id="21" creationId="{401EFBF6-2877-1702-2808-36B04994D730}"/>
          </ac:cxnSpMkLst>
        </pc:cxnChg>
        <pc:cxnChg chg="mod">
          <ac:chgData name="Luca Longinotti" userId="4fe812bbf5e873c0" providerId="LiveId" clId="{ED5BFA4C-6A6C-4203-95DC-218005CAD3A0}" dt="2022-06-28T12:40:59.890" v="5434" actId="14100"/>
          <ac:cxnSpMkLst>
            <pc:docMk/>
            <pc:sldMk cId="2624853299" sldId="272"/>
            <ac:cxnSpMk id="24" creationId="{CFEB5828-96F2-BA29-15B6-8FDAF268A214}"/>
          </ac:cxnSpMkLst>
        </pc:cxnChg>
        <pc:cxnChg chg="mod">
          <ac:chgData name="Luca Longinotti" userId="4fe812bbf5e873c0" providerId="LiveId" clId="{ED5BFA4C-6A6C-4203-95DC-218005CAD3A0}" dt="2022-06-28T12:41:31.573" v="5440" actId="14100"/>
          <ac:cxnSpMkLst>
            <pc:docMk/>
            <pc:sldMk cId="2624853299" sldId="272"/>
            <ac:cxnSpMk id="30" creationId="{1929348D-01E0-A084-7EC9-B2A1C905DE4B}"/>
          </ac:cxnSpMkLst>
        </pc:cxnChg>
        <pc:cxnChg chg="mod">
          <ac:chgData name="Luca Longinotti" userId="4fe812bbf5e873c0" providerId="LiveId" clId="{ED5BFA4C-6A6C-4203-95DC-218005CAD3A0}" dt="2022-06-28T12:43:04.210" v="5457" actId="1076"/>
          <ac:cxnSpMkLst>
            <pc:docMk/>
            <pc:sldMk cId="2624853299" sldId="272"/>
            <ac:cxnSpMk id="34" creationId="{12A25C80-8FAB-25F9-A09B-837CA92A9A33}"/>
          </ac:cxnSpMkLst>
        </pc:cxnChg>
        <pc:cxnChg chg="add mod">
          <ac:chgData name="Luca Longinotti" userId="4fe812bbf5e873c0" providerId="LiveId" clId="{ED5BFA4C-6A6C-4203-95DC-218005CAD3A0}" dt="2022-06-28T12:46:58.414" v="5493" actId="1076"/>
          <ac:cxnSpMkLst>
            <pc:docMk/>
            <pc:sldMk cId="2624853299" sldId="272"/>
            <ac:cxnSpMk id="52" creationId="{F3E8D736-36FC-226F-3088-A6E45425DD2F}"/>
          </ac:cxnSpMkLst>
        </pc:cxnChg>
      </pc:sldChg>
      <pc:sldChg chg="addSp delSp modSp mod">
        <pc:chgData name="Luca Longinotti" userId="4fe812bbf5e873c0" providerId="LiveId" clId="{ED5BFA4C-6A6C-4203-95DC-218005CAD3A0}" dt="2022-07-02T08:51:27.264" v="7190" actId="14100"/>
        <pc:sldMkLst>
          <pc:docMk/>
          <pc:sldMk cId="3425753174" sldId="279"/>
        </pc:sldMkLst>
        <pc:spChg chg="add del mod">
          <ac:chgData name="Luca Longinotti" userId="4fe812bbf5e873c0" providerId="LiveId" clId="{ED5BFA4C-6A6C-4203-95DC-218005CAD3A0}" dt="2022-06-28T12:58:52.031" v="5729" actId="478"/>
          <ac:spMkLst>
            <pc:docMk/>
            <pc:sldMk cId="3425753174" sldId="279"/>
            <ac:spMk id="3" creationId="{5393BFBE-89E2-D8CB-7281-51437CF8333C}"/>
          </ac:spMkLst>
        </pc:spChg>
        <pc:spChg chg="del">
          <ac:chgData name="Luca Longinotti" userId="4fe812bbf5e873c0" providerId="LiveId" clId="{ED5BFA4C-6A6C-4203-95DC-218005CAD3A0}" dt="2022-06-28T12:58:49.903" v="5728" actId="478"/>
          <ac:spMkLst>
            <pc:docMk/>
            <pc:sldMk cId="3425753174" sldId="279"/>
            <ac:spMk id="4" creationId="{00000000-0000-0000-0000-000000000000}"/>
          </ac:spMkLst>
        </pc:spChg>
        <pc:spChg chg="mod">
          <ac:chgData name="Luca Longinotti" userId="4fe812bbf5e873c0" providerId="LiveId" clId="{ED5BFA4C-6A6C-4203-95DC-218005CAD3A0}" dt="2022-06-28T13:07:37.271" v="5937" actId="2"/>
          <ac:spMkLst>
            <pc:docMk/>
            <pc:sldMk cId="3425753174" sldId="279"/>
            <ac:spMk id="5" creationId="{00000000-0000-0000-0000-000000000000}"/>
          </ac:spMkLst>
        </pc:spChg>
        <pc:spChg chg="mod">
          <ac:chgData name="Luca Longinotti" userId="4fe812bbf5e873c0" providerId="LiveId" clId="{ED5BFA4C-6A6C-4203-95DC-218005CAD3A0}" dt="2022-06-28T13:07:37.664" v="5938" actId="2"/>
          <ac:spMkLst>
            <pc:docMk/>
            <pc:sldMk cId="3425753174" sldId="279"/>
            <ac:spMk id="8" creationId="{00000000-0000-0000-0000-000000000000}"/>
          </ac:spMkLst>
        </pc:spChg>
        <pc:spChg chg="mod">
          <ac:chgData name="Luca Longinotti" userId="4fe812bbf5e873c0" providerId="LiveId" clId="{ED5BFA4C-6A6C-4203-95DC-218005CAD3A0}" dt="2022-06-28T13:07:37.839" v="5939" actId="2"/>
          <ac:spMkLst>
            <pc:docMk/>
            <pc:sldMk cId="3425753174" sldId="279"/>
            <ac:spMk id="10" creationId="{00000000-0000-0000-0000-000000000000}"/>
          </ac:spMkLst>
        </pc:spChg>
        <pc:spChg chg="mod">
          <ac:chgData name="Luca Longinotti" userId="4fe812bbf5e873c0" providerId="LiveId" clId="{ED5BFA4C-6A6C-4203-95DC-218005CAD3A0}" dt="2022-06-28T13:07:38.303" v="5940" actId="2"/>
          <ac:spMkLst>
            <pc:docMk/>
            <pc:sldMk cId="3425753174" sldId="279"/>
            <ac:spMk id="13" creationId="{00000000-0000-0000-0000-000000000000}"/>
          </ac:spMkLst>
        </pc:spChg>
        <pc:spChg chg="mod">
          <ac:chgData name="Luca Longinotti" userId="4fe812bbf5e873c0" providerId="LiveId" clId="{ED5BFA4C-6A6C-4203-95DC-218005CAD3A0}" dt="2022-06-28T13:03:23.703" v="5849" actId="108"/>
          <ac:spMkLst>
            <pc:docMk/>
            <pc:sldMk cId="3425753174" sldId="279"/>
            <ac:spMk id="17" creationId="{00000000-0000-0000-0000-000000000000}"/>
          </ac:spMkLst>
        </pc:spChg>
        <pc:spChg chg="mod">
          <ac:chgData name="Luca Longinotti" userId="4fe812bbf5e873c0" providerId="LiveId" clId="{ED5BFA4C-6A6C-4203-95DC-218005CAD3A0}" dt="2022-06-28T13:07:38.526" v="5941" actId="2"/>
          <ac:spMkLst>
            <pc:docMk/>
            <pc:sldMk cId="3425753174" sldId="279"/>
            <ac:spMk id="21" creationId="{00000000-0000-0000-0000-000000000000}"/>
          </ac:spMkLst>
        </pc:spChg>
        <pc:spChg chg="mod">
          <ac:chgData name="Luca Longinotti" userId="4fe812bbf5e873c0" providerId="LiveId" clId="{ED5BFA4C-6A6C-4203-95DC-218005CAD3A0}" dt="2022-07-02T08:51:27.264" v="7190" actId="14100"/>
          <ac:spMkLst>
            <pc:docMk/>
            <pc:sldMk cId="3425753174" sldId="279"/>
            <ac:spMk id="27" creationId="{00000000-0000-0000-0000-000000000000}"/>
          </ac:spMkLst>
        </pc:spChg>
        <pc:spChg chg="mod">
          <ac:chgData name="Luca Longinotti" userId="4fe812bbf5e873c0" providerId="LiveId" clId="{ED5BFA4C-6A6C-4203-95DC-218005CAD3A0}" dt="2022-06-28T13:07:39.183" v="5943" actId="2"/>
          <ac:spMkLst>
            <pc:docMk/>
            <pc:sldMk cId="3425753174" sldId="279"/>
            <ac:spMk id="34" creationId="{00000000-0000-0000-0000-000000000000}"/>
          </ac:spMkLst>
        </pc:spChg>
        <pc:spChg chg="mod">
          <ac:chgData name="Luca Longinotti" userId="4fe812bbf5e873c0" providerId="LiveId" clId="{ED5BFA4C-6A6C-4203-95DC-218005CAD3A0}" dt="2022-06-28T13:07:39.375" v="5944" actId="2"/>
          <ac:spMkLst>
            <pc:docMk/>
            <pc:sldMk cId="3425753174" sldId="279"/>
            <ac:spMk id="37" creationId="{00000000-0000-0000-0000-000000000000}"/>
          </ac:spMkLst>
        </pc:spChg>
        <pc:spChg chg="mod">
          <ac:chgData name="Luca Longinotti" userId="4fe812bbf5e873c0" providerId="LiveId" clId="{ED5BFA4C-6A6C-4203-95DC-218005CAD3A0}" dt="2022-06-28T13:07:19.255" v="5935" actId="1076"/>
          <ac:spMkLst>
            <pc:docMk/>
            <pc:sldMk cId="3425753174" sldId="279"/>
            <ac:spMk id="39" creationId="{00000000-0000-0000-0000-000000000000}"/>
          </ac:spMkLst>
        </pc:spChg>
        <pc:spChg chg="add mod">
          <ac:chgData name="Luca Longinotti" userId="4fe812bbf5e873c0" providerId="LiveId" clId="{ED5BFA4C-6A6C-4203-95DC-218005CAD3A0}" dt="2022-06-28T13:07:47.994" v="5947" actId="1076"/>
          <ac:spMkLst>
            <pc:docMk/>
            <pc:sldMk cId="3425753174" sldId="279"/>
            <ac:spMk id="40" creationId="{85E86413-F3C7-401C-BBD9-C166B9FAB693}"/>
          </ac:spMkLst>
        </pc:spChg>
        <pc:spChg chg="mod">
          <ac:chgData name="Luca Longinotti" userId="4fe812bbf5e873c0" providerId="LiveId" clId="{ED5BFA4C-6A6C-4203-95DC-218005CAD3A0}" dt="2022-06-28T13:07:39.535" v="5945" actId="2"/>
          <ac:spMkLst>
            <pc:docMk/>
            <pc:sldMk cId="3425753174" sldId="279"/>
            <ac:spMk id="42" creationId="{00000000-0000-0000-0000-000000000000}"/>
          </ac:spMkLst>
        </pc:spChg>
        <pc:spChg chg="mod">
          <ac:chgData name="Luca Longinotti" userId="4fe812bbf5e873c0" providerId="LiveId" clId="{ED5BFA4C-6A6C-4203-95DC-218005CAD3A0}" dt="2022-06-28T13:07:39.715" v="5946" actId="2"/>
          <ac:spMkLst>
            <pc:docMk/>
            <pc:sldMk cId="3425753174" sldId="279"/>
            <ac:spMk id="43" creationId="{00000000-0000-0000-0000-000000000000}"/>
          </ac:spMkLst>
        </pc:spChg>
        <pc:cxnChg chg="mod">
          <ac:chgData name="Luca Longinotti" userId="4fe812bbf5e873c0" providerId="LiveId" clId="{ED5BFA4C-6A6C-4203-95DC-218005CAD3A0}" dt="2022-06-28T13:01:39.920" v="5809" actId="14100"/>
          <ac:cxnSpMkLst>
            <pc:docMk/>
            <pc:sldMk cId="3425753174" sldId="279"/>
            <ac:cxnSpMk id="6" creationId="{00000000-0000-0000-0000-000000000000}"/>
          </ac:cxnSpMkLst>
        </pc:cxnChg>
        <pc:cxnChg chg="mod">
          <ac:chgData name="Luca Longinotti" userId="4fe812bbf5e873c0" providerId="LiveId" clId="{ED5BFA4C-6A6C-4203-95DC-218005CAD3A0}" dt="2022-06-28T13:01:40.482" v="5810" actId="14100"/>
          <ac:cxnSpMkLst>
            <pc:docMk/>
            <pc:sldMk cId="3425753174" sldId="279"/>
            <ac:cxnSpMk id="11" creationId="{00000000-0000-0000-0000-000000000000}"/>
          </ac:cxnSpMkLst>
        </pc:cxnChg>
        <pc:cxnChg chg="mod">
          <ac:chgData name="Luca Longinotti" userId="4fe812bbf5e873c0" providerId="LiveId" clId="{ED5BFA4C-6A6C-4203-95DC-218005CAD3A0}" dt="2022-06-28T13:05:54.152" v="5899" actId="14100"/>
          <ac:cxnSpMkLst>
            <pc:docMk/>
            <pc:sldMk cId="3425753174" sldId="279"/>
            <ac:cxnSpMk id="35" creationId="{00000000-0000-0000-0000-000000000000}"/>
          </ac:cxnSpMkLst>
        </pc:cxnChg>
        <pc:cxnChg chg="mod">
          <ac:chgData name="Luca Longinotti" userId="4fe812bbf5e873c0" providerId="LiveId" clId="{ED5BFA4C-6A6C-4203-95DC-218005CAD3A0}" dt="2022-06-28T13:07:19.255" v="5935" actId="1076"/>
          <ac:cxnSpMkLst>
            <pc:docMk/>
            <pc:sldMk cId="3425753174" sldId="279"/>
            <ac:cxnSpMk id="38" creationId="{00000000-0000-0000-0000-000000000000}"/>
          </ac:cxnSpMkLst>
        </pc:cxnChg>
        <pc:cxnChg chg="mod">
          <ac:chgData name="Luca Longinotti" userId="4fe812bbf5e873c0" providerId="LiveId" clId="{ED5BFA4C-6A6C-4203-95DC-218005CAD3A0}" dt="2022-06-28T13:07:25.278" v="5936" actId="14100"/>
          <ac:cxnSpMkLst>
            <pc:docMk/>
            <pc:sldMk cId="3425753174" sldId="279"/>
            <ac:cxnSpMk id="48" creationId="{00000000-0000-0000-0000-000000000000}"/>
          </ac:cxnSpMkLst>
        </pc:cxnChg>
      </pc:sldChg>
      <pc:sldChg chg="add del">
        <pc:chgData name="Luca Longinotti" userId="4fe812bbf5e873c0" providerId="LiveId" clId="{ED5BFA4C-6A6C-4203-95DC-218005CAD3A0}" dt="2022-06-28T13:09:15.654" v="5949" actId="47"/>
        <pc:sldMkLst>
          <pc:docMk/>
          <pc:sldMk cId="3149118680" sldId="280"/>
        </pc:sldMkLst>
      </pc:sldChg>
      <pc:sldChg chg="addSp delSp modSp mod">
        <pc:chgData name="Luca Longinotti" userId="4fe812bbf5e873c0" providerId="LiveId" clId="{ED5BFA4C-6A6C-4203-95DC-218005CAD3A0}" dt="2022-07-02T08:20:54.601" v="6261" actId="478"/>
        <pc:sldMkLst>
          <pc:docMk/>
          <pc:sldMk cId="1817528031" sldId="281"/>
        </pc:sldMkLst>
        <pc:spChg chg="add del mod">
          <ac:chgData name="Luca Longinotti" userId="4fe812bbf5e873c0" providerId="LiveId" clId="{ED5BFA4C-6A6C-4203-95DC-218005CAD3A0}" dt="2022-06-28T13:09:33.130" v="5953" actId="478"/>
          <ac:spMkLst>
            <pc:docMk/>
            <pc:sldMk cId="1817528031" sldId="281"/>
            <ac:spMk id="3" creationId="{4FD06511-B5B8-E907-29AA-1E8856373509}"/>
          </ac:spMkLst>
        </pc:spChg>
        <pc:spChg chg="del mod">
          <ac:chgData name="Luca Longinotti" userId="4fe812bbf5e873c0" providerId="LiveId" clId="{ED5BFA4C-6A6C-4203-95DC-218005CAD3A0}" dt="2022-06-28T13:09:31.234" v="5952" actId="478"/>
          <ac:spMkLst>
            <pc:docMk/>
            <pc:sldMk cId="1817528031" sldId="281"/>
            <ac:spMk id="4" creationId="{00000000-0000-0000-0000-000000000000}"/>
          </ac:spMkLst>
        </pc:spChg>
        <pc:spChg chg="mod">
          <ac:chgData name="Luca Longinotti" userId="4fe812bbf5e873c0" providerId="LiveId" clId="{ED5BFA4C-6A6C-4203-95DC-218005CAD3A0}" dt="2022-06-28T13:16:26.195" v="6234" actId="2"/>
          <ac:spMkLst>
            <pc:docMk/>
            <pc:sldMk cId="1817528031" sldId="281"/>
            <ac:spMk id="10" creationId="{00000000-0000-0000-0000-000000000000}"/>
          </ac:spMkLst>
        </pc:spChg>
        <pc:spChg chg="mod">
          <ac:chgData name="Luca Longinotti" userId="4fe812bbf5e873c0" providerId="LiveId" clId="{ED5BFA4C-6A6C-4203-95DC-218005CAD3A0}" dt="2022-06-28T13:16:26.323" v="6235" actId="2"/>
          <ac:spMkLst>
            <pc:docMk/>
            <pc:sldMk cId="1817528031" sldId="281"/>
            <ac:spMk id="21" creationId="{00000000-0000-0000-0000-000000000000}"/>
          </ac:spMkLst>
        </pc:spChg>
        <pc:spChg chg="mod">
          <ac:chgData name="Luca Longinotti" userId="4fe812bbf5e873c0" providerId="LiveId" clId="{ED5BFA4C-6A6C-4203-95DC-218005CAD3A0}" dt="2022-06-28T13:11:45.216" v="6033" actId="255"/>
          <ac:spMkLst>
            <pc:docMk/>
            <pc:sldMk cId="1817528031" sldId="281"/>
            <ac:spMk id="22" creationId="{00000000-0000-0000-0000-000000000000}"/>
          </ac:spMkLst>
        </pc:spChg>
        <pc:spChg chg="mod">
          <ac:chgData name="Luca Longinotti" userId="4fe812bbf5e873c0" providerId="LiveId" clId="{ED5BFA4C-6A6C-4203-95DC-218005CAD3A0}" dt="2022-06-28T13:16:26.641" v="6236" actId="2"/>
          <ac:spMkLst>
            <pc:docMk/>
            <pc:sldMk cId="1817528031" sldId="281"/>
            <ac:spMk id="26" creationId="{00000000-0000-0000-0000-000000000000}"/>
          </ac:spMkLst>
        </pc:spChg>
        <pc:spChg chg="add mod">
          <ac:chgData name="Luca Longinotti" userId="4fe812bbf5e873c0" providerId="LiveId" clId="{ED5BFA4C-6A6C-4203-95DC-218005CAD3A0}" dt="2022-07-02T08:20:15.742" v="6259" actId="20577"/>
          <ac:spMkLst>
            <pc:docMk/>
            <pc:sldMk cId="1817528031" sldId="281"/>
            <ac:spMk id="27" creationId="{2E3BCBCE-7218-5028-7138-75C3CC8676E5}"/>
          </ac:spMkLst>
        </pc:spChg>
        <pc:spChg chg="mod">
          <ac:chgData name="Luca Longinotti" userId="4fe812bbf5e873c0" providerId="LiveId" clId="{ED5BFA4C-6A6C-4203-95DC-218005CAD3A0}" dt="2022-06-28T13:16:26.800" v="6237" actId="2"/>
          <ac:spMkLst>
            <pc:docMk/>
            <pc:sldMk cId="1817528031" sldId="281"/>
            <ac:spMk id="34" creationId="{00000000-0000-0000-0000-000000000000}"/>
          </ac:spMkLst>
        </pc:spChg>
        <pc:spChg chg="mod">
          <ac:chgData name="Luca Longinotti" userId="4fe812bbf5e873c0" providerId="LiveId" clId="{ED5BFA4C-6A6C-4203-95DC-218005CAD3A0}" dt="2022-06-28T13:16:27.105" v="6238" actId="2"/>
          <ac:spMkLst>
            <pc:docMk/>
            <pc:sldMk cId="1817528031" sldId="281"/>
            <ac:spMk id="42" creationId="{00000000-0000-0000-0000-000000000000}"/>
          </ac:spMkLst>
        </pc:spChg>
        <pc:spChg chg="mod">
          <ac:chgData name="Luca Longinotti" userId="4fe812bbf5e873c0" providerId="LiveId" clId="{ED5BFA4C-6A6C-4203-95DC-218005CAD3A0}" dt="2022-06-28T13:16:27.264" v="6239" actId="2"/>
          <ac:spMkLst>
            <pc:docMk/>
            <pc:sldMk cId="1817528031" sldId="281"/>
            <ac:spMk id="43" creationId="{00000000-0000-0000-0000-000000000000}"/>
          </ac:spMkLst>
        </pc:spChg>
        <pc:spChg chg="mod">
          <ac:chgData name="Luca Longinotti" userId="4fe812bbf5e873c0" providerId="LiveId" clId="{ED5BFA4C-6A6C-4203-95DC-218005CAD3A0}" dt="2022-06-28T13:16:27.429" v="6240" actId="2"/>
          <ac:spMkLst>
            <pc:docMk/>
            <pc:sldMk cId="1817528031" sldId="281"/>
            <ac:spMk id="54" creationId="{00000000-0000-0000-0000-000000000000}"/>
          </ac:spMkLst>
        </pc:spChg>
        <pc:spChg chg="del mod">
          <ac:chgData name="Luca Longinotti" userId="4fe812bbf5e873c0" providerId="LiveId" clId="{ED5BFA4C-6A6C-4203-95DC-218005CAD3A0}" dt="2022-07-02T08:20:54.601" v="6261" actId="478"/>
          <ac:spMkLst>
            <pc:docMk/>
            <pc:sldMk cId="1817528031" sldId="281"/>
            <ac:spMk id="61" creationId="{00000000-0000-0000-0000-000000000000}"/>
          </ac:spMkLst>
        </pc:spChg>
      </pc:sldChg>
      <pc:sldChg chg="delSp modSp add mod">
        <pc:chgData name="Luca Longinotti" userId="4fe812bbf5e873c0" providerId="LiveId" clId="{ED5BFA4C-6A6C-4203-95DC-218005CAD3A0}" dt="2022-07-02T08:23:28.254" v="6344" actId="255"/>
        <pc:sldMkLst>
          <pc:docMk/>
          <pc:sldMk cId="883019367" sldId="282"/>
        </pc:sldMkLst>
        <pc:spChg chg="mod">
          <ac:chgData name="Luca Longinotti" userId="4fe812bbf5e873c0" providerId="LiveId" clId="{ED5BFA4C-6A6C-4203-95DC-218005CAD3A0}" dt="2022-07-02T08:23:28.254" v="6344" actId="255"/>
          <ac:spMkLst>
            <pc:docMk/>
            <pc:sldMk cId="883019367" sldId="282"/>
            <ac:spMk id="10" creationId="{00000000-0000-0000-0000-000000000000}"/>
          </ac:spMkLst>
        </pc:spChg>
        <pc:spChg chg="mod">
          <ac:chgData name="Luca Longinotti" userId="4fe812bbf5e873c0" providerId="LiveId" clId="{ED5BFA4C-6A6C-4203-95DC-218005CAD3A0}" dt="2022-07-02T08:21:02.551" v="6275" actId="20577"/>
          <ac:spMkLst>
            <pc:docMk/>
            <pc:sldMk cId="883019367" sldId="282"/>
            <ac:spMk id="27" creationId="{2E3BCBCE-7218-5028-7138-75C3CC8676E5}"/>
          </ac:spMkLst>
        </pc:spChg>
        <pc:spChg chg="mod">
          <ac:chgData name="Luca Longinotti" userId="4fe812bbf5e873c0" providerId="LiveId" clId="{ED5BFA4C-6A6C-4203-95DC-218005CAD3A0}" dt="2022-07-02T08:23:01.345" v="6325" actId="255"/>
          <ac:spMkLst>
            <pc:docMk/>
            <pc:sldMk cId="883019367" sldId="282"/>
            <ac:spMk id="34" creationId="{00000000-0000-0000-0000-000000000000}"/>
          </ac:spMkLst>
        </pc:spChg>
        <pc:spChg chg="mod">
          <ac:chgData name="Luca Longinotti" userId="4fe812bbf5e873c0" providerId="LiveId" clId="{ED5BFA4C-6A6C-4203-95DC-218005CAD3A0}" dt="2022-07-02T08:23:08.264" v="6333" actId="20577"/>
          <ac:spMkLst>
            <pc:docMk/>
            <pc:sldMk cId="883019367" sldId="282"/>
            <ac:spMk id="42" creationId="{00000000-0000-0000-0000-000000000000}"/>
          </ac:spMkLst>
        </pc:spChg>
        <pc:spChg chg="mod">
          <ac:chgData name="Luca Longinotti" userId="4fe812bbf5e873c0" providerId="LiveId" clId="{ED5BFA4C-6A6C-4203-95DC-218005CAD3A0}" dt="2022-07-02T08:23:13.225" v="6343" actId="20577"/>
          <ac:spMkLst>
            <pc:docMk/>
            <pc:sldMk cId="883019367" sldId="282"/>
            <ac:spMk id="43" creationId="{00000000-0000-0000-0000-000000000000}"/>
          </ac:spMkLst>
        </pc:spChg>
        <pc:spChg chg="mod">
          <ac:chgData name="Luca Longinotti" userId="4fe812bbf5e873c0" providerId="LiveId" clId="{ED5BFA4C-6A6C-4203-95DC-218005CAD3A0}" dt="2022-07-02T08:22:19.034" v="6309" actId="20577"/>
          <ac:spMkLst>
            <pc:docMk/>
            <pc:sldMk cId="883019367" sldId="282"/>
            <ac:spMk id="54" creationId="{00000000-0000-0000-0000-000000000000}"/>
          </ac:spMkLst>
        </pc:spChg>
        <pc:spChg chg="del">
          <ac:chgData name="Luca Longinotti" userId="4fe812bbf5e873c0" providerId="LiveId" clId="{ED5BFA4C-6A6C-4203-95DC-218005CAD3A0}" dt="2022-07-02T08:22:31.198" v="6310" actId="478"/>
          <ac:spMkLst>
            <pc:docMk/>
            <pc:sldMk cId="883019367" sldId="282"/>
            <ac:spMk id="61" creationId="{00000000-0000-0000-0000-000000000000}"/>
          </ac:spMkLst>
        </pc:spChg>
        <pc:cxnChg chg="mod">
          <ac:chgData name="Luca Longinotti" userId="4fe812bbf5e873c0" providerId="LiveId" clId="{ED5BFA4C-6A6C-4203-95DC-218005CAD3A0}" dt="2022-07-02T08:21:34.900" v="6295" actId="1076"/>
          <ac:cxnSpMkLst>
            <pc:docMk/>
            <pc:sldMk cId="883019367" sldId="282"/>
            <ac:cxnSpMk id="11" creationId="{00000000-0000-0000-0000-000000000000}"/>
          </ac:cxnSpMkLst>
        </pc:cxnChg>
      </pc:sldChg>
      <pc:sldChg chg="new del">
        <pc:chgData name="Luca Longinotti" userId="4fe812bbf5e873c0" providerId="LiveId" clId="{ED5BFA4C-6A6C-4203-95DC-218005CAD3A0}" dt="2022-07-02T08:25:28.802" v="6346" actId="47"/>
        <pc:sldMkLst>
          <pc:docMk/>
          <pc:sldMk cId="1846635568" sldId="283"/>
        </pc:sldMkLst>
      </pc:sldChg>
      <pc:sldChg chg="addSp delSp modSp mod">
        <pc:chgData name="Luca Longinotti" userId="4fe812bbf5e873c0" providerId="LiveId" clId="{ED5BFA4C-6A6C-4203-95DC-218005CAD3A0}" dt="2022-07-02T08:39:15.793" v="6600" actId="1076"/>
        <pc:sldMkLst>
          <pc:docMk/>
          <pc:sldMk cId="0" sldId="284"/>
        </pc:sldMkLst>
        <pc:spChg chg="add mod">
          <ac:chgData name="Luca Longinotti" userId="4fe812bbf5e873c0" providerId="LiveId" clId="{ED5BFA4C-6A6C-4203-95DC-218005CAD3A0}" dt="2022-07-02T08:38:40.313" v="6577" actId="255"/>
          <ac:spMkLst>
            <pc:docMk/>
            <pc:sldMk cId="0" sldId="284"/>
            <ac:spMk id="33" creationId="{895EE849-A658-0FC6-4335-4227D99B9369}"/>
          </ac:spMkLst>
        </pc:spChg>
        <pc:spChg chg="mod">
          <ac:chgData name="Luca Longinotti" userId="4fe812bbf5e873c0" providerId="LiveId" clId="{ED5BFA4C-6A6C-4203-95DC-218005CAD3A0}" dt="2022-07-02T08:31:26.246" v="6504" actId="20577"/>
          <ac:spMkLst>
            <pc:docMk/>
            <pc:sldMk cId="0" sldId="284"/>
            <ac:spMk id="338" creationId="{00000000-0000-0000-0000-000000000000}"/>
          </ac:spMkLst>
        </pc:spChg>
        <pc:spChg chg="mod">
          <ac:chgData name="Luca Longinotti" userId="4fe812bbf5e873c0" providerId="LiveId" clId="{ED5BFA4C-6A6C-4203-95DC-218005CAD3A0}" dt="2022-07-02T08:28:23.944" v="6441" actId="20577"/>
          <ac:spMkLst>
            <pc:docMk/>
            <pc:sldMk cId="0" sldId="284"/>
            <ac:spMk id="339" creationId="{00000000-0000-0000-0000-000000000000}"/>
          </ac:spMkLst>
        </pc:spChg>
        <pc:spChg chg="mod">
          <ac:chgData name="Luca Longinotti" userId="4fe812bbf5e873c0" providerId="LiveId" clId="{ED5BFA4C-6A6C-4203-95DC-218005CAD3A0}" dt="2022-07-02T08:37:05.535" v="6554" actId="1076"/>
          <ac:spMkLst>
            <pc:docMk/>
            <pc:sldMk cId="0" sldId="284"/>
            <ac:spMk id="344" creationId="{00000000-0000-0000-0000-000000000000}"/>
          </ac:spMkLst>
        </pc:spChg>
        <pc:spChg chg="mod">
          <ac:chgData name="Luca Longinotti" userId="4fe812bbf5e873c0" providerId="LiveId" clId="{ED5BFA4C-6A6C-4203-95DC-218005CAD3A0}" dt="2022-07-02T08:37:32.771" v="6560" actId="1076"/>
          <ac:spMkLst>
            <pc:docMk/>
            <pc:sldMk cId="0" sldId="284"/>
            <ac:spMk id="347" creationId="{00000000-0000-0000-0000-000000000000}"/>
          </ac:spMkLst>
        </pc:spChg>
        <pc:spChg chg="mod">
          <ac:chgData name="Luca Longinotti" userId="4fe812bbf5e873c0" providerId="LiveId" clId="{ED5BFA4C-6A6C-4203-95DC-218005CAD3A0}" dt="2022-07-02T08:37:01.031" v="6553" actId="1076"/>
          <ac:spMkLst>
            <pc:docMk/>
            <pc:sldMk cId="0" sldId="284"/>
            <ac:spMk id="348" creationId="{00000000-0000-0000-0000-000000000000}"/>
          </ac:spMkLst>
        </pc:spChg>
        <pc:spChg chg="mod">
          <ac:chgData name="Luca Longinotti" userId="4fe812bbf5e873c0" providerId="LiveId" clId="{ED5BFA4C-6A6C-4203-95DC-218005CAD3A0}" dt="2022-07-02T08:33:38.837" v="6538" actId="20577"/>
          <ac:spMkLst>
            <pc:docMk/>
            <pc:sldMk cId="0" sldId="284"/>
            <ac:spMk id="349" creationId="{00000000-0000-0000-0000-000000000000}"/>
          </ac:spMkLst>
        </pc:spChg>
        <pc:spChg chg="mod">
          <ac:chgData name="Luca Longinotti" userId="4fe812bbf5e873c0" providerId="LiveId" clId="{ED5BFA4C-6A6C-4203-95DC-218005CAD3A0}" dt="2022-07-02T08:39:15.793" v="6600" actId="1076"/>
          <ac:spMkLst>
            <pc:docMk/>
            <pc:sldMk cId="0" sldId="284"/>
            <ac:spMk id="353" creationId="{00000000-0000-0000-0000-000000000000}"/>
          </ac:spMkLst>
        </pc:spChg>
        <pc:spChg chg="mod">
          <ac:chgData name="Luca Longinotti" userId="4fe812bbf5e873c0" providerId="LiveId" clId="{ED5BFA4C-6A6C-4203-95DC-218005CAD3A0}" dt="2022-07-02T08:32:39.835" v="6524" actId="255"/>
          <ac:spMkLst>
            <pc:docMk/>
            <pc:sldMk cId="0" sldId="284"/>
            <ac:spMk id="354" creationId="{00000000-0000-0000-0000-000000000000}"/>
          </ac:spMkLst>
        </pc:spChg>
        <pc:spChg chg="mod">
          <ac:chgData name="Luca Longinotti" userId="4fe812bbf5e873c0" providerId="LiveId" clId="{ED5BFA4C-6A6C-4203-95DC-218005CAD3A0}" dt="2022-07-02T08:37:38.798" v="6562" actId="1076"/>
          <ac:spMkLst>
            <pc:docMk/>
            <pc:sldMk cId="0" sldId="284"/>
            <ac:spMk id="356" creationId="{00000000-0000-0000-0000-000000000000}"/>
          </ac:spMkLst>
        </pc:spChg>
        <pc:spChg chg="del">
          <ac:chgData name="Luca Longinotti" userId="4fe812bbf5e873c0" providerId="LiveId" clId="{ED5BFA4C-6A6C-4203-95DC-218005CAD3A0}" dt="2022-07-02T08:33:51.033" v="6539" actId="478"/>
          <ac:spMkLst>
            <pc:docMk/>
            <pc:sldMk cId="0" sldId="284"/>
            <ac:spMk id="358" creationId="{00000000-0000-0000-0000-000000000000}"/>
          </ac:spMkLst>
        </pc:spChg>
        <pc:cxnChg chg="add mod">
          <ac:chgData name="Luca Longinotti" userId="4fe812bbf5e873c0" providerId="LiveId" clId="{ED5BFA4C-6A6C-4203-95DC-218005CAD3A0}" dt="2022-07-02T08:38:07.062" v="6565" actId="108"/>
          <ac:cxnSpMkLst>
            <pc:docMk/>
            <pc:sldMk cId="0" sldId="284"/>
            <ac:cxnSpMk id="10" creationId="{498CF8A6-01B0-BE59-2250-5D1D11668ABB}"/>
          </ac:cxnSpMkLst>
        </pc:cxnChg>
        <pc:cxnChg chg="mod">
          <ac:chgData name="Luca Longinotti" userId="4fe812bbf5e873c0" providerId="LiveId" clId="{ED5BFA4C-6A6C-4203-95DC-218005CAD3A0}" dt="2022-07-02T08:37:05.535" v="6554" actId="1076"/>
          <ac:cxnSpMkLst>
            <pc:docMk/>
            <pc:sldMk cId="0" sldId="284"/>
            <ac:cxnSpMk id="345" creationId="{00000000-0000-0000-0000-000000000000}"/>
          </ac:cxnSpMkLst>
        </pc:cxnChg>
        <pc:cxnChg chg="mod">
          <ac:chgData name="Luca Longinotti" userId="4fe812bbf5e873c0" providerId="LiveId" clId="{ED5BFA4C-6A6C-4203-95DC-218005CAD3A0}" dt="2022-07-02T08:37:27.675" v="6559" actId="14100"/>
          <ac:cxnSpMkLst>
            <pc:docMk/>
            <pc:sldMk cId="0" sldId="284"/>
            <ac:cxnSpMk id="346" creationId="{00000000-0000-0000-0000-000000000000}"/>
          </ac:cxnSpMkLst>
        </pc:cxnChg>
        <pc:cxnChg chg="mod">
          <ac:chgData name="Luca Longinotti" userId="4fe812bbf5e873c0" providerId="LiveId" clId="{ED5BFA4C-6A6C-4203-95DC-218005CAD3A0}" dt="2022-07-02T08:37:18.574" v="6556" actId="14100"/>
          <ac:cxnSpMkLst>
            <pc:docMk/>
            <pc:sldMk cId="0" sldId="284"/>
            <ac:cxnSpMk id="355" creationId="{00000000-0000-0000-0000-000000000000}"/>
          </ac:cxnSpMkLst>
        </pc:cxnChg>
      </pc:sldChg>
      <pc:sldChg chg="addSp modSp add mod ord">
        <pc:chgData name="Luca Longinotti" userId="4fe812bbf5e873c0" providerId="LiveId" clId="{ED5BFA4C-6A6C-4203-95DC-218005CAD3A0}" dt="2022-07-02T08:57:43.160" v="7502"/>
        <pc:sldMkLst>
          <pc:docMk/>
          <pc:sldMk cId="2398496234" sldId="285"/>
        </pc:sldMkLst>
        <pc:spChg chg="add mod">
          <ac:chgData name="Luca Longinotti" userId="4fe812bbf5e873c0" providerId="LiveId" clId="{ED5BFA4C-6A6C-4203-95DC-218005CAD3A0}" dt="2022-07-02T08:49:41.965" v="7111" actId="1076"/>
          <ac:spMkLst>
            <pc:docMk/>
            <pc:sldMk cId="2398496234" sldId="285"/>
            <ac:spMk id="26" creationId="{3267629F-70EC-F1E6-FAC6-6E9E4C642497}"/>
          </ac:spMkLst>
        </pc:spChg>
        <pc:spChg chg="add mod">
          <ac:chgData name="Luca Longinotti" userId="4fe812bbf5e873c0" providerId="LiveId" clId="{ED5BFA4C-6A6C-4203-95DC-218005CAD3A0}" dt="2022-07-02T08:49:50.957" v="7126" actId="1076"/>
          <ac:spMkLst>
            <pc:docMk/>
            <pc:sldMk cId="2398496234" sldId="285"/>
            <ac:spMk id="27" creationId="{F31A24CD-E4A7-891D-706A-C59B2DC2D600}"/>
          </ac:spMkLst>
        </pc:spChg>
        <pc:spChg chg="mod">
          <ac:chgData name="Luca Longinotti" userId="4fe812bbf5e873c0" providerId="LiveId" clId="{ED5BFA4C-6A6C-4203-95DC-218005CAD3A0}" dt="2022-07-02T08:47:42.366" v="6996" actId="20577"/>
          <ac:spMkLst>
            <pc:docMk/>
            <pc:sldMk cId="2398496234" sldId="285"/>
            <ac:spMk id="363" creationId="{00000000-0000-0000-0000-000000000000}"/>
          </ac:spMkLst>
        </pc:spChg>
        <pc:spChg chg="mod">
          <ac:chgData name="Luca Longinotti" userId="4fe812bbf5e873c0" providerId="LiveId" clId="{ED5BFA4C-6A6C-4203-95DC-218005CAD3A0}" dt="2022-07-02T08:47:18.400" v="6969" actId="20577"/>
          <ac:spMkLst>
            <pc:docMk/>
            <pc:sldMk cId="2398496234" sldId="285"/>
            <ac:spMk id="364" creationId="{00000000-0000-0000-0000-000000000000}"/>
          </ac:spMkLst>
        </pc:spChg>
        <pc:spChg chg="mod">
          <ac:chgData name="Luca Longinotti" userId="4fe812bbf5e873c0" providerId="LiveId" clId="{ED5BFA4C-6A6C-4203-95DC-218005CAD3A0}" dt="2022-07-02T08:47:57.459" v="7014" actId="255"/>
          <ac:spMkLst>
            <pc:docMk/>
            <pc:sldMk cId="2398496234" sldId="285"/>
            <ac:spMk id="369" creationId="{00000000-0000-0000-0000-000000000000}"/>
          </ac:spMkLst>
        </pc:spChg>
        <pc:spChg chg="mod">
          <ac:chgData name="Luca Longinotti" userId="4fe812bbf5e873c0" providerId="LiveId" clId="{ED5BFA4C-6A6C-4203-95DC-218005CAD3A0}" dt="2022-07-02T08:49:57.543" v="7128" actId="1076"/>
          <ac:spMkLst>
            <pc:docMk/>
            <pc:sldMk cId="2398496234" sldId="285"/>
            <ac:spMk id="372" creationId="{00000000-0000-0000-0000-000000000000}"/>
          </ac:spMkLst>
        </pc:spChg>
        <pc:spChg chg="mod">
          <ac:chgData name="Luca Longinotti" userId="4fe812bbf5e873c0" providerId="LiveId" clId="{ED5BFA4C-6A6C-4203-95DC-218005CAD3A0}" dt="2022-07-02T08:49:15.294" v="7084" actId="14100"/>
          <ac:spMkLst>
            <pc:docMk/>
            <pc:sldMk cId="2398496234" sldId="285"/>
            <ac:spMk id="373" creationId="{00000000-0000-0000-0000-000000000000}"/>
          </ac:spMkLst>
        </pc:spChg>
        <pc:spChg chg="mod">
          <ac:chgData name="Luca Longinotti" userId="4fe812bbf5e873c0" providerId="LiveId" clId="{ED5BFA4C-6A6C-4203-95DC-218005CAD3A0}" dt="2022-07-02T08:51:02.276" v="7183" actId="6549"/>
          <ac:spMkLst>
            <pc:docMk/>
            <pc:sldMk cId="2398496234" sldId="285"/>
            <ac:spMk id="374" creationId="{00000000-0000-0000-0000-000000000000}"/>
          </ac:spMkLst>
        </pc:spChg>
        <pc:spChg chg="mod">
          <ac:chgData name="Luca Longinotti" userId="4fe812bbf5e873c0" providerId="LiveId" clId="{ED5BFA4C-6A6C-4203-95DC-218005CAD3A0}" dt="2022-07-02T08:48:31.966" v="7048" actId="255"/>
          <ac:spMkLst>
            <pc:docMk/>
            <pc:sldMk cId="2398496234" sldId="285"/>
            <ac:spMk id="376" creationId="{00000000-0000-0000-0000-000000000000}"/>
          </ac:spMkLst>
        </pc:spChg>
        <pc:spChg chg="mod">
          <ac:chgData name="Luca Longinotti" userId="4fe812bbf5e873c0" providerId="LiveId" clId="{ED5BFA4C-6A6C-4203-95DC-218005CAD3A0}" dt="2022-07-02T08:49:54.658" v="7127" actId="1076"/>
          <ac:spMkLst>
            <pc:docMk/>
            <pc:sldMk cId="2398496234" sldId="285"/>
            <ac:spMk id="378" creationId="{00000000-0000-0000-0000-000000000000}"/>
          </ac:spMkLst>
        </pc:spChg>
        <pc:spChg chg="mod">
          <ac:chgData name="Luca Longinotti" userId="4fe812bbf5e873c0" providerId="LiveId" clId="{ED5BFA4C-6A6C-4203-95DC-218005CAD3A0}" dt="2022-07-02T08:50:53.197" v="7173" actId="20577"/>
          <ac:spMkLst>
            <pc:docMk/>
            <pc:sldMk cId="2398496234" sldId="285"/>
            <ac:spMk id="388" creationId="{00000000-0000-0000-0000-000000000000}"/>
          </ac:spMkLst>
        </pc:spChg>
        <pc:cxnChg chg="add mod">
          <ac:chgData name="Luca Longinotti" userId="4fe812bbf5e873c0" providerId="LiveId" clId="{ED5BFA4C-6A6C-4203-95DC-218005CAD3A0}" dt="2022-07-02T08:49:17.937" v="7085" actId="1076"/>
          <ac:cxnSpMkLst>
            <pc:docMk/>
            <pc:sldMk cId="2398496234" sldId="285"/>
            <ac:cxnSpMk id="24" creationId="{D7B1D812-5C3E-1B71-A794-5ADEB098124B}"/>
          </ac:cxnSpMkLst>
        </pc:cxnChg>
        <pc:cxnChg chg="add mod">
          <ac:chgData name="Luca Longinotti" userId="4fe812bbf5e873c0" providerId="LiveId" clId="{ED5BFA4C-6A6C-4203-95DC-218005CAD3A0}" dt="2022-07-02T08:49:20.277" v="7086" actId="1076"/>
          <ac:cxnSpMkLst>
            <pc:docMk/>
            <pc:sldMk cId="2398496234" sldId="285"/>
            <ac:cxnSpMk id="25" creationId="{58D1CBB4-671B-8C3C-9953-3820C6B0F5EA}"/>
          </ac:cxnSpMkLst>
        </pc:cxnChg>
      </pc:sldChg>
      <pc:sldChg chg="new del">
        <pc:chgData name="Luca Longinotti" userId="4fe812bbf5e873c0" providerId="LiveId" clId="{ED5BFA4C-6A6C-4203-95DC-218005CAD3A0}" dt="2022-07-02T08:40:24.256" v="6601" actId="47"/>
        <pc:sldMkLst>
          <pc:docMk/>
          <pc:sldMk cId="2711209164" sldId="285"/>
        </pc:sldMkLst>
      </pc:sldChg>
      <pc:sldChg chg="new del">
        <pc:chgData name="Luca Longinotti" userId="4fe812bbf5e873c0" providerId="LiveId" clId="{ED5BFA4C-6A6C-4203-95DC-218005CAD3A0}" dt="2022-07-02T08:46:47.526" v="6946" actId="47"/>
        <pc:sldMkLst>
          <pc:docMk/>
          <pc:sldMk cId="3925437807" sldId="285"/>
        </pc:sldMkLst>
      </pc:sldChg>
      <pc:sldChg chg="addSp delSp modSp mod">
        <pc:chgData name="Luca Longinotti" userId="4fe812bbf5e873c0" providerId="LiveId" clId="{ED5BFA4C-6A6C-4203-95DC-218005CAD3A0}" dt="2022-07-02T09:09:48.109" v="8023" actId="1076"/>
        <pc:sldMkLst>
          <pc:docMk/>
          <pc:sldMk cId="0" sldId="286"/>
        </pc:sldMkLst>
        <pc:spChg chg="add mod">
          <ac:chgData name="Luca Longinotti" userId="4fe812bbf5e873c0" providerId="LiveId" clId="{ED5BFA4C-6A6C-4203-95DC-218005CAD3A0}" dt="2022-07-02T08:56:27.716" v="7440" actId="255"/>
          <ac:spMkLst>
            <pc:docMk/>
            <pc:sldMk cId="0" sldId="286"/>
            <ac:spMk id="39" creationId="{41516F52-368B-56BF-6607-B9A5C6CCC0BA}"/>
          </ac:spMkLst>
        </pc:spChg>
        <pc:spChg chg="mod">
          <ac:chgData name="Luca Longinotti" userId="4fe812bbf5e873c0" providerId="LiveId" clId="{ED5BFA4C-6A6C-4203-95DC-218005CAD3A0}" dt="2022-07-02T08:57:14.766" v="7500" actId="14100"/>
          <ac:spMkLst>
            <pc:docMk/>
            <pc:sldMk cId="0" sldId="286"/>
            <ac:spMk id="363" creationId="{00000000-0000-0000-0000-000000000000}"/>
          </ac:spMkLst>
        </pc:spChg>
        <pc:spChg chg="mod">
          <ac:chgData name="Luca Longinotti" userId="4fe812bbf5e873c0" providerId="LiveId" clId="{ED5BFA4C-6A6C-4203-95DC-218005CAD3A0}" dt="2022-07-02T08:56:36.407" v="7441" actId="255"/>
          <ac:spMkLst>
            <pc:docMk/>
            <pc:sldMk cId="0" sldId="286"/>
            <ac:spMk id="364" creationId="{00000000-0000-0000-0000-000000000000}"/>
          </ac:spMkLst>
        </pc:spChg>
        <pc:spChg chg="mod">
          <ac:chgData name="Luca Longinotti" userId="4fe812bbf5e873c0" providerId="LiveId" clId="{ED5BFA4C-6A6C-4203-95DC-218005CAD3A0}" dt="2022-07-02T09:09:08.657" v="8013" actId="1076"/>
          <ac:spMkLst>
            <pc:docMk/>
            <pc:sldMk cId="0" sldId="286"/>
            <ac:spMk id="369" creationId="{00000000-0000-0000-0000-000000000000}"/>
          </ac:spMkLst>
        </pc:spChg>
        <pc:spChg chg="mod">
          <ac:chgData name="Luca Longinotti" userId="4fe812bbf5e873c0" providerId="LiveId" clId="{ED5BFA4C-6A6C-4203-95DC-218005CAD3A0}" dt="2022-07-02T09:09:40.530" v="8021" actId="1076"/>
          <ac:spMkLst>
            <pc:docMk/>
            <pc:sldMk cId="0" sldId="286"/>
            <ac:spMk id="372" creationId="{00000000-0000-0000-0000-000000000000}"/>
          </ac:spMkLst>
        </pc:spChg>
        <pc:spChg chg="mod">
          <ac:chgData name="Luca Longinotti" userId="4fe812bbf5e873c0" providerId="LiveId" clId="{ED5BFA4C-6A6C-4203-95DC-218005CAD3A0}" dt="2022-07-02T09:09:10.282" v="8014" actId="1076"/>
          <ac:spMkLst>
            <pc:docMk/>
            <pc:sldMk cId="0" sldId="286"/>
            <ac:spMk id="373" creationId="{00000000-0000-0000-0000-000000000000}"/>
          </ac:spMkLst>
        </pc:spChg>
        <pc:spChg chg="mod">
          <ac:chgData name="Luca Longinotti" userId="4fe812bbf5e873c0" providerId="LiveId" clId="{ED5BFA4C-6A6C-4203-95DC-218005CAD3A0}" dt="2022-07-02T08:53:24.602" v="7274" actId="20577"/>
          <ac:spMkLst>
            <pc:docMk/>
            <pc:sldMk cId="0" sldId="286"/>
            <ac:spMk id="374" creationId="{00000000-0000-0000-0000-000000000000}"/>
          </ac:spMkLst>
        </pc:spChg>
        <pc:spChg chg="mod">
          <ac:chgData name="Luca Longinotti" userId="4fe812bbf5e873c0" providerId="LiveId" clId="{ED5BFA4C-6A6C-4203-95DC-218005CAD3A0}" dt="2022-07-02T09:09:48.109" v="8023" actId="1076"/>
          <ac:spMkLst>
            <pc:docMk/>
            <pc:sldMk cId="0" sldId="286"/>
            <ac:spMk id="376" creationId="{00000000-0000-0000-0000-000000000000}"/>
          </ac:spMkLst>
        </pc:spChg>
        <pc:spChg chg="mod">
          <ac:chgData name="Luca Longinotti" userId="4fe812bbf5e873c0" providerId="LiveId" clId="{ED5BFA4C-6A6C-4203-95DC-218005CAD3A0}" dt="2022-07-02T08:55:04.867" v="7385" actId="1076"/>
          <ac:spMkLst>
            <pc:docMk/>
            <pc:sldMk cId="0" sldId="286"/>
            <ac:spMk id="378" creationId="{00000000-0000-0000-0000-000000000000}"/>
          </ac:spMkLst>
        </pc:spChg>
        <pc:spChg chg="del">
          <ac:chgData name="Luca Longinotti" userId="4fe812bbf5e873c0" providerId="LiveId" clId="{ED5BFA4C-6A6C-4203-95DC-218005CAD3A0}" dt="2022-07-02T08:55:28.001" v="7397" actId="478"/>
          <ac:spMkLst>
            <pc:docMk/>
            <pc:sldMk cId="0" sldId="286"/>
            <ac:spMk id="379" creationId="{00000000-0000-0000-0000-000000000000}"/>
          </ac:spMkLst>
        </pc:spChg>
        <pc:spChg chg="del">
          <ac:chgData name="Luca Longinotti" userId="4fe812bbf5e873c0" providerId="LiveId" clId="{ED5BFA4C-6A6C-4203-95DC-218005CAD3A0}" dt="2022-07-02T08:55:24.649" v="7394" actId="478"/>
          <ac:spMkLst>
            <pc:docMk/>
            <pc:sldMk cId="0" sldId="286"/>
            <ac:spMk id="381" creationId="{00000000-0000-0000-0000-000000000000}"/>
          </ac:spMkLst>
        </pc:spChg>
        <pc:spChg chg="del">
          <ac:chgData name="Luca Longinotti" userId="4fe812bbf5e873c0" providerId="LiveId" clId="{ED5BFA4C-6A6C-4203-95DC-218005CAD3A0}" dt="2022-07-02T08:55:10.985" v="7387" actId="478"/>
          <ac:spMkLst>
            <pc:docMk/>
            <pc:sldMk cId="0" sldId="286"/>
            <ac:spMk id="383" creationId="{00000000-0000-0000-0000-000000000000}"/>
          </ac:spMkLst>
        </pc:spChg>
        <pc:spChg chg="del">
          <ac:chgData name="Luca Longinotti" userId="4fe812bbf5e873c0" providerId="LiveId" clId="{ED5BFA4C-6A6C-4203-95DC-218005CAD3A0}" dt="2022-07-02T08:55:08.289" v="7386" actId="478"/>
          <ac:spMkLst>
            <pc:docMk/>
            <pc:sldMk cId="0" sldId="286"/>
            <ac:spMk id="385" creationId="{00000000-0000-0000-0000-000000000000}"/>
          </ac:spMkLst>
        </pc:spChg>
        <pc:spChg chg="del">
          <ac:chgData name="Luca Longinotti" userId="4fe812bbf5e873c0" providerId="LiveId" clId="{ED5BFA4C-6A6C-4203-95DC-218005CAD3A0}" dt="2022-07-02T08:55:13.184" v="7388" actId="478"/>
          <ac:spMkLst>
            <pc:docMk/>
            <pc:sldMk cId="0" sldId="286"/>
            <ac:spMk id="387" creationId="{00000000-0000-0000-0000-000000000000}"/>
          </ac:spMkLst>
        </pc:spChg>
        <pc:spChg chg="mod">
          <ac:chgData name="Luca Longinotti" userId="4fe812bbf5e873c0" providerId="LiveId" clId="{ED5BFA4C-6A6C-4203-95DC-218005CAD3A0}" dt="2022-07-02T08:56:05.611" v="7426" actId="14100"/>
          <ac:spMkLst>
            <pc:docMk/>
            <pc:sldMk cId="0" sldId="286"/>
            <ac:spMk id="388" creationId="{00000000-0000-0000-0000-000000000000}"/>
          </ac:spMkLst>
        </pc:spChg>
        <pc:spChg chg="del">
          <ac:chgData name="Luca Longinotti" userId="4fe812bbf5e873c0" providerId="LiveId" clId="{ED5BFA4C-6A6C-4203-95DC-218005CAD3A0}" dt="2022-07-02T08:55:29.373" v="7398" actId="478"/>
          <ac:spMkLst>
            <pc:docMk/>
            <pc:sldMk cId="0" sldId="286"/>
            <ac:spMk id="391" creationId="{00000000-0000-0000-0000-000000000000}"/>
          </ac:spMkLst>
        </pc:spChg>
        <pc:spChg chg="del">
          <ac:chgData name="Luca Longinotti" userId="4fe812bbf5e873c0" providerId="LiveId" clId="{ED5BFA4C-6A6C-4203-95DC-218005CAD3A0}" dt="2022-07-02T08:55:30.788" v="7400" actId="478"/>
          <ac:spMkLst>
            <pc:docMk/>
            <pc:sldMk cId="0" sldId="286"/>
            <ac:spMk id="393" creationId="{00000000-0000-0000-0000-000000000000}"/>
          </ac:spMkLst>
        </pc:spChg>
        <pc:spChg chg="del">
          <ac:chgData name="Luca Longinotti" userId="4fe812bbf5e873c0" providerId="LiveId" clId="{ED5BFA4C-6A6C-4203-95DC-218005CAD3A0}" dt="2022-07-02T08:55:18.048" v="7391" actId="478"/>
          <ac:spMkLst>
            <pc:docMk/>
            <pc:sldMk cId="0" sldId="286"/>
            <ac:spMk id="396" creationId="{00000000-0000-0000-0000-000000000000}"/>
          </ac:spMkLst>
        </pc:spChg>
        <pc:spChg chg="del">
          <ac:chgData name="Luca Longinotti" userId="4fe812bbf5e873c0" providerId="LiveId" clId="{ED5BFA4C-6A6C-4203-95DC-218005CAD3A0}" dt="2022-07-02T08:55:19.530" v="7392" actId="478"/>
          <ac:spMkLst>
            <pc:docMk/>
            <pc:sldMk cId="0" sldId="286"/>
            <ac:spMk id="397" creationId="{00000000-0000-0000-0000-000000000000}"/>
          </ac:spMkLst>
        </pc:spChg>
        <pc:cxnChg chg="add mod">
          <ac:chgData name="Luca Longinotti" userId="4fe812bbf5e873c0" providerId="LiveId" clId="{ED5BFA4C-6A6C-4203-95DC-218005CAD3A0}" dt="2022-07-02T08:55:38.696" v="7402" actId="1076"/>
          <ac:cxnSpMkLst>
            <pc:docMk/>
            <pc:sldMk cId="0" sldId="286"/>
            <ac:cxnSpMk id="37" creationId="{3ABB7D75-DB1D-3B54-2FF1-BC2FCB456722}"/>
          </ac:cxnSpMkLst>
        </pc:cxnChg>
        <pc:cxnChg chg="mod">
          <ac:chgData name="Luca Longinotti" userId="4fe812bbf5e873c0" providerId="LiveId" clId="{ED5BFA4C-6A6C-4203-95DC-218005CAD3A0}" dt="2022-07-02T09:09:17.590" v="8015" actId="14100"/>
          <ac:cxnSpMkLst>
            <pc:docMk/>
            <pc:sldMk cId="0" sldId="286"/>
            <ac:cxnSpMk id="370" creationId="{00000000-0000-0000-0000-000000000000}"/>
          </ac:cxnSpMkLst>
        </pc:cxnChg>
        <pc:cxnChg chg="mod">
          <ac:chgData name="Luca Longinotti" userId="4fe812bbf5e873c0" providerId="LiveId" clId="{ED5BFA4C-6A6C-4203-95DC-218005CAD3A0}" dt="2022-07-02T09:09:34.617" v="8019" actId="1076"/>
          <ac:cxnSpMkLst>
            <pc:docMk/>
            <pc:sldMk cId="0" sldId="286"/>
            <ac:cxnSpMk id="371" creationId="{00000000-0000-0000-0000-000000000000}"/>
          </ac:cxnSpMkLst>
        </pc:cxnChg>
        <pc:cxnChg chg="mod">
          <ac:chgData name="Luca Longinotti" userId="4fe812bbf5e873c0" providerId="LiveId" clId="{ED5BFA4C-6A6C-4203-95DC-218005CAD3A0}" dt="2022-07-02T09:09:45.898" v="8022" actId="1076"/>
          <ac:cxnSpMkLst>
            <pc:docMk/>
            <pc:sldMk cId="0" sldId="286"/>
            <ac:cxnSpMk id="375" creationId="{00000000-0000-0000-0000-000000000000}"/>
          </ac:cxnSpMkLst>
        </pc:cxnChg>
        <pc:cxnChg chg="mod">
          <ac:chgData name="Luca Longinotti" userId="4fe812bbf5e873c0" providerId="LiveId" clId="{ED5BFA4C-6A6C-4203-95DC-218005CAD3A0}" dt="2022-07-02T09:09:22.612" v="8016" actId="1076"/>
          <ac:cxnSpMkLst>
            <pc:docMk/>
            <pc:sldMk cId="0" sldId="286"/>
            <ac:cxnSpMk id="377" creationId="{00000000-0000-0000-0000-000000000000}"/>
          </ac:cxnSpMkLst>
        </pc:cxnChg>
        <pc:cxnChg chg="del">
          <ac:chgData name="Luca Longinotti" userId="4fe812bbf5e873c0" providerId="LiveId" clId="{ED5BFA4C-6A6C-4203-95DC-218005CAD3A0}" dt="2022-07-02T08:55:26.854" v="7396" actId="478"/>
          <ac:cxnSpMkLst>
            <pc:docMk/>
            <pc:sldMk cId="0" sldId="286"/>
            <ac:cxnSpMk id="380" creationId="{00000000-0000-0000-0000-000000000000}"/>
          </ac:cxnSpMkLst>
        </pc:cxnChg>
        <pc:cxnChg chg="del">
          <ac:chgData name="Luca Longinotti" userId="4fe812bbf5e873c0" providerId="LiveId" clId="{ED5BFA4C-6A6C-4203-95DC-218005CAD3A0}" dt="2022-07-02T08:55:14.382" v="7389" actId="478"/>
          <ac:cxnSpMkLst>
            <pc:docMk/>
            <pc:sldMk cId="0" sldId="286"/>
            <ac:cxnSpMk id="382" creationId="{00000000-0000-0000-0000-000000000000}"/>
          </ac:cxnSpMkLst>
        </pc:cxnChg>
        <pc:cxnChg chg="del">
          <ac:chgData name="Luca Longinotti" userId="4fe812bbf5e873c0" providerId="LiveId" clId="{ED5BFA4C-6A6C-4203-95DC-218005CAD3A0}" dt="2022-07-02T08:55:15.121" v="7390" actId="478"/>
          <ac:cxnSpMkLst>
            <pc:docMk/>
            <pc:sldMk cId="0" sldId="286"/>
            <ac:cxnSpMk id="384" creationId="{00000000-0000-0000-0000-000000000000}"/>
          </ac:cxnSpMkLst>
        </pc:cxnChg>
        <pc:cxnChg chg="del">
          <ac:chgData name="Luca Longinotti" userId="4fe812bbf5e873c0" providerId="LiveId" clId="{ED5BFA4C-6A6C-4203-95DC-218005CAD3A0}" dt="2022-07-02T08:55:25.665" v="7395" actId="478"/>
          <ac:cxnSpMkLst>
            <pc:docMk/>
            <pc:sldMk cId="0" sldId="286"/>
            <ac:cxnSpMk id="386" creationId="{00000000-0000-0000-0000-000000000000}"/>
          </ac:cxnSpMkLst>
        </pc:cxnChg>
        <pc:cxnChg chg="mod">
          <ac:chgData name="Luca Longinotti" userId="4fe812bbf5e873c0" providerId="LiveId" clId="{ED5BFA4C-6A6C-4203-95DC-218005CAD3A0}" dt="2022-07-02T08:56:05.611" v="7426" actId="14100"/>
          <ac:cxnSpMkLst>
            <pc:docMk/>
            <pc:sldMk cId="0" sldId="286"/>
            <ac:cxnSpMk id="389" creationId="{00000000-0000-0000-0000-000000000000}"/>
          </ac:cxnSpMkLst>
        </pc:cxnChg>
        <pc:cxnChg chg="del">
          <ac:chgData name="Luca Longinotti" userId="4fe812bbf5e873c0" providerId="LiveId" clId="{ED5BFA4C-6A6C-4203-95DC-218005CAD3A0}" dt="2022-07-02T08:55:21.844" v="7393" actId="478"/>
          <ac:cxnSpMkLst>
            <pc:docMk/>
            <pc:sldMk cId="0" sldId="286"/>
            <ac:cxnSpMk id="390" creationId="{00000000-0000-0000-0000-000000000000}"/>
          </ac:cxnSpMkLst>
        </pc:cxnChg>
        <pc:cxnChg chg="del mod">
          <ac:chgData name="Luca Longinotti" userId="4fe812bbf5e873c0" providerId="LiveId" clId="{ED5BFA4C-6A6C-4203-95DC-218005CAD3A0}" dt="2022-07-02T08:55:29.960" v="7399" actId="478"/>
          <ac:cxnSpMkLst>
            <pc:docMk/>
            <pc:sldMk cId="0" sldId="286"/>
            <ac:cxnSpMk id="392" creationId="{00000000-0000-0000-0000-000000000000}"/>
          </ac:cxnSpMkLst>
        </pc:cxnChg>
      </pc:sldChg>
      <pc:sldChg chg="new del">
        <pc:chgData name="Luca Longinotti" userId="4fe812bbf5e873c0" providerId="LiveId" clId="{ED5BFA4C-6A6C-4203-95DC-218005CAD3A0}" dt="2022-07-02T09:00:39.431" v="7568" actId="47"/>
        <pc:sldMkLst>
          <pc:docMk/>
          <pc:sldMk cId="2020306524" sldId="287"/>
        </pc:sldMkLst>
      </pc:sldChg>
      <pc:sldChg chg="addSp delSp modSp add mod">
        <pc:chgData name="Luca Longinotti" userId="4fe812bbf5e873c0" providerId="LiveId" clId="{ED5BFA4C-6A6C-4203-95DC-218005CAD3A0}" dt="2022-07-02T09:04:46.804" v="7807" actId="20577"/>
        <pc:sldMkLst>
          <pc:docMk/>
          <pc:sldMk cId="3015957082" sldId="288"/>
        </pc:sldMkLst>
        <pc:spChg chg="add mod">
          <ac:chgData name="Luca Longinotti" userId="4fe812bbf5e873c0" providerId="LiveId" clId="{ED5BFA4C-6A6C-4203-95DC-218005CAD3A0}" dt="2022-07-02T09:03:32.956" v="7738" actId="20577"/>
          <ac:spMkLst>
            <pc:docMk/>
            <pc:sldMk cId="3015957082" sldId="288"/>
            <ac:spMk id="27" creationId="{E453091A-A2C2-04F2-D64C-135C9B472411}"/>
          </ac:spMkLst>
        </pc:spChg>
        <pc:spChg chg="del mod">
          <ac:chgData name="Luca Longinotti" userId="4fe812bbf5e873c0" providerId="LiveId" clId="{ED5BFA4C-6A6C-4203-95DC-218005CAD3A0}" dt="2022-07-02T09:04:15.321" v="7769" actId="478"/>
          <ac:spMkLst>
            <pc:docMk/>
            <pc:sldMk cId="3015957082" sldId="288"/>
            <ac:spMk id="43" creationId="{FE8EB37D-F2F7-D2D2-67FA-5F8C5D97A16B}"/>
          </ac:spMkLst>
        </pc:spChg>
        <pc:spChg chg="del">
          <ac:chgData name="Luca Longinotti" userId="4fe812bbf5e873c0" providerId="LiveId" clId="{ED5BFA4C-6A6C-4203-95DC-218005CAD3A0}" dt="2022-07-02T09:04:17.952" v="7770" actId="478"/>
          <ac:spMkLst>
            <pc:docMk/>
            <pc:sldMk cId="3015957082" sldId="288"/>
            <ac:spMk id="45" creationId="{EB786604-DA13-4EE2-14B4-E4AC766375B8}"/>
          </ac:spMkLst>
        </pc:spChg>
        <pc:spChg chg="mod">
          <ac:chgData name="Luca Longinotti" userId="4fe812bbf5e873c0" providerId="LiveId" clId="{ED5BFA4C-6A6C-4203-95DC-218005CAD3A0}" dt="2022-07-02T09:04:46.804" v="7807" actId="20577"/>
          <ac:spMkLst>
            <pc:docMk/>
            <pc:sldMk cId="3015957082" sldId="288"/>
            <ac:spMk id="363" creationId="{00000000-0000-0000-0000-000000000000}"/>
          </ac:spMkLst>
        </pc:spChg>
        <pc:spChg chg="mod">
          <ac:chgData name="Luca Longinotti" userId="4fe812bbf5e873c0" providerId="LiveId" clId="{ED5BFA4C-6A6C-4203-95DC-218005CAD3A0}" dt="2022-07-02T09:02:00.899" v="7654" actId="20577"/>
          <ac:spMkLst>
            <pc:docMk/>
            <pc:sldMk cId="3015957082" sldId="288"/>
            <ac:spMk id="367" creationId="{00000000-0000-0000-0000-000000000000}"/>
          </ac:spMkLst>
        </pc:spChg>
        <pc:spChg chg="mod">
          <ac:chgData name="Luca Longinotti" userId="4fe812bbf5e873c0" providerId="LiveId" clId="{ED5BFA4C-6A6C-4203-95DC-218005CAD3A0}" dt="2022-07-02T09:02:47.793" v="7707" actId="255"/>
          <ac:spMkLst>
            <pc:docMk/>
            <pc:sldMk cId="3015957082" sldId="288"/>
            <ac:spMk id="369" creationId="{00000000-0000-0000-0000-000000000000}"/>
          </ac:spMkLst>
        </pc:spChg>
        <pc:spChg chg="mod">
          <ac:chgData name="Luca Longinotti" userId="4fe812bbf5e873c0" providerId="LiveId" clId="{ED5BFA4C-6A6C-4203-95DC-218005CAD3A0}" dt="2022-07-02T09:03:09.068" v="7726" actId="122"/>
          <ac:spMkLst>
            <pc:docMk/>
            <pc:sldMk cId="3015957082" sldId="288"/>
            <ac:spMk id="372" creationId="{00000000-0000-0000-0000-000000000000}"/>
          </ac:spMkLst>
        </pc:spChg>
        <pc:spChg chg="mod">
          <ac:chgData name="Luca Longinotti" userId="4fe812bbf5e873c0" providerId="LiveId" clId="{ED5BFA4C-6A6C-4203-95DC-218005CAD3A0}" dt="2022-07-02T09:02:14.771" v="7673" actId="20577"/>
          <ac:spMkLst>
            <pc:docMk/>
            <pc:sldMk cId="3015957082" sldId="288"/>
            <ac:spMk id="374" creationId="{00000000-0000-0000-0000-000000000000}"/>
          </ac:spMkLst>
        </pc:spChg>
        <pc:spChg chg="mod">
          <ac:chgData name="Luca Longinotti" userId="4fe812bbf5e873c0" providerId="LiveId" clId="{ED5BFA4C-6A6C-4203-95DC-218005CAD3A0}" dt="2022-07-02T09:02:36.937" v="7691" actId="255"/>
          <ac:spMkLst>
            <pc:docMk/>
            <pc:sldMk cId="3015957082" sldId="288"/>
            <ac:spMk id="376" creationId="{00000000-0000-0000-0000-000000000000}"/>
          </ac:spMkLst>
        </pc:spChg>
        <pc:spChg chg="del">
          <ac:chgData name="Luca Longinotti" userId="4fe812bbf5e873c0" providerId="LiveId" clId="{ED5BFA4C-6A6C-4203-95DC-218005CAD3A0}" dt="2022-07-02T09:03:13.780" v="7727" actId="478"/>
          <ac:spMkLst>
            <pc:docMk/>
            <pc:sldMk cId="3015957082" sldId="288"/>
            <ac:spMk id="378" creationId="{00000000-0000-0000-0000-000000000000}"/>
          </ac:spMkLst>
        </pc:spChg>
        <pc:spChg chg="mod">
          <ac:chgData name="Luca Longinotti" userId="4fe812bbf5e873c0" providerId="LiveId" clId="{ED5BFA4C-6A6C-4203-95DC-218005CAD3A0}" dt="2022-07-02T09:04:26.170" v="7785" actId="20577"/>
          <ac:spMkLst>
            <pc:docMk/>
            <pc:sldMk cId="3015957082" sldId="288"/>
            <ac:spMk id="388" creationId="{00000000-0000-0000-0000-000000000000}"/>
          </ac:spMkLst>
        </pc:spChg>
        <pc:spChg chg="mod">
          <ac:chgData name="Luca Longinotti" userId="4fe812bbf5e873c0" providerId="LiveId" clId="{ED5BFA4C-6A6C-4203-95DC-218005CAD3A0}" dt="2022-07-02T09:04:01.238" v="7765" actId="1076"/>
          <ac:spMkLst>
            <pc:docMk/>
            <pc:sldMk cId="3015957082" sldId="288"/>
            <ac:spMk id="396" creationId="{00000000-0000-0000-0000-000000000000}"/>
          </ac:spMkLst>
        </pc:spChg>
        <pc:cxnChg chg="del">
          <ac:chgData name="Luca Longinotti" userId="4fe812bbf5e873c0" providerId="LiveId" clId="{ED5BFA4C-6A6C-4203-95DC-218005CAD3A0}" dt="2022-07-02T09:04:18.964" v="7771" actId="478"/>
          <ac:cxnSpMkLst>
            <pc:docMk/>
            <pc:sldMk cId="3015957082" sldId="288"/>
            <ac:cxnSpMk id="44" creationId="{3961723B-304E-EDD6-2C1B-EAFC41F10D4A}"/>
          </ac:cxnSpMkLst>
        </pc:cxnChg>
        <pc:cxnChg chg="add del">
          <ac:chgData name="Luca Longinotti" userId="4fe812bbf5e873c0" providerId="LiveId" clId="{ED5BFA4C-6A6C-4203-95DC-218005CAD3A0}" dt="2022-07-02T09:03:22.994" v="7729" actId="478"/>
          <ac:cxnSpMkLst>
            <pc:docMk/>
            <pc:sldMk cId="3015957082" sldId="288"/>
            <ac:cxnSpMk id="377" creationId="{00000000-0000-0000-0000-000000000000}"/>
          </ac:cxnSpMkLst>
        </pc:cxnChg>
        <pc:cxnChg chg="mod">
          <ac:chgData name="Luca Longinotti" userId="4fe812bbf5e873c0" providerId="LiveId" clId="{ED5BFA4C-6A6C-4203-95DC-218005CAD3A0}" dt="2022-07-02T09:04:06.206" v="7766" actId="1076"/>
          <ac:cxnSpMkLst>
            <pc:docMk/>
            <pc:sldMk cId="3015957082" sldId="288"/>
            <ac:cxnSpMk id="389" creationId="{00000000-0000-0000-0000-000000000000}"/>
          </ac:cxnSpMkLst>
        </pc:cxnChg>
      </pc:sldChg>
      <pc:sldChg chg="modSp add mod">
        <pc:chgData name="Luca Longinotti" userId="4fe812bbf5e873c0" providerId="LiveId" clId="{ED5BFA4C-6A6C-4203-95DC-218005CAD3A0}" dt="2022-07-02T09:08:33.654" v="8002" actId="14100"/>
        <pc:sldMkLst>
          <pc:docMk/>
          <pc:sldMk cId="2284531346" sldId="289"/>
        </pc:sldMkLst>
        <pc:spChg chg="mod">
          <ac:chgData name="Luca Longinotti" userId="4fe812bbf5e873c0" providerId="LiveId" clId="{ED5BFA4C-6A6C-4203-95DC-218005CAD3A0}" dt="2022-07-02T09:06:56.933" v="7917" actId="20577"/>
          <ac:spMkLst>
            <pc:docMk/>
            <pc:sldMk cId="2284531346" sldId="289"/>
            <ac:spMk id="26" creationId="{3267629F-70EC-F1E6-FAC6-6E9E4C642497}"/>
          </ac:spMkLst>
        </pc:spChg>
        <pc:spChg chg="mod">
          <ac:chgData name="Luca Longinotti" userId="4fe812bbf5e873c0" providerId="LiveId" clId="{ED5BFA4C-6A6C-4203-95DC-218005CAD3A0}" dt="2022-07-02T09:07:17.493" v="7944" actId="1076"/>
          <ac:spMkLst>
            <pc:docMk/>
            <pc:sldMk cId="2284531346" sldId="289"/>
            <ac:spMk id="27" creationId="{F31A24CD-E4A7-891D-706A-C59B2DC2D600}"/>
          </ac:spMkLst>
        </pc:spChg>
        <pc:spChg chg="mod">
          <ac:chgData name="Luca Longinotti" userId="4fe812bbf5e873c0" providerId="LiveId" clId="{ED5BFA4C-6A6C-4203-95DC-218005CAD3A0}" dt="2022-07-02T09:08:20.046" v="7997" actId="1076"/>
          <ac:spMkLst>
            <pc:docMk/>
            <pc:sldMk cId="2284531346" sldId="289"/>
            <ac:spMk id="41" creationId="{C30FF7E9-F6B7-CA72-F9D7-D968451DDF75}"/>
          </ac:spMkLst>
        </pc:spChg>
        <pc:spChg chg="mod">
          <ac:chgData name="Luca Longinotti" userId="4fe812bbf5e873c0" providerId="LiveId" clId="{ED5BFA4C-6A6C-4203-95DC-218005CAD3A0}" dt="2022-07-02T09:05:41.502" v="7818" actId="20577"/>
          <ac:spMkLst>
            <pc:docMk/>
            <pc:sldMk cId="2284531346" sldId="289"/>
            <ac:spMk id="363" creationId="{00000000-0000-0000-0000-000000000000}"/>
          </ac:spMkLst>
        </pc:spChg>
        <pc:spChg chg="mod">
          <ac:chgData name="Luca Longinotti" userId="4fe812bbf5e873c0" providerId="LiveId" clId="{ED5BFA4C-6A6C-4203-95DC-218005CAD3A0}" dt="2022-07-02T09:05:55.233" v="7841" actId="20577"/>
          <ac:spMkLst>
            <pc:docMk/>
            <pc:sldMk cId="2284531346" sldId="289"/>
            <ac:spMk id="364" creationId="{00000000-0000-0000-0000-000000000000}"/>
          </ac:spMkLst>
        </pc:spChg>
        <pc:spChg chg="mod">
          <ac:chgData name="Luca Longinotti" userId="4fe812bbf5e873c0" providerId="LiveId" clId="{ED5BFA4C-6A6C-4203-95DC-218005CAD3A0}" dt="2022-07-02T09:07:54.657" v="7979" actId="20577"/>
          <ac:spMkLst>
            <pc:docMk/>
            <pc:sldMk cId="2284531346" sldId="289"/>
            <ac:spMk id="372" creationId="{00000000-0000-0000-0000-000000000000}"/>
          </ac:spMkLst>
        </pc:spChg>
        <pc:spChg chg="mod">
          <ac:chgData name="Luca Longinotti" userId="4fe812bbf5e873c0" providerId="LiveId" clId="{ED5BFA4C-6A6C-4203-95DC-218005CAD3A0}" dt="2022-07-02T09:06:11.139" v="7861" actId="255"/>
          <ac:spMkLst>
            <pc:docMk/>
            <pc:sldMk cId="2284531346" sldId="289"/>
            <ac:spMk id="374" creationId="{00000000-0000-0000-0000-000000000000}"/>
          </ac:spMkLst>
        </pc:spChg>
        <pc:spChg chg="mod">
          <ac:chgData name="Luca Longinotti" userId="4fe812bbf5e873c0" providerId="LiveId" clId="{ED5BFA4C-6A6C-4203-95DC-218005CAD3A0}" dt="2022-07-02T09:07:50.458" v="7977" actId="1076"/>
          <ac:spMkLst>
            <pc:docMk/>
            <pc:sldMk cId="2284531346" sldId="289"/>
            <ac:spMk id="378" creationId="{00000000-0000-0000-0000-000000000000}"/>
          </ac:spMkLst>
        </pc:spChg>
        <pc:spChg chg="mod">
          <ac:chgData name="Luca Longinotti" userId="4fe812bbf5e873c0" providerId="LiveId" clId="{ED5BFA4C-6A6C-4203-95DC-218005CAD3A0}" dt="2022-07-02T09:08:28.358" v="8000" actId="1076"/>
          <ac:spMkLst>
            <pc:docMk/>
            <pc:sldMk cId="2284531346" sldId="289"/>
            <ac:spMk id="388" creationId="{00000000-0000-0000-0000-000000000000}"/>
          </ac:spMkLst>
        </pc:spChg>
        <pc:cxnChg chg="mod">
          <ac:chgData name="Luca Longinotti" userId="4fe812bbf5e873c0" providerId="LiveId" clId="{ED5BFA4C-6A6C-4203-95DC-218005CAD3A0}" dt="2022-07-02T09:08:33.654" v="8002" actId="14100"/>
          <ac:cxnSpMkLst>
            <pc:docMk/>
            <pc:sldMk cId="2284531346" sldId="289"/>
            <ac:cxnSpMk id="389" creationId="{00000000-0000-0000-0000-000000000000}"/>
          </ac:cxnSpMkLst>
        </pc:cxnChg>
      </pc:sldChg>
      <pc:sldChg chg="add del">
        <pc:chgData name="Luca Longinotti" userId="4fe812bbf5e873c0" providerId="LiveId" clId="{ED5BFA4C-6A6C-4203-95DC-218005CAD3A0}" dt="2022-07-02T09:10:01.719" v="8025" actId="47"/>
        <pc:sldMkLst>
          <pc:docMk/>
          <pc:sldMk cId="1089568420" sldId="290"/>
        </pc:sldMkLst>
      </pc:sldChg>
      <pc:sldChg chg="modSp add mod">
        <pc:chgData name="Luca Longinotti" userId="4fe812bbf5e873c0" providerId="LiveId" clId="{ED5BFA4C-6A6C-4203-95DC-218005CAD3A0}" dt="2022-07-02T09:18:08.796" v="8494" actId="20577"/>
        <pc:sldMkLst>
          <pc:docMk/>
          <pc:sldMk cId="1343816547" sldId="290"/>
        </pc:sldMkLst>
        <pc:spChg chg="mod">
          <ac:chgData name="Luca Longinotti" userId="4fe812bbf5e873c0" providerId="LiveId" clId="{ED5BFA4C-6A6C-4203-95DC-218005CAD3A0}" dt="2022-07-02T09:14:53.629" v="8285" actId="20577"/>
          <ac:spMkLst>
            <pc:docMk/>
            <pc:sldMk cId="1343816547" sldId="290"/>
            <ac:spMk id="363" creationId="{00000000-0000-0000-0000-000000000000}"/>
          </ac:spMkLst>
        </pc:spChg>
        <pc:spChg chg="mod">
          <ac:chgData name="Luca Longinotti" userId="4fe812bbf5e873c0" providerId="LiveId" clId="{ED5BFA4C-6A6C-4203-95DC-218005CAD3A0}" dt="2022-07-02T09:16:00.406" v="8365" actId="20577"/>
          <ac:spMkLst>
            <pc:docMk/>
            <pc:sldMk cId="1343816547" sldId="290"/>
            <ac:spMk id="364" creationId="{00000000-0000-0000-0000-000000000000}"/>
          </ac:spMkLst>
        </pc:spChg>
        <pc:spChg chg="mod">
          <ac:chgData name="Luca Longinotti" userId="4fe812bbf5e873c0" providerId="LiveId" clId="{ED5BFA4C-6A6C-4203-95DC-218005CAD3A0}" dt="2022-07-02T09:17:21.838" v="8421" actId="1076"/>
          <ac:spMkLst>
            <pc:docMk/>
            <pc:sldMk cId="1343816547" sldId="290"/>
            <ac:spMk id="367" creationId="{00000000-0000-0000-0000-000000000000}"/>
          </ac:spMkLst>
        </pc:spChg>
        <pc:spChg chg="mod">
          <ac:chgData name="Luca Longinotti" userId="4fe812bbf5e873c0" providerId="LiveId" clId="{ED5BFA4C-6A6C-4203-95DC-218005CAD3A0}" dt="2022-07-02T09:17:18.779" v="8420" actId="1076"/>
          <ac:spMkLst>
            <pc:docMk/>
            <pc:sldMk cId="1343816547" sldId="290"/>
            <ac:spMk id="372" creationId="{00000000-0000-0000-0000-000000000000}"/>
          </ac:spMkLst>
        </pc:spChg>
        <pc:spChg chg="mod">
          <ac:chgData name="Luca Longinotti" userId="4fe812bbf5e873c0" providerId="LiveId" clId="{ED5BFA4C-6A6C-4203-95DC-218005CAD3A0}" dt="2022-07-02T09:15:47.735" v="8344" actId="20577"/>
          <ac:spMkLst>
            <pc:docMk/>
            <pc:sldMk cId="1343816547" sldId="290"/>
            <ac:spMk id="374" creationId="{00000000-0000-0000-0000-000000000000}"/>
          </ac:spMkLst>
        </pc:spChg>
        <pc:spChg chg="mod">
          <ac:chgData name="Luca Longinotti" userId="4fe812bbf5e873c0" providerId="LiveId" clId="{ED5BFA4C-6A6C-4203-95DC-218005CAD3A0}" dt="2022-07-02T09:18:08.796" v="8494" actId="20577"/>
          <ac:spMkLst>
            <pc:docMk/>
            <pc:sldMk cId="1343816547" sldId="290"/>
            <ac:spMk id="388" creationId="{00000000-0000-0000-0000-000000000000}"/>
          </ac:spMkLst>
        </pc:spChg>
        <pc:cxnChg chg="mod">
          <ac:chgData name="Luca Longinotti" userId="4fe812bbf5e873c0" providerId="LiveId" clId="{ED5BFA4C-6A6C-4203-95DC-218005CAD3A0}" dt="2022-07-02T09:17:16.055" v="8419" actId="1076"/>
          <ac:cxnSpMkLst>
            <pc:docMk/>
            <pc:sldMk cId="1343816547" sldId="290"/>
            <ac:cxnSpMk id="375" creationId="{00000000-0000-0000-0000-000000000000}"/>
          </ac:cxnSpMkLst>
        </pc:cxnChg>
      </pc:sldChg>
      <pc:sldChg chg="new del">
        <pc:chgData name="Luca Longinotti" userId="4fe812bbf5e873c0" providerId="LiveId" clId="{ED5BFA4C-6A6C-4203-95DC-218005CAD3A0}" dt="2022-07-02T09:11:16.429" v="8053" actId="47"/>
        <pc:sldMkLst>
          <pc:docMk/>
          <pc:sldMk cId="2049069067" sldId="291"/>
        </pc:sldMkLst>
      </pc:sldChg>
      <pc:sldChg chg="modSp add mod">
        <pc:chgData name="Luca Longinotti" userId="4fe812bbf5e873c0" providerId="LiveId" clId="{ED5BFA4C-6A6C-4203-95DC-218005CAD3A0}" dt="2022-07-02T09:13:59.283" v="8216" actId="255"/>
        <pc:sldMkLst>
          <pc:docMk/>
          <pc:sldMk cId="3701192121" sldId="291"/>
        </pc:sldMkLst>
        <pc:spChg chg="mod">
          <ac:chgData name="Luca Longinotti" userId="4fe812bbf5e873c0" providerId="LiveId" clId="{ED5BFA4C-6A6C-4203-95DC-218005CAD3A0}" dt="2022-07-02T09:11:35.011" v="8072" actId="20577"/>
          <ac:spMkLst>
            <pc:docMk/>
            <pc:sldMk cId="3701192121" sldId="291"/>
            <ac:spMk id="363" creationId="{00000000-0000-0000-0000-000000000000}"/>
          </ac:spMkLst>
        </pc:spChg>
        <pc:spChg chg="mod">
          <ac:chgData name="Luca Longinotti" userId="4fe812bbf5e873c0" providerId="LiveId" clId="{ED5BFA4C-6A6C-4203-95DC-218005CAD3A0}" dt="2022-07-02T09:12:53.465" v="8147" actId="255"/>
          <ac:spMkLst>
            <pc:docMk/>
            <pc:sldMk cId="3701192121" sldId="291"/>
            <ac:spMk id="364" creationId="{00000000-0000-0000-0000-000000000000}"/>
          </ac:spMkLst>
        </pc:spChg>
        <pc:spChg chg="mod">
          <ac:chgData name="Luca Longinotti" userId="4fe812bbf5e873c0" providerId="LiveId" clId="{ED5BFA4C-6A6C-4203-95DC-218005CAD3A0}" dt="2022-07-02T09:13:32.445" v="8182" actId="255"/>
          <ac:spMkLst>
            <pc:docMk/>
            <pc:sldMk cId="3701192121" sldId="291"/>
            <ac:spMk id="372" creationId="{00000000-0000-0000-0000-000000000000}"/>
          </ac:spMkLst>
        </pc:spChg>
        <pc:spChg chg="mod">
          <ac:chgData name="Luca Longinotti" userId="4fe812bbf5e873c0" providerId="LiveId" clId="{ED5BFA4C-6A6C-4203-95DC-218005CAD3A0}" dt="2022-07-02T09:12:21.139" v="8122" actId="20577"/>
          <ac:spMkLst>
            <pc:docMk/>
            <pc:sldMk cId="3701192121" sldId="291"/>
            <ac:spMk id="374" creationId="{00000000-0000-0000-0000-000000000000}"/>
          </ac:spMkLst>
        </pc:spChg>
        <pc:spChg chg="mod">
          <ac:chgData name="Luca Longinotti" userId="4fe812bbf5e873c0" providerId="LiveId" clId="{ED5BFA4C-6A6C-4203-95DC-218005CAD3A0}" dt="2022-07-02T09:13:59.283" v="8216" actId="255"/>
          <ac:spMkLst>
            <pc:docMk/>
            <pc:sldMk cId="3701192121" sldId="291"/>
            <ac:spMk id="388" creationId="{00000000-0000-0000-0000-000000000000}"/>
          </ac:spMkLst>
        </pc:spChg>
      </pc:sldChg>
      <pc:sldChg chg="modSp add mod">
        <pc:chgData name="Luca Longinotti" userId="4fe812bbf5e873c0" providerId="LiveId" clId="{ED5BFA4C-6A6C-4203-95DC-218005CAD3A0}" dt="2022-07-02T09:14:33.895" v="8222" actId="20577"/>
        <pc:sldMkLst>
          <pc:docMk/>
          <pc:sldMk cId="2267547698" sldId="292"/>
        </pc:sldMkLst>
        <pc:spChg chg="mod">
          <ac:chgData name="Luca Longinotti" userId="4fe812bbf5e873c0" providerId="LiveId" clId="{ED5BFA4C-6A6C-4203-95DC-218005CAD3A0}" dt="2022-07-02T09:14:33.895" v="8222" actId="20577"/>
          <ac:spMkLst>
            <pc:docMk/>
            <pc:sldMk cId="2267547698" sldId="292"/>
            <ac:spMk id="3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E6C58-C8B3-4237-AB77-B9D81C24EFF9}" type="datetimeFigureOut">
              <a:rPr lang="en-US" smtClean="0"/>
              <a:t>7/2/2022</a:t>
            </a:fld>
            <a:endParaRPr lang="en-US"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D7244-889E-4A10-9CA9-B4CE6A6E6681}" type="slidenum">
              <a:rPr lang="en-US" smtClean="0"/>
              <a:t>‹N›</a:t>
            </a:fld>
            <a:endParaRPr lang="en-US" dirty="0"/>
          </a:p>
        </p:txBody>
      </p:sp>
    </p:spTree>
    <p:extLst>
      <p:ext uri="{BB962C8B-B14F-4D97-AF65-F5344CB8AC3E}">
        <p14:creationId xmlns:p14="http://schemas.microsoft.com/office/powerpoint/2010/main" val="1464850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55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06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4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2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493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59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24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83C667-D495-D4CA-CD65-9ADE6A45CE0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2214ACD-65FD-F721-6B9B-EFC6FF820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FB3AD06-9F2C-124D-445D-8D4917E00CAD}"/>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11B59B35-E968-BE06-E4E7-A2B0B4ACEFB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27A6DCF-6B17-AF77-D0BD-F07DDA2D00F7}"/>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131312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AA8040-182D-A33C-F275-8690422E27B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9D95117-77AB-4E51-EBE3-E7B152121C7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1A0849-773D-A81E-551F-25B2F7737FA3}"/>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1406EDEC-EF49-5F66-9B01-D4CC8D58828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75D019E-C579-F8C1-962B-8B73C0BA8033}"/>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56919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14A6B92-B243-4987-967B-9DC9E709CFD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2A4EE9A-6F56-F7BF-968E-9A2EFE7D44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B22784-E465-71F9-8F1A-6D74309FB293}"/>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5A936C7C-D3D4-4183-A857-D10B2B1C5CA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A81D4E38-FABC-DDFC-ED2B-5AEB9BBD784F}"/>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2138429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702376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855222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382459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4043473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087781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539782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53833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347415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D187C-1A34-889B-0EDC-665044C649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6F373E9-B705-1836-2B71-A76443E955A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E4D7D6-D8C0-E120-9CE6-84EC53F34CDA}"/>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32D0C978-1A8D-D352-B149-496166D11A3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AE59D85D-9038-E2A1-6D57-007E6CC059B8}"/>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2204098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873812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340805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968643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3981690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1220268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37474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1368682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280044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551208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90532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0EA65-6D90-EF75-2B13-A4741D1A10B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3C08E-B77D-2E97-DE59-0C1482C61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D65E155-FC47-2784-08BF-A5FDD8F5EC2F}"/>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02354E43-FE44-94C2-6638-94389D8953B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A09F8B9-ECC7-BE42-2267-EE046014FE0E}"/>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3732209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64179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dirty="0"/>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754380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11429133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36750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8EE9C0-6459-9A7B-E5BC-CF550693A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9E9B57A-3E97-43A6-DCB6-A67810EAF45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221888-51D0-7511-4A06-D5FEEC7775E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1D342E2-45B1-30BB-08D6-27E292F6B9B4}"/>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6" name="Segnaposto piè di pagina 5">
            <a:extLst>
              <a:ext uri="{FF2B5EF4-FFF2-40B4-BE49-F238E27FC236}">
                <a16:creationId xmlns:a16="http://schemas.microsoft.com/office/drawing/2014/main" id="{0F65ECA4-E37E-3859-6F33-3581F0695D6D}"/>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FE202D25-F6BD-9E3B-F6A3-A67967351432}"/>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322667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546D1-2E68-B648-BE7C-C740E0FE771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909898-6189-6802-37E8-2AA32B8EE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952E689-348C-12F4-3E1F-C4EB7F3F130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4F8B8F9-191E-F804-4A53-C307E0BDE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72A148E-3494-F1A7-11C8-66465A1E00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D7D81F-C049-B9B4-BF89-A8DC11832F92}"/>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8" name="Segnaposto piè di pagina 7">
            <a:extLst>
              <a:ext uri="{FF2B5EF4-FFF2-40B4-BE49-F238E27FC236}">
                <a16:creationId xmlns:a16="http://schemas.microsoft.com/office/drawing/2014/main" id="{11BB99E7-2B42-E031-3393-8A5A240C4CD3}"/>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A958D548-375E-800E-ADD1-D0C7BC853FC7}"/>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179781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612B56-E343-2A5C-93C2-571F0ED87FA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4BA7FC7-5601-0349-506D-2DBD5AA2EBB7}"/>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4" name="Segnaposto piè di pagina 3">
            <a:extLst>
              <a:ext uri="{FF2B5EF4-FFF2-40B4-BE49-F238E27FC236}">
                <a16:creationId xmlns:a16="http://schemas.microsoft.com/office/drawing/2014/main" id="{D67183C0-04BD-252D-1C56-8A7824D3F965}"/>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F07453DD-48DD-CABC-732A-3F6FD3BB0C70}"/>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262686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03CD3D0-CE1D-2DE2-C0B0-4DF1EF860B2F}"/>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3" name="Segnaposto piè di pagina 2">
            <a:extLst>
              <a:ext uri="{FF2B5EF4-FFF2-40B4-BE49-F238E27FC236}">
                <a16:creationId xmlns:a16="http://schemas.microsoft.com/office/drawing/2014/main" id="{EADDC857-ADD1-1BA8-7452-8CEB9D593798}"/>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B2178589-3F33-C01D-5242-1A79996DB529}"/>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426872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3BD852-E5FB-51B4-DFE4-40A4C81AADC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E68DA39-D165-F413-3F18-8A073AD5E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4C7FA29-D8C0-7290-05CE-031AEFB18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F8A0AE7-EC9F-0DD7-DD7F-76F58FDC8D09}"/>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6" name="Segnaposto piè di pagina 5">
            <a:extLst>
              <a:ext uri="{FF2B5EF4-FFF2-40B4-BE49-F238E27FC236}">
                <a16:creationId xmlns:a16="http://schemas.microsoft.com/office/drawing/2014/main" id="{C69BE2D9-257A-CC81-EC47-5FE9601CD8B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A3E4BA39-CBD6-AF4D-D0F9-44BF68077BF6}"/>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407193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7C6D84-3575-9414-6F31-C021A75D912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D77ECCC-7199-F3F6-7DE2-9200A4EBD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6A83AFB5-C7A4-4DFA-BCE1-AB5F2D065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ECEEA59-DF5A-4CBD-4E3D-4637B7CFC581}"/>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6" name="Segnaposto piè di pagina 5">
            <a:extLst>
              <a:ext uri="{FF2B5EF4-FFF2-40B4-BE49-F238E27FC236}">
                <a16:creationId xmlns:a16="http://schemas.microsoft.com/office/drawing/2014/main" id="{9CDF1C3E-27C0-F1B8-5D18-ABC32E28E4EF}"/>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4A5E4FA-2F0F-7579-205D-5521B254ED5D}"/>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137731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BC7A7E-A86C-3B52-8D68-3CB5E82D7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007AFC-E3D4-6598-6EE2-ECEC4890B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A57308B-2375-3289-16B0-3337FF4B9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84A6ECC3-3598-D929-B1FC-7EDF3A5C1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D8024EDB-BC43-1200-93F1-6DBD9DEEF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EE6B0-DE02-40E4-BB77-973755F811B0}" type="slidenum">
              <a:rPr lang="it-IT" smtClean="0"/>
              <a:t>‹N›</a:t>
            </a:fld>
            <a:endParaRPr lang="it-IT" dirty="0"/>
          </a:p>
        </p:txBody>
      </p:sp>
    </p:spTree>
    <p:extLst>
      <p:ext uri="{BB962C8B-B14F-4D97-AF65-F5344CB8AC3E}">
        <p14:creationId xmlns:p14="http://schemas.microsoft.com/office/powerpoint/2010/main" val="280537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53C6F-6285-4061-9994-6EAFF3018963}" type="datetimeFigureOut">
              <a:rPr lang="en-US" smtClean="0"/>
              <a:t>7/2/2022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CBF04-D241-4986-947E-411460146C72}" type="slidenum">
              <a:rPr lang="en-US" smtClean="0"/>
              <a:t>‹N›</a:t>
            </a:fld>
            <a:endParaRPr lang="en-US" dirty="0"/>
          </a:p>
        </p:txBody>
      </p:sp>
    </p:spTree>
    <p:extLst>
      <p:ext uri="{BB962C8B-B14F-4D97-AF65-F5344CB8AC3E}">
        <p14:creationId xmlns:p14="http://schemas.microsoft.com/office/powerpoint/2010/main" val="105280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dirty="0"/>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dirty="0"/>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10569406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8E099D-BF57-8923-A2D7-D4A79CFBEFDE}"/>
              </a:ext>
            </a:extLst>
          </p:cNvPr>
          <p:cNvSpPr>
            <a:spLocks noGrp="1"/>
          </p:cNvSpPr>
          <p:nvPr>
            <p:ph type="ctrTitle"/>
          </p:nvPr>
        </p:nvSpPr>
        <p:spPr>
          <a:xfrm>
            <a:off x="1524000" y="772161"/>
            <a:ext cx="9144000" cy="3444240"/>
          </a:xfrm>
        </p:spPr>
        <p:txBody>
          <a:bodyPr/>
          <a:lstStyle/>
          <a:p>
            <a:r>
              <a:rPr lang="it-IT" dirty="0"/>
              <a:t>PROGETTO TECNOLOGIE INFORMTICHE DEL WEB</a:t>
            </a:r>
            <a:br>
              <a:rPr lang="it-IT" dirty="0"/>
            </a:br>
            <a:r>
              <a:rPr lang="it-IT" sz="1600" dirty="0">
                <a:latin typeface="Baskerville Old Face" panose="02020602080505020303" pitchFamily="18" charset="0"/>
              </a:rPr>
              <a:t>RIA Version - Esercizio 2</a:t>
            </a:r>
            <a:endParaRPr lang="it-IT" dirty="0">
              <a:latin typeface="Baskerville Old Face" panose="02020602080505020303" pitchFamily="18" charset="0"/>
            </a:endParaRPr>
          </a:p>
        </p:txBody>
      </p:sp>
      <p:sp>
        <p:nvSpPr>
          <p:cNvPr id="3" name="Sottotitolo 2">
            <a:extLst>
              <a:ext uri="{FF2B5EF4-FFF2-40B4-BE49-F238E27FC236}">
                <a16:creationId xmlns:a16="http://schemas.microsoft.com/office/drawing/2014/main" id="{265B2201-4FB9-FC9E-B0A4-D5CDA482BBE5}"/>
              </a:ext>
            </a:extLst>
          </p:cNvPr>
          <p:cNvSpPr>
            <a:spLocks noGrp="1"/>
          </p:cNvSpPr>
          <p:nvPr>
            <p:ph type="subTitle" idx="1"/>
          </p:nvPr>
        </p:nvSpPr>
        <p:spPr>
          <a:xfrm>
            <a:off x="1524000" y="4780598"/>
            <a:ext cx="9144000" cy="1655762"/>
          </a:xfrm>
        </p:spPr>
        <p:txBody>
          <a:bodyPr/>
          <a:lstStyle/>
          <a:p>
            <a:r>
              <a:rPr lang="it-IT" dirty="0">
                <a:latin typeface="Candara" panose="020E0502030303020204" pitchFamily="34" charset="0"/>
              </a:rPr>
              <a:t>Entiol Liko</a:t>
            </a:r>
          </a:p>
          <a:p>
            <a:r>
              <a:rPr lang="it-IT" dirty="0">
                <a:latin typeface="Candara" panose="020E0502030303020204" pitchFamily="34" charset="0"/>
              </a:rPr>
              <a:t>Luca Longinotti</a:t>
            </a:r>
          </a:p>
        </p:txBody>
      </p:sp>
    </p:spTree>
    <p:extLst>
      <p:ext uri="{BB962C8B-B14F-4D97-AF65-F5344CB8AC3E}">
        <p14:creationId xmlns:p14="http://schemas.microsoft.com/office/powerpoint/2010/main" val="255917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774700" y="19686"/>
            <a:ext cx="10515600" cy="742316"/>
          </a:xfrm>
        </p:spPr>
        <p:txBody>
          <a:bodyPr>
            <a:normAutofit/>
          </a:bodyPr>
          <a:lstStyle/>
          <a:p>
            <a:pPr algn="ctr"/>
            <a:r>
              <a:rPr lang="it-IT" sz="3600" dirty="0"/>
              <a:t>Components</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264161" y="650238"/>
            <a:ext cx="3652520" cy="5781041"/>
          </a:xfrm>
        </p:spPr>
        <p:txBody>
          <a:bodyPr>
            <a:normAutofit/>
          </a:bodyPr>
          <a:lstStyle/>
          <a:p>
            <a:pPr marL="0" lvl="0" indent="0">
              <a:lnSpc>
                <a:spcPct val="80000"/>
              </a:lnSpc>
              <a:spcBef>
                <a:spcPts val="0"/>
              </a:spcBef>
              <a:buClr>
                <a:schemeClr val="dk1"/>
              </a:buClr>
              <a:buSzPts val="1750"/>
              <a:buNone/>
            </a:pPr>
            <a:r>
              <a:rPr lang="en-GB" sz="2400" dirty="0">
                <a:solidFill>
                  <a:schemeClr val="dk1"/>
                </a:solidFill>
                <a:latin typeface="Calibri"/>
                <a:cs typeface="Calibri"/>
                <a:sym typeface="Calibri"/>
              </a:rPr>
              <a:t>Model</a:t>
            </a:r>
            <a:r>
              <a:rPr lang="es-419" sz="2400" dirty="0">
                <a:solidFill>
                  <a:schemeClr val="dk1"/>
                </a:solidFill>
                <a:latin typeface="Calibri"/>
                <a:cs typeface="Calibri"/>
                <a:sym typeface="Calibri"/>
              </a:rPr>
              <a:t> objects (beans):</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Option</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Preventive</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PreventiveInfo</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Product</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SimpleProduct</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User</a:t>
            </a:r>
          </a:p>
          <a:p>
            <a:pPr lvl="0">
              <a:lnSpc>
                <a:spcPct val="80000"/>
              </a:lnSpc>
              <a:spcBef>
                <a:spcPts val="0"/>
              </a:spcBef>
              <a:buClr>
                <a:schemeClr val="dk1"/>
              </a:buClr>
              <a:buSzPts val="1750"/>
              <a:buFont typeface="Wingdings" panose="05000000000000000000" pitchFamily="2" charset="2"/>
              <a:buChar char="§"/>
            </a:pPr>
            <a:endParaRPr lang="es-419" sz="1750" dirty="0">
              <a:solidFill>
                <a:schemeClr val="dk1"/>
              </a:solidFill>
              <a:latin typeface="Calibri"/>
              <a:cs typeface="Calibri"/>
              <a:sym typeface="Calibri"/>
            </a:endParaRPr>
          </a:p>
          <a:p>
            <a:pPr marL="0" indent="0">
              <a:lnSpc>
                <a:spcPct val="80000"/>
              </a:lnSpc>
              <a:spcBef>
                <a:spcPts val="0"/>
              </a:spcBef>
              <a:buClr>
                <a:schemeClr val="dk1"/>
              </a:buClr>
              <a:buSzPts val="1750"/>
              <a:buNone/>
            </a:pPr>
            <a:r>
              <a:rPr lang="es-419" sz="2400" dirty="0">
                <a:solidFill>
                  <a:schemeClr val="dk1"/>
                </a:solidFill>
                <a:latin typeface="Calibri"/>
                <a:cs typeface="Calibri"/>
                <a:sym typeface="Calibri"/>
              </a:rPr>
              <a:t>Controllers:</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AddPreventiveToDB</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CheckLogin</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CheckRegistration</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GetAllSimpleProducts</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GetInformationAboutPreventive</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GetOptionsForProduct</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GetPreventiveCreatedByUser</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GetPreventivesManagedByEmployee</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GetUnmangedPreventiveInfo</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GetUnmanagedPreventives</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LogOut</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UpdatePreventivePrice</a:t>
            </a:r>
          </a:p>
          <a:p>
            <a:pPr marL="0" indent="0">
              <a:lnSpc>
                <a:spcPct val="80000"/>
              </a:lnSpc>
              <a:spcBef>
                <a:spcPts val="0"/>
              </a:spcBef>
              <a:buClr>
                <a:schemeClr val="dk1"/>
              </a:buClr>
              <a:buSzPts val="1750"/>
              <a:buNone/>
            </a:pPr>
            <a:endParaRPr lang="es-419" sz="2400" dirty="0">
              <a:solidFill>
                <a:schemeClr val="dk1"/>
              </a:solidFill>
              <a:latin typeface="Calibri"/>
              <a:cs typeface="Calibri"/>
              <a:sym typeface="Calibri"/>
            </a:endParaRPr>
          </a:p>
          <a:p>
            <a:pPr marL="0" indent="0">
              <a:lnSpc>
                <a:spcPct val="80000"/>
              </a:lnSpc>
              <a:spcBef>
                <a:spcPts val="350"/>
              </a:spcBef>
              <a:buClr>
                <a:schemeClr val="dk1"/>
              </a:buClr>
              <a:buSzPts val="1750"/>
              <a:buNone/>
            </a:pPr>
            <a:endParaRPr lang="es-419" sz="1750" dirty="0">
              <a:solidFill>
                <a:schemeClr val="dk1"/>
              </a:solidFill>
              <a:latin typeface="Calibri"/>
              <a:cs typeface="Calibri"/>
              <a:sym typeface="Calibri"/>
            </a:endParaRPr>
          </a:p>
          <a:p>
            <a:pPr marL="0" indent="0">
              <a:lnSpc>
                <a:spcPct val="110000"/>
              </a:lnSpc>
              <a:buNone/>
            </a:pPr>
            <a:endParaRPr lang="it-IT" dirty="0"/>
          </a:p>
        </p:txBody>
      </p:sp>
      <p:sp>
        <p:nvSpPr>
          <p:cNvPr id="4" name="Segnaposto contenuto 2">
            <a:extLst>
              <a:ext uri="{FF2B5EF4-FFF2-40B4-BE49-F238E27FC236}">
                <a16:creationId xmlns:a16="http://schemas.microsoft.com/office/drawing/2014/main" id="{F6B81E2C-A55F-0145-1FEF-3CC5E8568157}"/>
              </a:ext>
            </a:extLst>
          </p:cNvPr>
          <p:cNvSpPr txBox="1">
            <a:spLocks/>
          </p:cNvSpPr>
          <p:nvPr/>
        </p:nvSpPr>
        <p:spPr>
          <a:xfrm>
            <a:off x="3662681" y="650239"/>
            <a:ext cx="3276599" cy="5445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it-IT" sz="2600" dirty="0">
                <a:solidFill>
                  <a:schemeClr val="dk1"/>
                </a:solidFill>
                <a:latin typeface="Calibri"/>
                <a:cs typeface="Calibri"/>
              </a:rPr>
              <a:t>Filters:</a:t>
            </a:r>
          </a:p>
          <a:p>
            <a:pPr>
              <a:lnSpc>
                <a:spcPct val="100000"/>
              </a:lnSpc>
              <a:buFont typeface="Wingdings" panose="05000000000000000000" pitchFamily="2" charset="2"/>
              <a:buChar char="§"/>
            </a:pPr>
            <a:r>
              <a:rPr lang="it-IT" sz="1800" dirty="0">
                <a:solidFill>
                  <a:schemeClr val="dk1"/>
                </a:solidFill>
                <a:latin typeface="Calibri"/>
                <a:cs typeface="Calibri"/>
              </a:rPr>
              <a:t>ClientChecker</a:t>
            </a:r>
          </a:p>
          <a:p>
            <a:pPr>
              <a:lnSpc>
                <a:spcPct val="100000"/>
              </a:lnSpc>
              <a:buFont typeface="Wingdings" panose="05000000000000000000" pitchFamily="2" charset="2"/>
              <a:buChar char="§"/>
            </a:pPr>
            <a:r>
              <a:rPr lang="it-IT" sz="1800" dirty="0">
                <a:solidFill>
                  <a:schemeClr val="dk1"/>
                </a:solidFill>
                <a:latin typeface="Calibri"/>
                <a:cs typeface="Calibri"/>
              </a:rPr>
              <a:t>EmployeeChecker</a:t>
            </a:r>
          </a:p>
          <a:p>
            <a:pPr>
              <a:lnSpc>
                <a:spcPct val="110000"/>
              </a:lnSpc>
              <a:buFont typeface="Wingdings" panose="05000000000000000000" pitchFamily="2" charset="2"/>
              <a:buChar char="§"/>
            </a:pPr>
            <a:r>
              <a:rPr lang="it-IT" sz="1800" dirty="0">
                <a:solidFill>
                  <a:schemeClr val="dk1"/>
                </a:solidFill>
                <a:latin typeface="Calibri"/>
                <a:cs typeface="Calibri"/>
              </a:rPr>
              <a:t>LogInChecker</a:t>
            </a:r>
          </a:p>
          <a:p>
            <a:pPr marL="0" indent="0">
              <a:lnSpc>
                <a:spcPct val="110000"/>
              </a:lnSpc>
              <a:buNone/>
            </a:pPr>
            <a:r>
              <a:rPr lang="it-IT" sz="2600" dirty="0">
                <a:solidFill>
                  <a:schemeClr val="dk1"/>
                </a:solidFill>
                <a:latin typeface="Calibri"/>
                <a:cs typeface="Calibri"/>
              </a:rPr>
              <a:t>Views:</a:t>
            </a:r>
            <a:endParaRPr lang="it-IT" sz="1700" dirty="0">
              <a:solidFill>
                <a:schemeClr val="dk1"/>
              </a:solidFill>
              <a:latin typeface="Calibri"/>
              <a:cs typeface="Calibri"/>
            </a:endParaRP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ClientHome</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EmployeeHome</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Index</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ClientJS</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EmployeeJS</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IndexJS</a:t>
            </a:r>
          </a:p>
        </p:txBody>
      </p:sp>
      <p:sp>
        <p:nvSpPr>
          <p:cNvPr id="5" name="Segnaposto contenuto 2">
            <a:extLst>
              <a:ext uri="{FF2B5EF4-FFF2-40B4-BE49-F238E27FC236}">
                <a16:creationId xmlns:a16="http://schemas.microsoft.com/office/drawing/2014/main" id="{B260F26A-046E-BCE1-8F36-99C6D2D09AB9}"/>
              </a:ext>
            </a:extLst>
          </p:cNvPr>
          <p:cNvSpPr txBox="1">
            <a:spLocks/>
          </p:cNvSpPr>
          <p:nvPr/>
        </p:nvSpPr>
        <p:spPr>
          <a:xfrm>
            <a:off x="6705600" y="650239"/>
            <a:ext cx="5351782" cy="61880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it-IT" sz="2600" dirty="0">
                <a:solidFill>
                  <a:schemeClr val="dk1"/>
                </a:solidFill>
                <a:latin typeface="Calibri"/>
                <a:cs typeface="Calibri"/>
              </a:rPr>
              <a:t>Data Access Objects (classes)</a:t>
            </a:r>
          </a:p>
          <a:p>
            <a:pPr>
              <a:lnSpc>
                <a:spcPct val="110000"/>
              </a:lnSpc>
              <a:spcBef>
                <a:spcPts val="0"/>
              </a:spcBef>
              <a:buClr>
                <a:schemeClr val="dk1"/>
              </a:buClr>
              <a:buSzPts val="1750"/>
              <a:buFont typeface="Wingdings" panose="05000000000000000000" pitchFamily="2" charset="2"/>
              <a:buChar char="§"/>
            </a:pPr>
            <a:r>
              <a:rPr lang="it-IT" sz="1900" b="1" dirty="0">
                <a:solidFill>
                  <a:schemeClr val="dk1"/>
                </a:solidFill>
                <a:latin typeface="Calibri"/>
                <a:cs typeface="Calibri"/>
              </a:rPr>
              <a:t>CredentialsDAO</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checkCredentials(username,password)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addCredentials(username,password,role)</a:t>
            </a:r>
          </a:p>
          <a:p>
            <a:pPr>
              <a:lnSpc>
                <a:spcPct val="110000"/>
              </a:lnSpc>
              <a:spcBef>
                <a:spcPts val="0"/>
              </a:spcBef>
              <a:buClr>
                <a:schemeClr val="dk1"/>
              </a:buClr>
              <a:buSzPts val="1750"/>
              <a:buFont typeface="Wingdings" panose="05000000000000000000" pitchFamily="2" charset="2"/>
              <a:buChar char="§"/>
            </a:pPr>
            <a:r>
              <a:rPr lang="it-IT" sz="1900" b="1" dirty="0">
                <a:solidFill>
                  <a:schemeClr val="dk1"/>
                </a:solidFill>
                <a:latin typeface="Calibri"/>
                <a:cs typeface="Calibri"/>
              </a:rPr>
              <a:t>PreventiveDAO</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getPreventivesByClient(clientUsername)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getPreventiveByEmployee(employeeUsername)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getPreventiveByID(preventiveID)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getPreventiveByIDAndEmployeeUsername(preventiveID,username)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getOptionsInPreventive(preventiveID)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getUnmanagedPreventives()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getUnmanagedPreventiveByID(preventiveID)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isPreventiveUnmanaged(preventiveID)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addPreventive(preventiveInfoToAdd)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updatePriceOfPreventive(preventiveID,employeeUsername,price)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getProductNameByCode(productCode)</a:t>
            </a:r>
          </a:p>
          <a:p>
            <a:pPr>
              <a:lnSpc>
                <a:spcPct val="110000"/>
              </a:lnSpc>
              <a:spcBef>
                <a:spcPts val="0"/>
              </a:spcBef>
              <a:buClr>
                <a:schemeClr val="dk1"/>
              </a:buClr>
              <a:buSzPts val="1750"/>
              <a:buFont typeface="Wingdings" panose="05000000000000000000" pitchFamily="2" charset="2"/>
              <a:buChar char="§"/>
            </a:pPr>
            <a:r>
              <a:rPr lang="it-IT" sz="1900" b="1" dirty="0">
                <a:solidFill>
                  <a:schemeClr val="dk1"/>
                </a:solidFill>
                <a:latin typeface="Calibri"/>
                <a:cs typeface="Calibri"/>
              </a:rPr>
              <a:t>ProductDAO</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getAllProducts()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doesProductExist(productCode)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getAllSimpleProducts()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getImgPathFromProductCode(productCode)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getOptionsByProductID(productID)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getOptionCodesByProductID(productCode)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getProductsCodes()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getOptionCodesByProductID()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getOptionByID(optionID)</a:t>
            </a:r>
          </a:p>
        </p:txBody>
      </p:sp>
    </p:spTree>
    <p:extLst>
      <p:ext uri="{BB962C8B-B14F-4D97-AF65-F5344CB8AC3E}">
        <p14:creationId xmlns:p14="http://schemas.microsoft.com/office/powerpoint/2010/main" val="105502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3846"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CheckLogin</a:t>
            </a:r>
          </a:p>
        </p:txBody>
      </p:sp>
      <p:cxnSp>
        <p:nvCxnSpPr>
          <p:cNvPr id="6" name="Straight Connector 5"/>
          <p:cNvCxnSpPr>
            <a:cxnSpLocks/>
            <a:stCxn id="5" idx="2"/>
          </p:cNvCxnSpPr>
          <p:nvPr/>
        </p:nvCxnSpPr>
        <p:spPr>
          <a:xfrm flipH="1">
            <a:off x="2701625" y="1828800"/>
            <a:ext cx="29447" cy="484056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635696" y="297180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559497" y="2602468"/>
            <a:ext cx="915635" cy="369332"/>
          </a:xfrm>
          <a:prstGeom prst="rect">
            <a:avLst/>
          </a:prstGeom>
          <a:noFill/>
        </p:spPr>
        <p:txBody>
          <a:bodyPr wrap="none" rtlCol="0">
            <a:spAutoFit/>
          </a:bodyPr>
          <a:lstStyle/>
          <a:p>
            <a:r>
              <a:rPr lang="en-US" dirty="0">
                <a:solidFill>
                  <a:prstClr val="black"/>
                </a:solidFill>
                <a:latin typeface="Calibri"/>
              </a:rPr>
              <a:t>doPOST</a:t>
            </a:r>
          </a:p>
        </p:txBody>
      </p:sp>
      <p:sp>
        <p:nvSpPr>
          <p:cNvPr id="9" name="Rectangle 8"/>
          <p:cNvSpPr/>
          <p:nvPr/>
        </p:nvSpPr>
        <p:spPr>
          <a:xfrm>
            <a:off x="2548355" y="2044700"/>
            <a:ext cx="306541" cy="44086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10" name="Rectangle 9"/>
          <p:cNvSpPr/>
          <p:nvPr/>
        </p:nvSpPr>
        <p:spPr>
          <a:xfrm>
            <a:off x="3853830"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CredentialsDAO</a:t>
            </a:r>
          </a:p>
        </p:txBody>
      </p:sp>
      <p:cxnSp>
        <p:nvCxnSpPr>
          <p:cNvPr id="11" name="Straight Connector 10"/>
          <p:cNvCxnSpPr>
            <a:cxnSpLocks/>
            <a:stCxn id="10" idx="2"/>
          </p:cNvCxnSpPr>
          <p:nvPr/>
        </p:nvCxnSpPr>
        <p:spPr>
          <a:xfrm flipH="1">
            <a:off x="4480741"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2854895" y="2514600"/>
            <a:ext cx="14734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855640" y="2145269"/>
            <a:ext cx="1426160" cy="307777"/>
          </a:xfrm>
          <a:prstGeom prst="rect">
            <a:avLst/>
          </a:prstGeom>
          <a:noFill/>
        </p:spPr>
        <p:txBody>
          <a:bodyPr wrap="none" rtlCol="0">
            <a:spAutoFit/>
          </a:bodyPr>
          <a:lstStyle/>
          <a:p>
            <a:r>
              <a:rPr lang="en-US" sz="1400" dirty="0">
                <a:solidFill>
                  <a:prstClr val="black"/>
                </a:solidFill>
                <a:latin typeface="Calibri"/>
              </a:rPr>
              <a:t>checkCredentials</a:t>
            </a:r>
          </a:p>
        </p:txBody>
      </p:sp>
      <p:sp>
        <p:nvSpPr>
          <p:cNvPr id="14" name="Rectangle 13"/>
          <p:cNvSpPr/>
          <p:nvPr/>
        </p:nvSpPr>
        <p:spPr>
          <a:xfrm>
            <a:off x="4328339" y="20447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15" name="Straight Arrow Connector 14"/>
          <p:cNvCxnSpPr/>
          <p:nvPr/>
        </p:nvCxnSpPr>
        <p:spPr>
          <a:xfrm flipH="1">
            <a:off x="2855640" y="3124200"/>
            <a:ext cx="14380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112621" y="2754868"/>
            <a:ext cx="1136850" cy="338554"/>
          </a:xfrm>
          <a:prstGeom prst="rect">
            <a:avLst/>
          </a:prstGeom>
          <a:noFill/>
        </p:spPr>
        <p:txBody>
          <a:bodyPr wrap="none" rtlCol="0">
            <a:spAutoFit/>
          </a:bodyPr>
          <a:lstStyle/>
          <a:p>
            <a:r>
              <a:rPr lang="en-US" sz="1600" dirty="0">
                <a:solidFill>
                  <a:prstClr val="black"/>
                </a:solidFill>
                <a:latin typeface="Calibri"/>
              </a:rPr>
              <a:t>user || null</a:t>
            </a:r>
          </a:p>
        </p:txBody>
      </p:sp>
      <p:sp>
        <p:nvSpPr>
          <p:cNvPr id="17" name="Rectangle 16"/>
          <p:cNvSpPr/>
          <p:nvPr/>
        </p:nvSpPr>
        <p:spPr>
          <a:xfrm>
            <a:off x="5375921"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Index.html</a:t>
            </a:r>
          </a:p>
        </p:txBody>
      </p:sp>
      <p:cxnSp>
        <p:nvCxnSpPr>
          <p:cNvPr id="18" name="Straight Connector 17"/>
          <p:cNvCxnSpPr>
            <a:stCxn id="17" idx="2"/>
          </p:cNvCxnSpPr>
          <p:nvPr/>
        </p:nvCxnSpPr>
        <p:spPr>
          <a:xfrm flipH="1">
            <a:off x="6002832"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5862354" y="3140496"/>
            <a:ext cx="332979" cy="3312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20" name="Straight Arrow Connector 19"/>
          <p:cNvCxnSpPr/>
          <p:nvPr/>
        </p:nvCxnSpPr>
        <p:spPr>
          <a:xfrm>
            <a:off x="2855640" y="3714750"/>
            <a:ext cx="29947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12846" y="3326933"/>
            <a:ext cx="943400" cy="338554"/>
          </a:xfrm>
          <a:prstGeom prst="rect">
            <a:avLst/>
          </a:prstGeom>
          <a:noFill/>
        </p:spPr>
        <p:txBody>
          <a:bodyPr wrap="none" rtlCol="0">
            <a:spAutoFit/>
          </a:bodyPr>
          <a:lstStyle/>
          <a:p>
            <a:pPr algn="ctr"/>
            <a:r>
              <a:rPr lang="en-US" sz="1600" dirty="0">
                <a:solidFill>
                  <a:prstClr val="black"/>
                </a:solidFill>
                <a:latin typeface="Calibri"/>
              </a:rPr>
              <a:t>response</a:t>
            </a:r>
          </a:p>
        </p:txBody>
      </p:sp>
      <p:sp>
        <p:nvSpPr>
          <p:cNvPr id="27" name="TextBox 26"/>
          <p:cNvSpPr txBox="1"/>
          <p:nvPr/>
        </p:nvSpPr>
        <p:spPr>
          <a:xfrm>
            <a:off x="1056578" y="2983260"/>
            <a:ext cx="1491778" cy="1508105"/>
          </a:xfrm>
          <a:prstGeom prst="rect">
            <a:avLst/>
          </a:prstGeom>
          <a:noFill/>
        </p:spPr>
        <p:txBody>
          <a:bodyPr wrap="square" rtlCol="0">
            <a:spAutoFit/>
          </a:bodyPr>
          <a:lstStyle/>
          <a:p>
            <a:r>
              <a:rPr lang="en-US" sz="1600" dirty="0">
                <a:solidFill>
                  <a:prstClr val="black"/>
                </a:solidFill>
                <a:latin typeface="Calibri"/>
              </a:rPr>
              <a:t>POST</a:t>
            </a:r>
          </a:p>
          <a:p>
            <a:r>
              <a:rPr lang="en-US" sz="1400" dirty="0">
                <a:solidFill>
                  <a:prstClr val="black"/>
                </a:solidFill>
                <a:latin typeface="Calibri"/>
              </a:rPr>
              <a:t>username</a:t>
            </a:r>
          </a:p>
          <a:p>
            <a:r>
              <a:rPr lang="en-US" sz="1400" dirty="0">
                <a:solidFill>
                  <a:prstClr val="black"/>
                </a:solidFill>
                <a:latin typeface="Calibri"/>
              </a:rPr>
              <a:t>password</a:t>
            </a:r>
          </a:p>
          <a:p>
            <a:endParaRPr lang="en-US" sz="1600" dirty="0">
              <a:solidFill>
                <a:prstClr val="black"/>
              </a:solidFill>
              <a:latin typeface="Calibri"/>
            </a:endParaRPr>
          </a:p>
          <a:p>
            <a:r>
              <a:rPr lang="en-US" sz="1600" dirty="0">
                <a:solidFill>
                  <a:prstClr val="black"/>
                </a:solidFill>
                <a:latin typeface="Calibri"/>
              </a:rPr>
              <a:t>From:</a:t>
            </a:r>
          </a:p>
          <a:p>
            <a:r>
              <a:rPr lang="en-US" sz="1600" dirty="0">
                <a:solidFill>
                  <a:prstClr val="black"/>
                </a:solidFill>
                <a:latin typeface="Calibri"/>
              </a:rPr>
              <a:t>Index.html</a:t>
            </a:r>
          </a:p>
        </p:txBody>
      </p:sp>
      <p:sp>
        <p:nvSpPr>
          <p:cNvPr id="34" name="Rectangle 33"/>
          <p:cNvSpPr/>
          <p:nvPr/>
        </p:nvSpPr>
        <p:spPr>
          <a:xfrm>
            <a:off x="7752185" y="1944960"/>
            <a:ext cx="1274983" cy="508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GetClientHomePage</a:t>
            </a:r>
          </a:p>
        </p:txBody>
      </p:sp>
      <p:cxnSp>
        <p:nvCxnSpPr>
          <p:cNvPr id="35" name="Straight Connector 34"/>
          <p:cNvCxnSpPr>
            <a:cxnSpLocks/>
            <a:stCxn id="34" idx="2"/>
          </p:cNvCxnSpPr>
          <p:nvPr/>
        </p:nvCxnSpPr>
        <p:spPr>
          <a:xfrm flipH="1">
            <a:off x="8379096" y="2453045"/>
            <a:ext cx="10581" cy="4216315"/>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8226694" y="4653136"/>
            <a:ext cx="304800"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37" name="Rectangle 36"/>
          <p:cNvSpPr/>
          <p:nvPr/>
        </p:nvSpPr>
        <p:spPr>
          <a:xfrm>
            <a:off x="8519268" y="2622557"/>
            <a:ext cx="1108425" cy="603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GetEmployeeHomePage</a:t>
            </a:r>
          </a:p>
        </p:txBody>
      </p:sp>
      <p:cxnSp>
        <p:nvCxnSpPr>
          <p:cNvPr id="38" name="Straight Connector 37"/>
          <p:cNvCxnSpPr>
            <a:cxnSpLocks/>
            <a:stCxn id="37" idx="2"/>
            <a:endCxn id="39" idx="0"/>
          </p:cNvCxnSpPr>
          <p:nvPr/>
        </p:nvCxnSpPr>
        <p:spPr>
          <a:xfrm flipH="1">
            <a:off x="9068200" y="3225733"/>
            <a:ext cx="5281" cy="265655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9" name="Rectangle 38"/>
          <p:cNvSpPr/>
          <p:nvPr/>
        </p:nvSpPr>
        <p:spPr>
          <a:xfrm>
            <a:off x="8915800" y="5882283"/>
            <a:ext cx="30480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44" name="Straight Arrow Connector 43"/>
          <p:cNvCxnSpPr>
            <a:cxnSpLocks/>
          </p:cNvCxnSpPr>
          <p:nvPr/>
        </p:nvCxnSpPr>
        <p:spPr>
          <a:xfrm>
            <a:off x="6238240" y="5445224"/>
            <a:ext cx="1964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cxnSpLocks/>
          </p:cNvCxnSpPr>
          <p:nvPr/>
        </p:nvCxnSpPr>
        <p:spPr>
          <a:xfrm>
            <a:off x="6238240" y="6309320"/>
            <a:ext cx="26775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itolo 1">
            <a:extLst>
              <a:ext uri="{FF2B5EF4-FFF2-40B4-BE49-F238E27FC236}">
                <a16:creationId xmlns:a16="http://schemas.microsoft.com/office/drawing/2014/main" id="{85E86413-F3C7-401C-BBD9-C166B9FAB693}"/>
              </a:ext>
            </a:extLst>
          </p:cNvPr>
          <p:cNvSpPr txBox="1">
            <a:spLocks/>
          </p:cNvSpPr>
          <p:nvPr/>
        </p:nvSpPr>
        <p:spPr>
          <a:xfrm>
            <a:off x="838200" y="133574"/>
            <a:ext cx="10515600" cy="8032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sz="3600" dirty="0"/>
              <a:t>Event: login</a:t>
            </a:r>
          </a:p>
        </p:txBody>
      </p:sp>
    </p:spTree>
    <p:extLst>
      <p:ext uri="{BB962C8B-B14F-4D97-AF65-F5344CB8AC3E}">
        <p14:creationId xmlns:p14="http://schemas.microsoft.com/office/powerpoint/2010/main" val="342575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get Client Home Page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GetAllSimpleProducts</a:t>
            </a:r>
            <a:endParaRPr sz="12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136087" y="26017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000" kern="0" dirty="0">
                <a:solidFill>
                  <a:srgbClr val="000000"/>
                </a:solidFill>
                <a:latin typeface="Calibri"/>
                <a:ea typeface="Calibri"/>
                <a:cs typeface="Calibri"/>
                <a:sym typeface="Calibri"/>
              </a:rPr>
              <a:t>doGet</a:t>
            </a:r>
            <a:endParaRPr sz="20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73" name="Google Shape;373;p40"/>
          <p:cNvSpPr/>
          <p:nvPr/>
        </p:nvSpPr>
        <p:spPr>
          <a:xfrm>
            <a:off x="5304832" y="2274195"/>
            <a:ext cx="408797" cy="2510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14964" y="3052501"/>
            <a:ext cx="2389631"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es-419" kern="0" dirty="0">
                <a:solidFill>
                  <a:srgbClr val="000000"/>
                </a:solidFill>
                <a:latin typeface="Calibri"/>
                <a:ea typeface="Calibri"/>
                <a:cs typeface="Calibri"/>
                <a:sym typeface="Calibri"/>
              </a:rPr>
              <a:t>GetAllSimpleProducts</a:t>
            </a:r>
            <a:endParaRPr kern="0" dirty="0">
              <a:solidFill>
                <a:srgbClr val="00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ClientHome.html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739267" y="2502200"/>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988017" y="2194600"/>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cs typeface="Calibri"/>
                <a:sym typeface="Calibri"/>
              </a:rPr>
              <a:t>new PreventiveDAO()</a:t>
            </a:r>
            <a:endParaRPr sz="1400" kern="0" dirty="0">
              <a:solidFill>
                <a:srgbClr val="000000"/>
              </a:solidFill>
              <a:latin typeface="Calibri"/>
              <a:cs typeface="Calibri"/>
              <a:sym typeface="Calibri"/>
            </a:endParaRPr>
          </a:p>
        </p:txBody>
      </p:sp>
      <p:sp>
        <p:nvSpPr>
          <p:cNvPr id="388" name="Google Shape;388;p40"/>
          <p:cNvSpPr/>
          <p:nvPr/>
        </p:nvSpPr>
        <p:spPr>
          <a:xfrm>
            <a:off x="7483310" y="1465062"/>
            <a:ext cx="1368400"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200" kern="0" dirty="0">
                <a:solidFill>
                  <a:srgbClr val="000000"/>
                </a:solidFill>
                <a:latin typeface="Calibri"/>
                <a:ea typeface="Calibri"/>
                <a:cs typeface="Calibri"/>
                <a:sym typeface="Calibri"/>
              </a:rPr>
              <a:t>ClientHome.html</a:t>
            </a:r>
            <a:endParaRPr sz="12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8167510" y="1875575"/>
            <a:ext cx="0" cy="455885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3459133" y="5054260"/>
            <a:ext cx="2488800" cy="338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redirect</a:t>
            </a:r>
            <a:endParaRPr sz="1867"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964310"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p:nvPr/>
        </p:nvCxnSpPr>
        <p:spPr>
          <a:xfrm>
            <a:off x="8370710" y="54586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4" name="Google Shape;377;p40">
            <a:extLst>
              <a:ext uri="{FF2B5EF4-FFF2-40B4-BE49-F238E27FC236}">
                <a16:creationId xmlns:a16="http://schemas.microsoft.com/office/drawing/2014/main" id="{D7B1D812-5C3E-1B71-A794-5ADEB098124B}"/>
              </a:ext>
            </a:extLst>
          </p:cNvPr>
          <p:cNvCxnSpPr/>
          <p:nvPr/>
        </p:nvCxnSpPr>
        <p:spPr>
          <a:xfrm rot="10800000">
            <a:off x="2711964" y="455281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Google Shape;371;p40">
            <a:extLst>
              <a:ext uri="{FF2B5EF4-FFF2-40B4-BE49-F238E27FC236}">
                <a16:creationId xmlns:a16="http://schemas.microsoft.com/office/drawing/2014/main" id="{58D1CBB4-671B-8C3C-9953-3820C6B0F5EA}"/>
              </a:ext>
            </a:extLst>
          </p:cNvPr>
          <p:cNvCxnSpPr>
            <a:cxnSpLocks/>
          </p:cNvCxnSpPr>
          <p:nvPr/>
        </p:nvCxnSpPr>
        <p:spPr>
          <a:xfrm flipV="1">
            <a:off x="2763784" y="406216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378;p40">
            <a:extLst>
              <a:ext uri="{FF2B5EF4-FFF2-40B4-BE49-F238E27FC236}">
                <a16:creationId xmlns:a16="http://schemas.microsoft.com/office/drawing/2014/main" id="{3267629F-70EC-F1E6-FAC6-6E9E4C642497}"/>
              </a:ext>
            </a:extLst>
          </p:cNvPr>
          <p:cNvSpPr txBox="1"/>
          <p:nvPr/>
        </p:nvSpPr>
        <p:spPr>
          <a:xfrm>
            <a:off x="3108982" y="3731128"/>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getAllSimpleProducts</a:t>
            </a:r>
            <a:endParaRPr sz="1400" kern="0" dirty="0">
              <a:solidFill>
                <a:srgbClr val="000000"/>
              </a:solidFill>
              <a:latin typeface="Calibri"/>
              <a:ea typeface="Calibri"/>
              <a:cs typeface="Calibri"/>
              <a:sym typeface="Calibri"/>
            </a:endParaRPr>
          </a:p>
        </p:txBody>
      </p:sp>
      <p:sp>
        <p:nvSpPr>
          <p:cNvPr id="27" name="Google Shape;378;p40">
            <a:extLst>
              <a:ext uri="{FF2B5EF4-FFF2-40B4-BE49-F238E27FC236}">
                <a16:creationId xmlns:a16="http://schemas.microsoft.com/office/drawing/2014/main" id="{F31A24CD-E4A7-891D-706A-C59B2DC2D600}"/>
              </a:ext>
            </a:extLst>
          </p:cNvPr>
          <p:cNvSpPr txBox="1"/>
          <p:nvPr/>
        </p:nvSpPr>
        <p:spPr>
          <a:xfrm>
            <a:off x="3314113" y="4199941"/>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simpleProducts</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39849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get Client Home Page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100" kern="0" dirty="0">
                <a:solidFill>
                  <a:srgbClr val="000000"/>
                </a:solidFill>
                <a:latin typeface="Calibri"/>
                <a:ea typeface="Calibri"/>
                <a:cs typeface="Calibri"/>
                <a:sym typeface="Calibri"/>
              </a:rPr>
              <a:t>GetPreventivesCreatedByUser</a:t>
            </a:r>
            <a:endParaRPr sz="11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753751" y="310547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931100" y="2758827"/>
            <a:ext cx="2694084" cy="33426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getPreventivesByClient</a:t>
            </a:r>
            <a:endParaRPr sz="1867" kern="0" dirty="0">
              <a:solidFill>
                <a:srgbClr val="000000"/>
              </a:solidFill>
              <a:latin typeface="Calibri"/>
              <a:ea typeface="Calibri"/>
              <a:cs typeface="Calibri"/>
              <a:sym typeface="Calibri"/>
            </a:endParaRPr>
          </a:p>
        </p:txBody>
      </p:sp>
      <p:sp>
        <p:nvSpPr>
          <p:cNvPr id="373" name="Google Shape;373;p40"/>
          <p:cNvSpPr/>
          <p:nvPr/>
        </p:nvSpPr>
        <p:spPr>
          <a:xfrm>
            <a:off x="5304832" y="2274195"/>
            <a:ext cx="408797" cy="2510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14964" y="3052501"/>
            <a:ext cx="2389631"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es-419" sz="1700" kern="0" dirty="0">
                <a:solidFill>
                  <a:srgbClr val="000000"/>
                </a:solidFill>
                <a:latin typeface="Calibri"/>
                <a:ea typeface="Calibri"/>
                <a:cs typeface="Calibri"/>
                <a:sym typeface="Calibri"/>
              </a:rPr>
              <a:t>GetPreventivesCreatedByUser</a:t>
            </a:r>
            <a:endParaRPr sz="1700" kern="0" dirty="0">
              <a:solidFill>
                <a:srgbClr val="00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ClientHome.html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739267" y="2502200"/>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936467" y="2159665"/>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731300" y="356490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2944843" y="3219525"/>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preventivesCreatedByUser</a:t>
            </a:r>
            <a:endParaRPr sz="1400" kern="0" dirty="0">
              <a:solidFill>
                <a:srgbClr val="000000"/>
              </a:solidFill>
              <a:latin typeface="Calibri"/>
              <a:ea typeface="Calibri"/>
              <a:cs typeface="Calibri"/>
              <a:sym typeface="Calibri"/>
            </a:endParaRPr>
          </a:p>
        </p:txBody>
      </p:sp>
      <p:sp>
        <p:nvSpPr>
          <p:cNvPr id="388" name="Google Shape;388;p40"/>
          <p:cNvSpPr/>
          <p:nvPr/>
        </p:nvSpPr>
        <p:spPr>
          <a:xfrm>
            <a:off x="7483310" y="1465062"/>
            <a:ext cx="1368400"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200" kern="0" dirty="0">
                <a:solidFill>
                  <a:srgbClr val="000000"/>
                </a:solidFill>
                <a:latin typeface="Calibri"/>
                <a:ea typeface="Calibri"/>
                <a:cs typeface="Calibri"/>
                <a:sym typeface="Calibri"/>
              </a:rPr>
              <a:t>ClientHome.html</a:t>
            </a:r>
            <a:endParaRPr sz="12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8167510" y="1875575"/>
            <a:ext cx="0" cy="455885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3459133" y="5054260"/>
            <a:ext cx="2488800" cy="338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redirect</a:t>
            </a:r>
            <a:endParaRPr sz="1867"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964310"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p:nvPr/>
        </p:nvCxnSpPr>
        <p:spPr>
          <a:xfrm>
            <a:off x="8370710" y="54586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366044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 add a new preventive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200" kern="0" dirty="0">
                <a:solidFill>
                  <a:srgbClr val="000000"/>
                </a:solidFill>
                <a:latin typeface="Calibri"/>
                <a:ea typeface="Calibri"/>
                <a:cs typeface="Calibri"/>
                <a:sym typeface="Calibri"/>
              </a:rPr>
              <a:t>AddPreventiveToDB</a:t>
            </a:r>
            <a:endParaRPr sz="1200"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doPOST</a:t>
            </a:r>
            <a:endParaRPr sz="2400" kern="0" dirty="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44" name="Google Shape;344;p39"/>
          <p:cNvSpPr/>
          <p:nvPr/>
        </p:nvSpPr>
        <p:spPr>
          <a:xfrm>
            <a:off x="5219600" y="141763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PreventiveDAO</a:t>
            </a:r>
            <a:endParaRPr sz="1867" kern="0" dirty="0">
              <a:solidFill>
                <a:srgbClr val="000000"/>
              </a:solidFill>
              <a:latin typeface="Calibri"/>
              <a:ea typeface="Calibri"/>
              <a:cs typeface="Calibri"/>
              <a:sym typeface="Calibri"/>
            </a:endParaRPr>
          </a:p>
        </p:txBody>
      </p:sp>
      <p:cxnSp>
        <p:nvCxnSpPr>
          <p:cNvPr id="345" name="Google Shape;345;p39"/>
          <p:cNvCxnSpPr>
            <a:stCxn id="344" idx="2"/>
          </p:cNvCxnSpPr>
          <p:nvPr/>
        </p:nvCxnSpPr>
        <p:spPr>
          <a:xfrm flipH="1">
            <a:off x="6055600" y="179883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6" name="Google Shape;346;p39"/>
          <p:cNvCxnSpPr>
            <a:cxnSpLocks/>
          </p:cNvCxnSpPr>
          <p:nvPr/>
        </p:nvCxnSpPr>
        <p:spPr>
          <a:xfrm>
            <a:off x="2807582" y="3284738"/>
            <a:ext cx="29913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7" name="Google Shape;347;p39"/>
          <p:cNvSpPr txBox="1"/>
          <p:nvPr/>
        </p:nvSpPr>
        <p:spPr>
          <a:xfrm>
            <a:off x="2673717" y="2805782"/>
            <a:ext cx="3442800" cy="3080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200" kern="0" dirty="0">
                <a:solidFill>
                  <a:srgbClr val="000000"/>
                </a:solidFill>
                <a:latin typeface="Calibri"/>
                <a:ea typeface="Calibri"/>
                <a:cs typeface="Calibri"/>
                <a:sym typeface="Calibri"/>
              </a:rPr>
              <a:t>addPreventive(</a:t>
            </a:r>
            <a:r>
              <a:rPr lang="en-US" sz="1200" kern="0" dirty="0">
                <a:solidFill>
                  <a:srgbClr val="000000"/>
                </a:solidFill>
                <a:latin typeface="Calibri"/>
                <a:cs typeface="Calibri"/>
              </a:rPr>
              <a:t>ID, ClientUsername, ProductCode, EmployeeUsername, Price</a:t>
            </a:r>
            <a:r>
              <a:rPr lang="es-419" sz="1200" kern="0" dirty="0">
                <a:solidFill>
                  <a:srgbClr val="000000"/>
                </a:solidFill>
                <a:latin typeface="Calibri"/>
                <a:cs typeface="Calibri"/>
                <a:sym typeface="Calibri"/>
              </a:rPr>
              <a:t>, </a:t>
            </a:r>
            <a:r>
              <a:rPr lang="es-419" sz="1200" kern="0" dirty="0">
                <a:solidFill>
                  <a:srgbClr val="000000"/>
                </a:solidFill>
                <a:latin typeface="Calibri"/>
                <a:ea typeface="Calibri"/>
                <a:cs typeface="Calibri"/>
                <a:sym typeface="Calibri"/>
              </a:rPr>
              <a:t>session.user.id)</a:t>
            </a:r>
            <a:endParaRPr sz="1200" kern="0" dirty="0">
              <a:solidFill>
                <a:srgbClr val="000000"/>
              </a:solidFill>
              <a:latin typeface="Calibri"/>
              <a:ea typeface="Calibri"/>
              <a:cs typeface="Calibri"/>
              <a:sym typeface="Calibri"/>
            </a:endParaRPr>
          </a:p>
        </p:txBody>
      </p:sp>
      <p:sp>
        <p:nvSpPr>
          <p:cNvPr id="348" name="Google Shape;348;p39"/>
          <p:cNvSpPr/>
          <p:nvPr/>
        </p:nvSpPr>
        <p:spPr>
          <a:xfrm>
            <a:off x="5888723" y="2092243"/>
            <a:ext cx="406400" cy="192448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49" name="Google Shape;349;p39"/>
          <p:cNvSpPr/>
          <p:nvPr/>
        </p:nvSpPr>
        <p:spPr>
          <a:xfrm>
            <a:off x="7920200" y="1447800"/>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ClientHome.html</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8986600" y="1829000"/>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8744904" y="4046873"/>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52" name="Google Shape;352;p39"/>
          <p:cNvCxnSpPr/>
          <p:nvPr/>
        </p:nvCxnSpPr>
        <p:spPr>
          <a:xfrm>
            <a:off x="2735627" y="4648200"/>
            <a:ext cx="6009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6286" y="4281312"/>
            <a:ext cx="3442800" cy="424366"/>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600" kern="0" dirty="0">
                <a:solidFill>
                  <a:srgbClr val="000000"/>
                </a:solidFill>
                <a:latin typeface="Calibri"/>
                <a:ea typeface="Calibri"/>
                <a:cs typeface="Calibri"/>
                <a:sym typeface="Calibri"/>
              </a:rPr>
              <a:t>redirect (success message)</a:t>
            </a:r>
            <a:endParaRPr sz="1600" kern="0" dirty="0">
              <a:solidFill>
                <a:srgbClr val="000000"/>
              </a:solidFill>
              <a:latin typeface="Calibri"/>
              <a:ea typeface="Calibri"/>
              <a:cs typeface="Calibri"/>
              <a:sym typeface="Calibri"/>
            </a:endParaRPr>
          </a:p>
        </p:txBody>
      </p:sp>
      <p:sp>
        <p:nvSpPr>
          <p:cNvPr id="354" name="Google Shape;354;p39"/>
          <p:cNvSpPr txBox="1"/>
          <p:nvPr/>
        </p:nvSpPr>
        <p:spPr>
          <a:xfrm>
            <a:off x="134589" y="3128000"/>
            <a:ext cx="214264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a:t>
            </a:r>
            <a:r>
              <a:rPr lang="it-IT" sz="2000" kern="0" dirty="0">
                <a:solidFill>
                  <a:srgbClr val="000000"/>
                </a:solidFill>
                <a:latin typeface="Calibri"/>
                <a:ea typeface="Calibri"/>
                <a:cs typeface="Calibri"/>
                <a:sym typeface="Calibri"/>
              </a:rPr>
              <a:t>AddPreventiveToDB</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1600" kern="0" dirty="0">
                <a:solidFill>
                  <a:srgbClr val="000000"/>
                </a:solidFill>
                <a:latin typeface="Calibri"/>
                <a:ea typeface="Calibri"/>
                <a:cs typeface="Calibri"/>
                <a:sym typeface="Calibri"/>
              </a:rPr>
              <a:t>ClientHome.html</a:t>
            </a:r>
            <a:endParaRPr sz="1600" kern="0" dirty="0">
              <a:solidFill>
                <a:srgbClr val="000000"/>
              </a:solidFill>
              <a:latin typeface="Calibri"/>
              <a:ea typeface="Calibri"/>
              <a:cs typeface="Calibri"/>
              <a:sym typeface="Calibri"/>
            </a:endParaRPr>
          </a:p>
        </p:txBody>
      </p:sp>
      <p:cxnSp>
        <p:nvCxnSpPr>
          <p:cNvPr id="355" name="Google Shape;355;p39"/>
          <p:cNvCxnSpPr>
            <a:cxnSpLocks/>
          </p:cNvCxnSpPr>
          <p:nvPr/>
        </p:nvCxnSpPr>
        <p:spPr>
          <a:xfrm>
            <a:off x="2734633" y="2574817"/>
            <a:ext cx="3108736" cy="559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56" name="Google Shape;356;p39"/>
          <p:cNvSpPr txBox="1"/>
          <p:nvPr/>
        </p:nvSpPr>
        <p:spPr>
          <a:xfrm>
            <a:off x="3024978" y="2191771"/>
            <a:ext cx="35720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PreventiveDAO()</a:t>
            </a:r>
            <a:endParaRPr sz="1867" kern="0" dirty="0">
              <a:solidFill>
                <a:srgbClr val="000000"/>
              </a:solidFill>
              <a:latin typeface="Calibri"/>
              <a:ea typeface="Calibri"/>
              <a:cs typeface="Calibri"/>
              <a:sym typeface="Calibri"/>
            </a:endParaRPr>
          </a:p>
        </p:txBody>
      </p:sp>
      <p:cxnSp>
        <p:nvCxnSpPr>
          <p:cNvPr id="357" name="Google Shape;357;p39"/>
          <p:cNvCxnSpPr/>
          <p:nvPr/>
        </p:nvCxnSpPr>
        <p:spPr>
          <a:xfrm>
            <a:off x="9151300" y="4648200"/>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0" name="Connettore 2 9">
            <a:extLst>
              <a:ext uri="{FF2B5EF4-FFF2-40B4-BE49-F238E27FC236}">
                <a16:creationId xmlns:a16="http://schemas.microsoft.com/office/drawing/2014/main" id="{498CF8A6-01B0-BE59-2250-5D1D11668ABB}"/>
              </a:ext>
            </a:extLst>
          </p:cNvPr>
          <p:cNvCxnSpPr>
            <a:cxnSpLocks/>
          </p:cNvCxnSpPr>
          <p:nvPr/>
        </p:nvCxnSpPr>
        <p:spPr>
          <a:xfrm flipH="1">
            <a:off x="2866279" y="3679031"/>
            <a:ext cx="28739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Google Shape;347;p39">
            <a:extLst>
              <a:ext uri="{FF2B5EF4-FFF2-40B4-BE49-F238E27FC236}">
                <a16:creationId xmlns:a16="http://schemas.microsoft.com/office/drawing/2014/main" id="{895EE849-A658-0FC6-4335-4227D99B9369}"/>
              </a:ext>
            </a:extLst>
          </p:cNvPr>
          <p:cNvSpPr txBox="1"/>
          <p:nvPr/>
        </p:nvSpPr>
        <p:spPr>
          <a:xfrm>
            <a:off x="2592283" y="3363218"/>
            <a:ext cx="3442800" cy="3080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it-IT" sz="1600" kern="0" dirty="0">
                <a:solidFill>
                  <a:srgbClr val="000000"/>
                </a:solidFill>
                <a:latin typeface="Calibri"/>
                <a:ea typeface="Calibri"/>
                <a:cs typeface="Calibri"/>
                <a:sym typeface="Calibri"/>
              </a:rPr>
              <a:t>success</a:t>
            </a:r>
            <a:endParaRPr sz="1600" kern="0" dirty="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get Information about Preventive </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GetInformationAboutPreventive</a:t>
            </a:r>
            <a:endParaRPr lang="en-US" sz="14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p:nvPr/>
        </p:nvCxnSpPr>
        <p:spPr>
          <a:xfrm>
            <a:off x="2875143" y="3094234"/>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820135" y="2796652"/>
            <a:ext cx="2952600" cy="372624"/>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200" kern="0" dirty="0">
                <a:solidFill>
                  <a:srgbClr val="000000"/>
                </a:solidFill>
                <a:latin typeface="Calibri"/>
                <a:ea typeface="Calibri"/>
                <a:cs typeface="Calibri"/>
                <a:sym typeface="Calibri"/>
              </a:rPr>
              <a:t>getPreventiveByIdandClientUsername</a:t>
            </a:r>
            <a:endParaRPr sz="1867"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667" y="3052501"/>
            <a:ext cx="2352000"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/GetInformationAboutPreventive</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?preventiveID=X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ClientHome.html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812672" y="2592255"/>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39772" y="2194422"/>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366514" y="3224717"/>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ClientHome.html</a:t>
            </a:r>
            <a:endParaRPr sz="14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get Employee Home Page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100" kern="0" dirty="0">
                <a:solidFill>
                  <a:srgbClr val="000000"/>
                </a:solidFill>
                <a:latin typeface="Calibri"/>
                <a:ea typeface="Calibri"/>
                <a:cs typeface="Calibri"/>
                <a:sym typeface="Calibri"/>
              </a:rPr>
              <a:t>GetPreventivesManagedByEmployee</a:t>
            </a:r>
            <a:endParaRPr sz="11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753751" y="310547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742967" y="2747045"/>
            <a:ext cx="2694084" cy="33426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getPreventivesByEmployee</a:t>
            </a:r>
            <a:endParaRPr sz="1867" kern="0" dirty="0">
              <a:solidFill>
                <a:srgbClr val="000000"/>
              </a:solidFill>
              <a:latin typeface="Calibri"/>
              <a:ea typeface="Calibri"/>
              <a:cs typeface="Calibri"/>
              <a:sym typeface="Calibri"/>
            </a:endParaRPr>
          </a:p>
        </p:txBody>
      </p:sp>
      <p:sp>
        <p:nvSpPr>
          <p:cNvPr id="373" name="Google Shape;373;p40"/>
          <p:cNvSpPr/>
          <p:nvPr/>
        </p:nvSpPr>
        <p:spPr>
          <a:xfrm>
            <a:off x="5304832" y="2274195"/>
            <a:ext cx="408797" cy="2510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54" y="2971668"/>
            <a:ext cx="2389631"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es-419" sz="1800" kern="0" dirty="0">
                <a:solidFill>
                  <a:srgbClr val="000000"/>
                </a:solidFill>
                <a:latin typeface="Calibri"/>
                <a:ea typeface="Calibri"/>
                <a:cs typeface="Calibri"/>
                <a:sym typeface="Calibri"/>
              </a:rPr>
              <a:t>GetPreventivesManagedByEmployee</a:t>
            </a:r>
            <a:endParaRPr kern="0" dirty="0">
              <a:solidFill>
                <a:srgbClr val="00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EmployeeHome.html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739267" y="2502200"/>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832633" y="2132867"/>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731300" y="356490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2782298" y="3245950"/>
            <a:ext cx="2450534" cy="28276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200" kern="0" dirty="0">
                <a:solidFill>
                  <a:srgbClr val="000000"/>
                </a:solidFill>
                <a:latin typeface="Calibri"/>
                <a:ea typeface="Calibri"/>
                <a:cs typeface="Calibri"/>
                <a:sym typeface="Calibri"/>
              </a:rPr>
              <a:t>preventivesManagedByEmployee</a:t>
            </a:r>
            <a:endParaRPr sz="1200" kern="0" dirty="0">
              <a:solidFill>
                <a:srgbClr val="000000"/>
              </a:solidFill>
              <a:latin typeface="Calibri"/>
              <a:ea typeface="Calibri"/>
              <a:cs typeface="Calibri"/>
              <a:sym typeface="Calibri"/>
            </a:endParaRPr>
          </a:p>
        </p:txBody>
      </p:sp>
      <p:sp>
        <p:nvSpPr>
          <p:cNvPr id="388" name="Google Shape;388;p40"/>
          <p:cNvSpPr/>
          <p:nvPr/>
        </p:nvSpPr>
        <p:spPr>
          <a:xfrm>
            <a:off x="7483310" y="1465062"/>
            <a:ext cx="1368400"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300" kern="0" dirty="0">
                <a:solidFill>
                  <a:srgbClr val="000000"/>
                </a:solidFill>
                <a:latin typeface="Calibri"/>
                <a:ea typeface="Calibri"/>
                <a:cs typeface="Calibri"/>
                <a:sym typeface="Calibri"/>
              </a:rPr>
              <a:t>EmployeeHome.html</a:t>
            </a:r>
            <a:endParaRPr sz="13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8167510" y="1875575"/>
            <a:ext cx="0" cy="455885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3459133" y="5054260"/>
            <a:ext cx="2488800" cy="338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redirect</a:t>
            </a:r>
            <a:endParaRPr sz="1867"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964310"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p:nvPr/>
        </p:nvCxnSpPr>
        <p:spPr>
          <a:xfrm>
            <a:off x="8370710" y="54586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15836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get Employee Home Page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GetUnmanagedPreventives</a:t>
            </a:r>
          </a:p>
          <a:p>
            <a:pPr algn="ctr" defTabSz="1219170">
              <a:buClr>
                <a:srgbClr val="000000"/>
              </a:buClr>
            </a:pPr>
            <a:endParaRPr sz="11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753751" y="310547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742967" y="2747045"/>
            <a:ext cx="2694084" cy="33426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getUnmanagedPreventives</a:t>
            </a:r>
            <a:endParaRPr sz="1867" kern="0" dirty="0">
              <a:solidFill>
                <a:srgbClr val="000000"/>
              </a:solidFill>
              <a:latin typeface="Calibri"/>
              <a:ea typeface="Calibri"/>
              <a:cs typeface="Calibri"/>
              <a:sym typeface="Calibri"/>
            </a:endParaRPr>
          </a:p>
        </p:txBody>
      </p:sp>
      <p:sp>
        <p:nvSpPr>
          <p:cNvPr id="373" name="Google Shape;373;p40"/>
          <p:cNvSpPr/>
          <p:nvPr/>
        </p:nvSpPr>
        <p:spPr>
          <a:xfrm>
            <a:off x="5304832" y="2274195"/>
            <a:ext cx="408797" cy="2510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54" y="2971668"/>
            <a:ext cx="2389631"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it-IT" sz="1800" kern="0" dirty="0">
                <a:solidFill>
                  <a:srgbClr val="000000"/>
                </a:solidFill>
                <a:latin typeface="Calibri"/>
                <a:ea typeface="Calibri"/>
                <a:cs typeface="Calibri"/>
                <a:sym typeface="Calibri"/>
              </a:rPr>
              <a:t>GetUnmanagedPreventives</a:t>
            </a:r>
            <a:endParaRPr kern="0" dirty="0">
              <a:solidFill>
                <a:srgbClr val="00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EmployeeHome.html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739267" y="2502200"/>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832633" y="2132867"/>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731300" y="356490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2733501" y="3219526"/>
            <a:ext cx="2450534" cy="28276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unmanagedPreventives</a:t>
            </a:r>
            <a:endParaRPr sz="1200" kern="0" dirty="0">
              <a:solidFill>
                <a:srgbClr val="000000"/>
              </a:solidFill>
              <a:latin typeface="Calibri"/>
              <a:ea typeface="Calibri"/>
              <a:cs typeface="Calibri"/>
              <a:sym typeface="Calibri"/>
            </a:endParaRPr>
          </a:p>
        </p:txBody>
      </p:sp>
      <p:sp>
        <p:nvSpPr>
          <p:cNvPr id="388" name="Google Shape;388;p40"/>
          <p:cNvSpPr/>
          <p:nvPr/>
        </p:nvSpPr>
        <p:spPr>
          <a:xfrm>
            <a:off x="7483310" y="1465062"/>
            <a:ext cx="1368400"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300" kern="0" dirty="0">
                <a:solidFill>
                  <a:srgbClr val="000000"/>
                </a:solidFill>
                <a:latin typeface="Calibri"/>
                <a:ea typeface="Calibri"/>
                <a:cs typeface="Calibri"/>
                <a:sym typeface="Calibri"/>
              </a:rPr>
              <a:t>EmployeeHome.html</a:t>
            </a:r>
            <a:endParaRPr sz="13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8167510" y="1875575"/>
            <a:ext cx="0" cy="455885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3459133" y="5054260"/>
            <a:ext cx="2488800" cy="338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redirect</a:t>
            </a:r>
            <a:endParaRPr sz="1867"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964310"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p:nvPr/>
        </p:nvCxnSpPr>
        <p:spPr>
          <a:xfrm>
            <a:off x="8370710" y="54586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40109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get Unmanaged Preventive Info</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100" kern="0" dirty="0">
                <a:solidFill>
                  <a:srgbClr val="000000"/>
                </a:solidFill>
                <a:latin typeface="Calibri"/>
                <a:ea typeface="Calibri"/>
                <a:cs typeface="Calibri"/>
                <a:sym typeface="Calibri"/>
              </a:rPr>
              <a:t>GetUnmanagedPreventiveInfo</a:t>
            </a:r>
            <a:endParaRPr sz="11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p:nvPr/>
        </p:nvCxnSpPr>
        <p:spPr>
          <a:xfrm>
            <a:off x="2875143" y="3094234"/>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697820" y="2798787"/>
            <a:ext cx="3032864" cy="31303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300" kern="0" dirty="0">
                <a:solidFill>
                  <a:srgbClr val="000000"/>
                </a:solidFill>
                <a:latin typeface="Calibri"/>
                <a:ea typeface="Calibri"/>
                <a:cs typeface="Calibri"/>
                <a:sym typeface="Calibri"/>
              </a:rPr>
              <a:t>getUnmangedPreventiveByID</a:t>
            </a:r>
            <a:endParaRPr sz="1300"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0" y="3075882"/>
            <a:ext cx="2456189" cy="1976666"/>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es-419" sz="1300" kern="0" dirty="0">
                <a:solidFill>
                  <a:srgbClr val="000000"/>
                </a:solidFill>
                <a:latin typeface="Calibri"/>
                <a:ea typeface="Calibri"/>
                <a:cs typeface="Calibri"/>
                <a:sym typeface="Calibri"/>
              </a:rPr>
              <a:t>GetUnmanagedPreventiveInfo</a:t>
            </a:r>
          </a:p>
          <a:p>
            <a:pPr defTabSz="1219170">
              <a:buClr>
                <a:srgbClr val="000000"/>
              </a:buClr>
            </a:pPr>
            <a:r>
              <a:rPr lang="es-419" sz="1867" kern="0" dirty="0">
                <a:solidFill>
                  <a:srgbClr val="FF0000"/>
                </a:solidFill>
                <a:latin typeface="Calibri"/>
                <a:ea typeface="Calibri"/>
                <a:cs typeface="Calibri"/>
                <a:sym typeface="Calibri"/>
              </a:rPr>
              <a:t>?preventiveID=X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sz="1600" kern="0" dirty="0">
                <a:solidFill>
                  <a:srgbClr val="000000"/>
                </a:solidFill>
                <a:latin typeface="Calibri"/>
                <a:ea typeface="Calibri"/>
                <a:cs typeface="Calibri"/>
                <a:sym typeface="Calibri"/>
              </a:rPr>
              <a:t>EmployeeHome.html</a:t>
            </a:r>
            <a:endParaRPr sz="1600" kern="0" dirty="0">
              <a:solidFill>
                <a:srgbClr val="000000"/>
              </a:solidFill>
              <a:latin typeface="Calibri"/>
              <a:ea typeface="Calibri"/>
              <a:cs typeface="Calibri"/>
              <a:sym typeface="Calibri"/>
            </a:endParaRPr>
          </a:p>
        </p:txBody>
      </p:sp>
      <p:cxnSp>
        <p:nvCxnSpPr>
          <p:cNvPr id="375" name="Google Shape;375;p40"/>
          <p:cNvCxnSpPr/>
          <p:nvPr/>
        </p:nvCxnSpPr>
        <p:spPr>
          <a:xfrm>
            <a:off x="2812672" y="2592255"/>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39772" y="2194422"/>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366514" y="3224717"/>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EmployeeHome.html</a:t>
            </a:r>
            <a:endParaRPr sz="14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0548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update Preventive Price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UpdatePreventivePrice</a:t>
            </a:r>
            <a:endParaRPr sz="14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39558" y="2551116"/>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doPost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p:nvPr/>
        </p:nvCxnSpPr>
        <p:spPr>
          <a:xfrm>
            <a:off x="2875143" y="3094234"/>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767425" y="2791002"/>
            <a:ext cx="3032864" cy="3130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200" kern="0" dirty="0">
                <a:solidFill>
                  <a:srgbClr val="000000"/>
                </a:solidFill>
                <a:latin typeface="Calibri"/>
                <a:ea typeface="Calibri"/>
                <a:cs typeface="Calibri"/>
                <a:sym typeface="Calibri"/>
              </a:rPr>
              <a:t>updatePriceOfPreventive(X,usernameY)</a:t>
            </a:r>
            <a:endParaRPr sz="1200"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11172" y="3075882"/>
            <a:ext cx="2467361" cy="1976666"/>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/UpdatePreventivePrice</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?preventiveID=X &amp;price=Y</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sz="1600" kern="0" dirty="0">
                <a:solidFill>
                  <a:srgbClr val="000000"/>
                </a:solidFill>
                <a:latin typeface="Calibri"/>
                <a:ea typeface="Calibri"/>
                <a:cs typeface="Calibri"/>
                <a:sym typeface="Calibri"/>
              </a:rPr>
              <a:t>EmployeeHome.html</a:t>
            </a:r>
            <a:endParaRPr sz="1600" kern="0" dirty="0">
              <a:solidFill>
                <a:srgbClr val="000000"/>
              </a:solidFill>
              <a:latin typeface="Calibri"/>
              <a:ea typeface="Calibri"/>
              <a:cs typeface="Calibri"/>
              <a:sym typeface="Calibri"/>
            </a:endParaRPr>
          </a:p>
        </p:txBody>
      </p:sp>
      <p:cxnSp>
        <p:nvCxnSpPr>
          <p:cNvPr id="375" name="Google Shape;375;p40"/>
          <p:cNvCxnSpPr/>
          <p:nvPr/>
        </p:nvCxnSpPr>
        <p:spPr>
          <a:xfrm>
            <a:off x="2812672" y="2592255"/>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39772" y="2194422"/>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366514" y="3224717"/>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EmployeeHome.html</a:t>
            </a:r>
            <a:endParaRPr sz="14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4381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Esercizio 2: gestione preventivi</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97195"/>
          </a:xfrm>
        </p:spPr>
        <p:txBody>
          <a:bodyPr>
            <a:normAutofit fontScale="92500" lnSpcReduction="20000"/>
          </a:bodyPr>
          <a:lstStyle/>
          <a:p>
            <a:pPr marL="0" indent="0">
              <a:lnSpc>
                <a:spcPct val="110000"/>
              </a:lnSpc>
              <a:buNone/>
            </a:pPr>
            <a:r>
              <a:rPr lang="it-IT" sz="1800" b="0" i="0" u="none" strike="noStrike" baseline="0" dirty="0">
                <a:solidFill>
                  <a:srgbClr val="000000"/>
                </a:solidFill>
                <a:latin typeface="Arial" panose="020B0604020202020204" pitchFamily="34" charset="0"/>
              </a:rPr>
              <a:t>Un’applicazione web consente la gestione di richieste di preventivi per prodotti personalizzati. L’applicazione supporta registrazione e login di clienti e impiegati mediante una pagina pubblica con opportune form. La registrazione controlla l’unicità dello username. Un preventivo è associato a un prodotto, al cliente che l’ha richiesto e all’impiegato che l’ha gestito. Il preventivo comprende una o più opzioni per il prodotto a cui è associato, che devono essere tra quelle disponibili per il prodotto. Un prodotto ha un codice, un’immagine e un nome. Un’opzione ha un codice, un tipo (“normale”, “in offerta”) e un nome. Un preventivo ha un prezzo, definito dall’impiegato. Quando l’utente (cliente o impiegato) accede all’applicazione, appare una LOGIN PAGE, mediante la quale l’utente si autentica con username e password. Quando un cliente fa login, accede a una pagina HOME PAGE CLIENTE che contiene una form per creare un preventivo e l’elenco dei preventivi creati dal cliente. Selezionando uno dei preventivi il cliente ne visualizza i dettagli. Mediante la form di creazione di un preventivo l’utente per prima cosa sceglie il prodotto; scelto il prodotto, la form mostra le opzioni di quel prodotto. L’utente sceglie le opzioni (almeno una) e conferma l’invio del preventivo mediante il bottone INVIA PREVENTIVO. Quando un impiegato effettua il login, accede a una pagina HOME PAGE IMPIEGATO che contiene l’elenco dei preventivi gestiti da lui in precedenza e quello dei preventivi non ancora associati a nessun impiegato. Quando l’impiegato seleziona un elemento dall’elenco dei preventivi non ancora associati a nessuno, compare una pagina PREZZA PREVENTIVO che mostra i dati del cliente (username) e del preventivo e una form per inserire il prezzo del preventivo. Quando l’impiegato inserisce il prezzo e invia i dati con il bottone INVIA PREZZO, compare di nuovo la pagina HOME PAGE IMPIEGATO con gli elenchi dei preventivi aggiornati. Il prezzo definito dall’impiegato risulta visibile al cliente quando questi accede all’elenco dei propri preventivi e visualizza i dettagli del preventivo. La pagina PREZZA PREVENTIVO contiene anche un collegamento per tornare alla HOME PAGE IMPIEGATO. L’applicazione consente il logout dell’utente. </a:t>
            </a:r>
            <a:endParaRPr lang="it-IT" dirty="0"/>
          </a:p>
        </p:txBody>
      </p:sp>
    </p:spTree>
    <p:extLst>
      <p:ext uri="{BB962C8B-B14F-4D97-AF65-F5344CB8AC3E}">
        <p14:creationId xmlns:p14="http://schemas.microsoft.com/office/powerpoint/2010/main" val="316878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get Information about Preventive </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GetInformationAboutPreventive</a:t>
            </a:r>
            <a:endParaRPr sz="14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p:nvPr/>
        </p:nvCxnSpPr>
        <p:spPr>
          <a:xfrm>
            <a:off x="2875143" y="3094234"/>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808608" y="2815152"/>
            <a:ext cx="3032864" cy="3130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100" kern="0" dirty="0">
                <a:solidFill>
                  <a:srgbClr val="000000"/>
                </a:solidFill>
                <a:latin typeface="Calibri"/>
                <a:ea typeface="Calibri"/>
                <a:cs typeface="Calibri"/>
                <a:sym typeface="Calibri"/>
              </a:rPr>
              <a:t>getPreventiveByIdandEmployeeUsername</a:t>
            </a:r>
            <a:endParaRPr sz="1100"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11172" y="3075882"/>
            <a:ext cx="2467361" cy="1976666"/>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/GetInformationAboutPreventive</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?preventiveID=X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sz="1600" kern="0" dirty="0">
                <a:solidFill>
                  <a:srgbClr val="000000"/>
                </a:solidFill>
                <a:latin typeface="Calibri"/>
                <a:ea typeface="Calibri"/>
                <a:cs typeface="Calibri"/>
                <a:sym typeface="Calibri"/>
              </a:rPr>
              <a:t>EmployeeHome.html</a:t>
            </a:r>
            <a:endParaRPr sz="1600" kern="0" dirty="0">
              <a:solidFill>
                <a:srgbClr val="000000"/>
              </a:solidFill>
              <a:latin typeface="Calibri"/>
              <a:ea typeface="Calibri"/>
              <a:cs typeface="Calibri"/>
              <a:sym typeface="Calibri"/>
            </a:endParaRPr>
          </a:p>
        </p:txBody>
      </p:sp>
      <p:cxnSp>
        <p:nvCxnSpPr>
          <p:cNvPr id="375" name="Google Shape;375;p40"/>
          <p:cNvCxnSpPr/>
          <p:nvPr/>
        </p:nvCxnSpPr>
        <p:spPr>
          <a:xfrm>
            <a:off x="2812672" y="2592255"/>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39772" y="2194422"/>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366514" y="3224717"/>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EmployeeHome.html</a:t>
            </a:r>
            <a:endParaRPr sz="14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754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r>
              <a:rPr lang="it-IT" sz="3600" dirty="0"/>
              <a:t>Data requirements analysis</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fontScale="85000" lnSpcReduction="10000"/>
          </a:bodyPr>
          <a:lstStyle/>
          <a:p>
            <a:pPr marL="0" indent="0">
              <a:lnSpc>
                <a:spcPct val="110000"/>
              </a:lnSpc>
              <a:buNone/>
            </a:pPr>
            <a:r>
              <a:rPr lang="it-IT" sz="1800" b="0" i="0" u="none" strike="noStrike" baseline="0" dirty="0">
                <a:solidFill>
                  <a:srgbClr val="000000"/>
                </a:solidFill>
                <a:latin typeface="Arial" panose="020B0604020202020204" pitchFamily="34" charset="0"/>
              </a:rPr>
              <a:t>Un’applicazione web consente la gestione di richieste di preventivi per prodotti personalizzati. L’applicazione supporta registrazione e login di clienti e impiegati mediante una pagina pubblica con opportune form. La registrazione controlla l’unicità dello username. </a:t>
            </a:r>
            <a:r>
              <a:rPr lang="it-IT" sz="1800" b="0" i="0" u="none" strike="noStrike" baseline="0" dirty="0">
                <a:solidFill>
                  <a:srgbClr val="0070C0"/>
                </a:solidFill>
                <a:latin typeface="Arial" panose="020B0604020202020204" pitchFamily="34" charset="0"/>
              </a:rPr>
              <a:t>Un preventivo è associato a un prodotto</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rgbClr val="0070C0"/>
                </a:solidFill>
                <a:latin typeface="Arial" panose="020B0604020202020204" pitchFamily="34" charset="0"/>
              </a:rPr>
              <a:t>al cliente che l’ha richiesto e all’impiegato che l’ha gestito</a:t>
            </a:r>
            <a:r>
              <a:rPr lang="it-IT" sz="1800" b="0" i="0" u="none" strike="noStrike" baseline="0" dirty="0">
                <a:solidFill>
                  <a:srgbClr val="000000"/>
                </a:solidFill>
                <a:latin typeface="Arial" panose="020B0604020202020204" pitchFamily="34" charset="0"/>
              </a:rPr>
              <a:t>. Il </a:t>
            </a:r>
            <a:r>
              <a:rPr lang="it-IT" sz="1800" b="0" i="0" u="none" strike="noStrike" baseline="0" dirty="0">
                <a:solidFill>
                  <a:srgbClr val="FF0000"/>
                </a:solidFill>
                <a:latin typeface="Arial" panose="020B0604020202020204" pitchFamily="34" charset="0"/>
              </a:rPr>
              <a:t>preventivo</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rgbClr val="0070C0"/>
                </a:solidFill>
                <a:latin typeface="Arial" panose="020B0604020202020204" pitchFamily="34" charset="0"/>
              </a:rPr>
              <a:t>comprende una o più opzioni </a:t>
            </a:r>
            <a:r>
              <a:rPr lang="it-IT" sz="1800" b="0" i="0" u="none" strike="noStrike" baseline="0" dirty="0">
                <a:solidFill>
                  <a:srgbClr val="000000"/>
                </a:solidFill>
                <a:latin typeface="Arial" panose="020B0604020202020204" pitchFamily="34" charset="0"/>
              </a:rPr>
              <a:t>per il prodotto a cui è associato, che devono essere tra quelle disponibili per il prodotto. Un </a:t>
            </a:r>
            <a:r>
              <a:rPr lang="it-IT" sz="1800" b="0" i="0" u="none" strike="noStrike" baseline="0" dirty="0">
                <a:solidFill>
                  <a:srgbClr val="FF0000"/>
                </a:solidFill>
                <a:latin typeface="Arial" panose="020B0604020202020204" pitchFamily="34" charset="0"/>
              </a:rPr>
              <a:t>prodotto</a:t>
            </a:r>
            <a:r>
              <a:rPr lang="it-IT" sz="1800" b="0" i="0" u="none" strike="noStrike" baseline="0" dirty="0">
                <a:solidFill>
                  <a:srgbClr val="000000"/>
                </a:solidFill>
                <a:latin typeface="Arial" panose="020B0604020202020204" pitchFamily="34" charset="0"/>
              </a:rPr>
              <a:t> ha un </a:t>
            </a:r>
            <a:r>
              <a:rPr lang="it-IT" sz="1800" b="0" i="0" u="none" strike="noStrike" baseline="0" dirty="0">
                <a:solidFill>
                  <a:srgbClr val="00B050"/>
                </a:solidFill>
                <a:latin typeface="Arial" panose="020B0604020202020204" pitchFamily="34" charset="0"/>
              </a:rPr>
              <a:t>codice</a:t>
            </a:r>
            <a:r>
              <a:rPr lang="it-IT" sz="1800" b="0" i="0" u="none" strike="noStrike" baseline="0" dirty="0">
                <a:solidFill>
                  <a:srgbClr val="000000"/>
                </a:solidFill>
                <a:latin typeface="Arial" panose="020B0604020202020204" pitchFamily="34" charset="0"/>
              </a:rPr>
              <a:t>, </a:t>
            </a:r>
            <a:r>
              <a:rPr lang="it-IT" sz="1800" b="0" i="0" u="none" strike="noStrike" baseline="0" dirty="0">
                <a:latin typeface="Arial" panose="020B0604020202020204" pitchFamily="34" charset="0"/>
              </a:rPr>
              <a:t>un’</a:t>
            </a:r>
            <a:r>
              <a:rPr lang="it-IT" sz="1800" b="0" i="0" u="none" strike="noStrike" baseline="0" dirty="0">
                <a:solidFill>
                  <a:srgbClr val="00B050"/>
                </a:solidFill>
                <a:latin typeface="Arial" panose="020B0604020202020204" pitchFamily="34" charset="0"/>
              </a:rPr>
              <a:t>immagine</a:t>
            </a:r>
            <a:r>
              <a:rPr lang="it-IT" sz="1800" b="0" i="0" u="none" strike="noStrike" baseline="0" dirty="0">
                <a:solidFill>
                  <a:srgbClr val="000000"/>
                </a:solidFill>
                <a:latin typeface="Arial" panose="020B0604020202020204" pitchFamily="34" charset="0"/>
              </a:rPr>
              <a:t> e un </a:t>
            </a:r>
            <a:r>
              <a:rPr lang="it-IT" sz="1800" b="0" i="0" u="none" strike="noStrike" baseline="0" dirty="0">
                <a:solidFill>
                  <a:srgbClr val="00B050"/>
                </a:solidFill>
                <a:latin typeface="Arial" panose="020B0604020202020204" pitchFamily="34" charset="0"/>
              </a:rPr>
              <a:t>nome</a:t>
            </a:r>
            <a:r>
              <a:rPr lang="it-IT" sz="1800" b="0" i="0" u="none" strike="noStrike" baseline="0" dirty="0">
                <a:solidFill>
                  <a:srgbClr val="000000"/>
                </a:solidFill>
                <a:latin typeface="Arial" panose="020B0604020202020204" pitchFamily="34" charset="0"/>
              </a:rPr>
              <a:t>. </a:t>
            </a:r>
            <a:r>
              <a:rPr lang="it-IT" sz="1800" b="0" i="0" u="none" strike="noStrike" baseline="0" dirty="0">
                <a:latin typeface="Arial" panose="020B0604020202020204" pitchFamily="34" charset="0"/>
              </a:rPr>
              <a:t>Un’</a:t>
            </a:r>
            <a:r>
              <a:rPr lang="it-IT" sz="1800" b="0" i="0" u="none" strike="noStrike" baseline="0" dirty="0">
                <a:solidFill>
                  <a:srgbClr val="FF0000"/>
                </a:solidFill>
                <a:latin typeface="Arial" panose="020B0604020202020204" pitchFamily="34" charset="0"/>
              </a:rPr>
              <a:t>opzione</a:t>
            </a:r>
            <a:r>
              <a:rPr lang="it-IT" sz="1800" b="0" i="0" u="none" strike="noStrike" baseline="0" dirty="0">
                <a:solidFill>
                  <a:srgbClr val="000000"/>
                </a:solidFill>
                <a:latin typeface="Arial" panose="020B0604020202020204" pitchFamily="34" charset="0"/>
              </a:rPr>
              <a:t> ha un </a:t>
            </a:r>
            <a:r>
              <a:rPr lang="it-IT" sz="1800" b="0" i="0" u="none" strike="noStrike" baseline="0" dirty="0">
                <a:solidFill>
                  <a:srgbClr val="00B050"/>
                </a:solidFill>
                <a:latin typeface="Arial" panose="020B0604020202020204" pitchFamily="34" charset="0"/>
              </a:rPr>
              <a:t>codice</a:t>
            </a:r>
            <a:r>
              <a:rPr lang="it-IT" sz="1800" b="0" i="0" u="none" strike="noStrike" baseline="0" dirty="0">
                <a:solidFill>
                  <a:srgbClr val="000000"/>
                </a:solidFill>
                <a:latin typeface="Arial" panose="020B0604020202020204" pitchFamily="34" charset="0"/>
              </a:rPr>
              <a:t>, un </a:t>
            </a:r>
            <a:r>
              <a:rPr lang="it-IT" sz="1800" b="0" i="0" u="none" strike="noStrike" baseline="0" dirty="0">
                <a:solidFill>
                  <a:srgbClr val="00B050"/>
                </a:solidFill>
                <a:latin typeface="Arial" panose="020B0604020202020204" pitchFamily="34" charset="0"/>
              </a:rPr>
              <a:t>tipo</a:t>
            </a:r>
            <a:r>
              <a:rPr lang="it-IT" sz="1800" b="0" i="0" u="none" strike="noStrike" baseline="0" dirty="0">
                <a:solidFill>
                  <a:srgbClr val="000000"/>
                </a:solidFill>
                <a:latin typeface="Arial" panose="020B0604020202020204" pitchFamily="34" charset="0"/>
              </a:rPr>
              <a:t> (“normale”, “in offerta”) e un </a:t>
            </a:r>
            <a:r>
              <a:rPr lang="it-IT" sz="1800" b="0" i="0" u="none" strike="noStrike" baseline="0" dirty="0">
                <a:solidFill>
                  <a:srgbClr val="00B050"/>
                </a:solidFill>
                <a:latin typeface="Arial" panose="020B0604020202020204" pitchFamily="34" charset="0"/>
              </a:rPr>
              <a:t>nome</a:t>
            </a:r>
            <a:r>
              <a:rPr lang="it-IT" sz="1800" b="0" i="0" u="none" strike="noStrike" baseline="0" dirty="0">
                <a:solidFill>
                  <a:srgbClr val="000000"/>
                </a:solidFill>
                <a:latin typeface="Arial" panose="020B0604020202020204" pitchFamily="34" charset="0"/>
              </a:rPr>
              <a:t>. Un preventivo ha un </a:t>
            </a:r>
            <a:r>
              <a:rPr lang="it-IT" sz="1800" b="0" i="0" u="none" strike="noStrike" baseline="0" dirty="0">
                <a:solidFill>
                  <a:srgbClr val="00B050"/>
                </a:solidFill>
                <a:latin typeface="Arial" panose="020B0604020202020204" pitchFamily="34" charset="0"/>
              </a:rPr>
              <a:t>prezzo</a:t>
            </a:r>
            <a:r>
              <a:rPr lang="it-IT" sz="1800" b="0" i="0" u="none" strike="noStrike" baseline="0" dirty="0">
                <a:solidFill>
                  <a:srgbClr val="000000"/>
                </a:solidFill>
                <a:latin typeface="Arial" panose="020B0604020202020204" pitchFamily="34" charset="0"/>
              </a:rPr>
              <a:t>, definito dall’impiegato. Quando l’utente (cliente o impiegato) accede all’applicazione, appare una LOGIN PAGE, mediante la quale l’utente si autentica con </a:t>
            </a:r>
            <a:r>
              <a:rPr lang="it-IT" sz="1800" b="0" i="0" u="none" strike="noStrike" baseline="0" dirty="0">
                <a:solidFill>
                  <a:srgbClr val="00B050"/>
                </a:solidFill>
                <a:latin typeface="Arial" panose="020B0604020202020204" pitchFamily="34" charset="0"/>
              </a:rPr>
              <a:t>username</a:t>
            </a:r>
            <a:r>
              <a:rPr lang="it-IT" sz="1800" b="0" i="0" u="none" strike="noStrike" baseline="0" dirty="0">
                <a:solidFill>
                  <a:srgbClr val="000000"/>
                </a:solidFill>
                <a:latin typeface="Arial" panose="020B0604020202020204" pitchFamily="34" charset="0"/>
              </a:rPr>
              <a:t> e </a:t>
            </a:r>
            <a:r>
              <a:rPr lang="it-IT" sz="1800" b="0" i="0" u="none" strike="noStrike" baseline="0" dirty="0">
                <a:solidFill>
                  <a:srgbClr val="00B050"/>
                </a:solidFill>
                <a:latin typeface="Arial" panose="020B0604020202020204" pitchFamily="34" charset="0"/>
              </a:rPr>
              <a:t>password</a:t>
            </a:r>
            <a:r>
              <a:rPr lang="it-IT" sz="1800" b="0" i="0" u="none" strike="noStrike" baseline="0" dirty="0">
                <a:solidFill>
                  <a:srgbClr val="000000"/>
                </a:solidFill>
                <a:latin typeface="Arial" panose="020B0604020202020204" pitchFamily="34" charset="0"/>
              </a:rPr>
              <a:t>. Quando un </a:t>
            </a:r>
            <a:r>
              <a:rPr lang="it-IT" sz="1800" b="0" i="0" u="none" strike="noStrike" baseline="0" dirty="0">
                <a:solidFill>
                  <a:srgbClr val="FF0000"/>
                </a:solidFill>
                <a:latin typeface="Arial" panose="020B0604020202020204" pitchFamily="34" charset="0"/>
              </a:rPr>
              <a:t>cliente</a:t>
            </a:r>
            <a:r>
              <a:rPr lang="it-IT" sz="1800" b="0" i="0" u="none" strike="noStrike" baseline="0" dirty="0">
                <a:solidFill>
                  <a:srgbClr val="000000"/>
                </a:solidFill>
                <a:latin typeface="Arial" panose="020B0604020202020204" pitchFamily="34" charset="0"/>
              </a:rPr>
              <a:t> fa login, accede a una pagina HOME PAGE CLIENTE che contiene una form per creare un preventivo e l’elenco dei preventivi creati dal cliente. Selezionando uno dei preventivi il cliente ne visualizza i dettagli. Mediante la form di creazione di un preventivo l’utente per prima cosa sceglie il prodotto; scelto il prodotto, la form mostra le opzioni di quel prodotto. L’utente sceglie le opzioni (almeno una) e conferma l’invio del preventivo mediante il bottone INVIA PREVENTIVO. Quando un </a:t>
            </a:r>
            <a:r>
              <a:rPr lang="it-IT" sz="1800" b="0" i="0" u="none" strike="noStrike" baseline="0" dirty="0">
                <a:solidFill>
                  <a:srgbClr val="FF0000"/>
                </a:solidFill>
                <a:latin typeface="Arial" panose="020B0604020202020204" pitchFamily="34" charset="0"/>
              </a:rPr>
              <a:t>impiegato</a:t>
            </a:r>
            <a:r>
              <a:rPr lang="it-IT" sz="1800" b="0" i="0" u="none" strike="noStrike" baseline="0" dirty="0">
                <a:solidFill>
                  <a:srgbClr val="000000"/>
                </a:solidFill>
                <a:latin typeface="Arial" panose="020B0604020202020204" pitchFamily="34" charset="0"/>
              </a:rPr>
              <a:t> effettua il login, accede a una pagina HOME PAGE IMPIEGATO che contiene l’elenco dei preventivi gestiti da lui in precedenza e quello dei preventivi non ancora associati a nessun impiegato. Quando l’impiegato seleziona un elemento dall’elenco dei preventivi non ancora associati a nessuno, compare una pagina PREZZA PREVENTIVO che mostra i dati del cliente (username) e del preventivo e una form per inserire il prezzo del preventivo. Quando l’impiegato inserisce il prezzo e invia i dati con il bottone INVIA PREZZO, compare di nuovo la pagina HOME PAGE IMPIEGATO con gli elenchi dei preventivi aggiornati. Il prezzo definito dall’impiegato risulta visibile al cliente quando questi accede all’elenco dei propri preventivi e visualizza i dettagli del preventivo. La pagina PREZZA PREVENTIVO contiene anche un collegamento per tornare alla HOME PAGE IMPIEGATO. L’applicazione consente il logout dell’utente. </a:t>
            </a:r>
          </a:p>
          <a:p>
            <a:pPr marL="0" indent="0">
              <a:lnSpc>
                <a:spcPct val="110000"/>
              </a:lnSpc>
              <a:buNone/>
            </a:pPr>
            <a:r>
              <a:rPr lang="it-IT" sz="1800" dirty="0">
                <a:solidFill>
                  <a:srgbClr val="FF0000"/>
                </a:solidFill>
                <a:latin typeface="Arial" panose="020B0604020202020204" pitchFamily="34" charset="0"/>
              </a:rPr>
              <a:t>Entites</a:t>
            </a:r>
            <a:r>
              <a:rPr lang="it-IT" sz="1800" dirty="0">
                <a:solidFill>
                  <a:srgbClr val="000000"/>
                </a:solidFill>
                <a:latin typeface="Arial" panose="020B0604020202020204" pitchFamily="34" charset="0"/>
              </a:rPr>
              <a:t>, </a:t>
            </a:r>
            <a:r>
              <a:rPr lang="it-IT" sz="1800" dirty="0">
                <a:solidFill>
                  <a:srgbClr val="00B050"/>
                </a:solidFill>
                <a:latin typeface="Arial" panose="020B0604020202020204" pitchFamily="34" charset="0"/>
              </a:rPr>
              <a:t>attributes</a:t>
            </a:r>
            <a:r>
              <a:rPr lang="it-IT" sz="1800" dirty="0">
                <a:solidFill>
                  <a:srgbClr val="000000"/>
                </a:solidFill>
                <a:latin typeface="Arial" panose="020B0604020202020204" pitchFamily="34" charset="0"/>
              </a:rPr>
              <a:t>, </a:t>
            </a:r>
            <a:r>
              <a:rPr lang="it-IT" sz="1800" dirty="0">
                <a:solidFill>
                  <a:srgbClr val="0070C0"/>
                </a:solidFill>
                <a:latin typeface="Arial" panose="020B0604020202020204" pitchFamily="34" charset="0"/>
              </a:rPr>
              <a:t>relationships</a:t>
            </a:r>
          </a:p>
          <a:p>
            <a:pPr marL="0" indent="0">
              <a:lnSpc>
                <a:spcPct val="110000"/>
              </a:lnSpc>
              <a:buNone/>
            </a:pPr>
            <a:endParaRPr lang="it-IT" dirty="0"/>
          </a:p>
        </p:txBody>
      </p:sp>
    </p:spTree>
    <p:extLst>
      <p:ext uri="{BB962C8B-B14F-4D97-AF65-F5344CB8AC3E}">
        <p14:creationId xmlns:p14="http://schemas.microsoft.com/office/powerpoint/2010/main" val="379982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Database design</a:t>
            </a:r>
          </a:p>
        </p:txBody>
      </p:sp>
      <p:sp>
        <p:nvSpPr>
          <p:cNvPr id="4" name="Rettangolo 3">
            <a:extLst>
              <a:ext uri="{FF2B5EF4-FFF2-40B4-BE49-F238E27FC236}">
                <a16:creationId xmlns:a16="http://schemas.microsoft.com/office/drawing/2014/main" id="{CABE9F5D-16F1-FA2D-D832-1F440B0229C3}"/>
              </a:ext>
            </a:extLst>
          </p:cNvPr>
          <p:cNvSpPr/>
          <p:nvPr/>
        </p:nvSpPr>
        <p:spPr>
          <a:xfrm>
            <a:off x="9608963" y="2168262"/>
            <a:ext cx="1043796"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Client</a:t>
            </a:r>
          </a:p>
        </p:txBody>
      </p:sp>
      <p:sp>
        <p:nvSpPr>
          <p:cNvPr id="11" name="CasellaDiTesto 10">
            <a:extLst>
              <a:ext uri="{FF2B5EF4-FFF2-40B4-BE49-F238E27FC236}">
                <a16:creationId xmlns:a16="http://schemas.microsoft.com/office/drawing/2014/main" id="{8AF9D55D-9D6F-0772-41C5-C470A5D97D31}"/>
              </a:ext>
            </a:extLst>
          </p:cNvPr>
          <p:cNvSpPr txBox="1"/>
          <p:nvPr/>
        </p:nvSpPr>
        <p:spPr>
          <a:xfrm>
            <a:off x="10130861" y="1577123"/>
            <a:ext cx="749920" cy="246221"/>
          </a:xfrm>
          <a:prstGeom prst="rect">
            <a:avLst/>
          </a:prstGeom>
          <a:noFill/>
        </p:spPr>
        <p:txBody>
          <a:bodyPr wrap="square" rtlCol="0">
            <a:spAutoFit/>
          </a:bodyPr>
          <a:lstStyle/>
          <a:p>
            <a:r>
              <a:rPr lang="it-IT" sz="1000" dirty="0"/>
              <a:t>Password</a:t>
            </a:r>
          </a:p>
        </p:txBody>
      </p:sp>
      <p:cxnSp>
        <p:nvCxnSpPr>
          <p:cNvPr id="15" name="Connettore diritto 14">
            <a:extLst>
              <a:ext uri="{FF2B5EF4-FFF2-40B4-BE49-F238E27FC236}">
                <a16:creationId xmlns:a16="http://schemas.microsoft.com/office/drawing/2014/main" id="{C39DAB4D-EEBF-59E6-24BA-10C31AB2A9A3}"/>
              </a:ext>
            </a:extLst>
          </p:cNvPr>
          <p:cNvCxnSpPr>
            <a:cxnSpLocks/>
            <a:stCxn id="4" idx="1"/>
            <a:endCxn id="16" idx="3"/>
          </p:cNvCxnSpPr>
          <p:nvPr/>
        </p:nvCxnSpPr>
        <p:spPr>
          <a:xfrm flipH="1" flipV="1">
            <a:off x="8509088" y="2425909"/>
            <a:ext cx="1099875" cy="5459"/>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mbo 15">
            <a:extLst>
              <a:ext uri="{FF2B5EF4-FFF2-40B4-BE49-F238E27FC236}">
                <a16:creationId xmlns:a16="http://schemas.microsoft.com/office/drawing/2014/main" id="{3B899CFC-7226-779E-D8BB-E4E77AEA4811}"/>
              </a:ext>
            </a:extLst>
          </p:cNvPr>
          <p:cNvSpPr/>
          <p:nvPr/>
        </p:nvSpPr>
        <p:spPr>
          <a:xfrm>
            <a:off x="8064829" y="2225854"/>
            <a:ext cx="444259"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8" name="Connettore diritto 17">
            <a:extLst>
              <a:ext uri="{FF2B5EF4-FFF2-40B4-BE49-F238E27FC236}">
                <a16:creationId xmlns:a16="http://schemas.microsoft.com/office/drawing/2014/main" id="{2C7D08FF-AC72-7C18-1585-91DCC2B78C19}"/>
              </a:ext>
            </a:extLst>
          </p:cNvPr>
          <p:cNvCxnSpPr>
            <a:cxnSpLocks/>
            <a:stCxn id="16" idx="1"/>
            <a:endCxn id="21" idx="3"/>
          </p:cNvCxnSpPr>
          <p:nvPr/>
        </p:nvCxnSpPr>
        <p:spPr>
          <a:xfrm flipH="1" flipV="1">
            <a:off x="7094162" y="2412976"/>
            <a:ext cx="970667" cy="129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6AE70AAB-03B6-D77D-B000-BE49CF5EF836}"/>
              </a:ext>
            </a:extLst>
          </p:cNvPr>
          <p:cNvSpPr/>
          <p:nvPr/>
        </p:nvSpPr>
        <p:spPr>
          <a:xfrm>
            <a:off x="5908028" y="2149870"/>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Preventive</a:t>
            </a:r>
          </a:p>
        </p:txBody>
      </p:sp>
      <p:sp>
        <p:nvSpPr>
          <p:cNvPr id="22" name="CasellaDiTesto 21">
            <a:extLst>
              <a:ext uri="{FF2B5EF4-FFF2-40B4-BE49-F238E27FC236}">
                <a16:creationId xmlns:a16="http://schemas.microsoft.com/office/drawing/2014/main" id="{8353605C-3744-6C19-3324-B45B07606E24}"/>
              </a:ext>
            </a:extLst>
          </p:cNvPr>
          <p:cNvSpPr txBox="1"/>
          <p:nvPr/>
        </p:nvSpPr>
        <p:spPr>
          <a:xfrm>
            <a:off x="6847323" y="2963580"/>
            <a:ext cx="367703" cy="246221"/>
          </a:xfrm>
          <a:prstGeom prst="rect">
            <a:avLst/>
          </a:prstGeom>
          <a:noFill/>
        </p:spPr>
        <p:txBody>
          <a:bodyPr wrap="square" rtlCol="0">
            <a:spAutoFit/>
          </a:bodyPr>
          <a:lstStyle/>
          <a:p>
            <a:r>
              <a:rPr lang="it-IT" sz="1000" dirty="0"/>
              <a:t>ID</a:t>
            </a:r>
          </a:p>
        </p:txBody>
      </p:sp>
      <p:sp>
        <p:nvSpPr>
          <p:cNvPr id="23" name="CasellaDiTesto 22">
            <a:extLst>
              <a:ext uri="{FF2B5EF4-FFF2-40B4-BE49-F238E27FC236}">
                <a16:creationId xmlns:a16="http://schemas.microsoft.com/office/drawing/2014/main" id="{8F6E1840-E078-C637-F2AD-FD7C671340DA}"/>
              </a:ext>
            </a:extLst>
          </p:cNvPr>
          <p:cNvSpPr txBox="1"/>
          <p:nvPr/>
        </p:nvSpPr>
        <p:spPr>
          <a:xfrm>
            <a:off x="9225086" y="2404637"/>
            <a:ext cx="448573" cy="261610"/>
          </a:xfrm>
          <a:prstGeom prst="rect">
            <a:avLst/>
          </a:prstGeom>
          <a:noFill/>
        </p:spPr>
        <p:txBody>
          <a:bodyPr wrap="square" rtlCol="0">
            <a:spAutoFit/>
          </a:bodyPr>
          <a:lstStyle/>
          <a:p>
            <a:r>
              <a:rPr lang="it-IT" sz="1100" dirty="0"/>
              <a:t>0:N</a:t>
            </a:r>
          </a:p>
        </p:txBody>
      </p:sp>
      <p:sp>
        <p:nvSpPr>
          <p:cNvPr id="24" name="CasellaDiTesto 23">
            <a:extLst>
              <a:ext uri="{FF2B5EF4-FFF2-40B4-BE49-F238E27FC236}">
                <a16:creationId xmlns:a16="http://schemas.microsoft.com/office/drawing/2014/main" id="{48798CFB-FA1C-B225-F651-40368FF4E137}"/>
              </a:ext>
            </a:extLst>
          </p:cNvPr>
          <p:cNvSpPr txBox="1"/>
          <p:nvPr/>
        </p:nvSpPr>
        <p:spPr>
          <a:xfrm>
            <a:off x="7081364" y="2383033"/>
            <a:ext cx="448573" cy="261610"/>
          </a:xfrm>
          <a:prstGeom prst="rect">
            <a:avLst/>
          </a:prstGeom>
          <a:noFill/>
        </p:spPr>
        <p:txBody>
          <a:bodyPr wrap="square" rtlCol="0">
            <a:spAutoFit/>
          </a:bodyPr>
          <a:lstStyle/>
          <a:p>
            <a:r>
              <a:rPr lang="it-IT" sz="1100" dirty="0"/>
              <a:t>1:1</a:t>
            </a:r>
          </a:p>
        </p:txBody>
      </p:sp>
      <p:sp>
        <p:nvSpPr>
          <p:cNvPr id="26" name="Rombo 25">
            <a:extLst>
              <a:ext uri="{FF2B5EF4-FFF2-40B4-BE49-F238E27FC236}">
                <a16:creationId xmlns:a16="http://schemas.microsoft.com/office/drawing/2014/main" id="{35EB66DF-4220-E598-543D-7895A641D17D}"/>
              </a:ext>
            </a:extLst>
          </p:cNvPr>
          <p:cNvSpPr/>
          <p:nvPr/>
        </p:nvSpPr>
        <p:spPr>
          <a:xfrm>
            <a:off x="6278888" y="3476857"/>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7" name="Connettore diritto 26">
            <a:extLst>
              <a:ext uri="{FF2B5EF4-FFF2-40B4-BE49-F238E27FC236}">
                <a16:creationId xmlns:a16="http://schemas.microsoft.com/office/drawing/2014/main" id="{2856E84C-0360-74FE-7FDA-5303299BD924}"/>
              </a:ext>
            </a:extLst>
          </p:cNvPr>
          <p:cNvCxnSpPr>
            <a:cxnSpLocks/>
            <a:stCxn id="26" idx="0"/>
          </p:cNvCxnSpPr>
          <p:nvPr/>
        </p:nvCxnSpPr>
        <p:spPr>
          <a:xfrm flipV="1">
            <a:off x="6503175" y="2662896"/>
            <a:ext cx="844" cy="81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2A842C57-F235-8709-DD26-27C16D7A0DAF}"/>
              </a:ext>
            </a:extLst>
          </p:cNvPr>
          <p:cNvCxnSpPr>
            <a:cxnSpLocks/>
          </p:cNvCxnSpPr>
          <p:nvPr/>
        </p:nvCxnSpPr>
        <p:spPr>
          <a:xfrm flipH="1" flipV="1">
            <a:off x="6501094" y="3878730"/>
            <a:ext cx="1" cy="955885"/>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ttangolo 30">
            <a:extLst>
              <a:ext uri="{FF2B5EF4-FFF2-40B4-BE49-F238E27FC236}">
                <a16:creationId xmlns:a16="http://schemas.microsoft.com/office/drawing/2014/main" id="{63346071-DE20-743B-1233-DA9A6827E759}"/>
              </a:ext>
            </a:extLst>
          </p:cNvPr>
          <p:cNvSpPr/>
          <p:nvPr/>
        </p:nvSpPr>
        <p:spPr>
          <a:xfrm>
            <a:off x="5908028" y="4749504"/>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Employee</a:t>
            </a:r>
          </a:p>
        </p:txBody>
      </p:sp>
      <p:sp>
        <p:nvSpPr>
          <p:cNvPr id="32" name="CasellaDiTesto 31">
            <a:extLst>
              <a:ext uri="{FF2B5EF4-FFF2-40B4-BE49-F238E27FC236}">
                <a16:creationId xmlns:a16="http://schemas.microsoft.com/office/drawing/2014/main" id="{1E34FAA9-CF20-63A5-55E0-825CA60E228B}"/>
              </a:ext>
            </a:extLst>
          </p:cNvPr>
          <p:cNvSpPr txBox="1"/>
          <p:nvPr/>
        </p:nvSpPr>
        <p:spPr>
          <a:xfrm>
            <a:off x="7521310" y="4789777"/>
            <a:ext cx="1423358" cy="246221"/>
          </a:xfrm>
          <a:prstGeom prst="rect">
            <a:avLst/>
          </a:prstGeom>
          <a:noFill/>
        </p:spPr>
        <p:txBody>
          <a:bodyPr wrap="square" rtlCol="0">
            <a:spAutoFit/>
          </a:bodyPr>
          <a:lstStyle/>
          <a:p>
            <a:r>
              <a:rPr lang="it-IT" sz="1000" dirty="0"/>
              <a:t>Username</a:t>
            </a:r>
          </a:p>
        </p:txBody>
      </p:sp>
      <p:sp>
        <p:nvSpPr>
          <p:cNvPr id="33" name="CasellaDiTesto 32">
            <a:extLst>
              <a:ext uri="{FF2B5EF4-FFF2-40B4-BE49-F238E27FC236}">
                <a16:creationId xmlns:a16="http://schemas.microsoft.com/office/drawing/2014/main" id="{08A27EA7-A8BD-D4C2-96D1-919289AC861E}"/>
              </a:ext>
            </a:extLst>
          </p:cNvPr>
          <p:cNvSpPr txBox="1"/>
          <p:nvPr/>
        </p:nvSpPr>
        <p:spPr>
          <a:xfrm>
            <a:off x="6463139" y="4498071"/>
            <a:ext cx="448573" cy="261610"/>
          </a:xfrm>
          <a:prstGeom prst="rect">
            <a:avLst/>
          </a:prstGeom>
          <a:noFill/>
        </p:spPr>
        <p:txBody>
          <a:bodyPr wrap="square" rtlCol="0">
            <a:spAutoFit/>
          </a:bodyPr>
          <a:lstStyle/>
          <a:p>
            <a:r>
              <a:rPr lang="it-IT" sz="1100" dirty="0"/>
              <a:t>0:N</a:t>
            </a:r>
          </a:p>
        </p:txBody>
      </p:sp>
      <p:sp>
        <p:nvSpPr>
          <p:cNvPr id="34" name="CasellaDiTesto 33">
            <a:extLst>
              <a:ext uri="{FF2B5EF4-FFF2-40B4-BE49-F238E27FC236}">
                <a16:creationId xmlns:a16="http://schemas.microsoft.com/office/drawing/2014/main" id="{2C675495-C647-19A8-82B2-F4FD72BFB905}"/>
              </a:ext>
            </a:extLst>
          </p:cNvPr>
          <p:cNvSpPr txBox="1"/>
          <p:nvPr/>
        </p:nvSpPr>
        <p:spPr>
          <a:xfrm>
            <a:off x="6439557" y="2655187"/>
            <a:ext cx="448573" cy="261610"/>
          </a:xfrm>
          <a:prstGeom prst="rect">
            <a:avLst/>
          </a:prstGeom>
          <a:noFill/>
        </p:spPr>
        <p:txBody>
          <a:bodyPr wrap="square" rtlCol="0">
            <a:spAutoFit/>
          </a:bodyPr>
          <a:lstStyle/>
          <a:p>
            <a:r>
              <a:rPr lang="it-IT" sz="1100" dirty="0"/>
              <a:t>0:1</a:t>
            </a:r>
          </a:p>
        </p:txBody>
      </p:sp>
      <p:sp>
        <p:nvSpPr>
          <p:cNvPr id="35" name="Rettangolo 34">
            <a:extLst>
              <a:ext uri="{FF2B5EF4-FFF2-40B4-BE49-F238E27FC236}">
                <a16:creationId xmlns:a16="http://schemas.microsoft.com/office/drawing/2014/main" id="{87CE5EDD-3FB8-3FF2-FDF9-914C84A409DB}"/>
              </a:ext>
            </a:extLst>
          </p:cNvPr>
          <p:cNvSpPr/>
          <p:nvPr/>
        </p:nvSpPr>
        <p:spPr>
          <a:xfrm>
            <a:off x="3072966" y="2152823"/>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Product</a:t>
            </a:r>
          </a:p>
        </p:txBody>
      </p:sp>
      <p:sp>
        <p:nvSpPr>
          <p:cNvPr id="37" name="Rombo 36">
            <a:extLst>
              <a:ext uri="{FF2B5EF4-FFF2-40B4-BE49-F238E27FC236}">
                <a16:creationId xmlns:a16="http://schemas.microsoft.com/office/drawing/2014/main" id="{EC092688-A768-AC9B-0B81-5EC230390081}"/>
              </a:ext>
            </a:extLst>
          </p:cNvPr>
          <p:cNvSpPr/>
          <p:nvPr/>
        </p:nvSpPr>
        <p:spPr>
          <a:xfrm>
            <a:off x="4848384" y="2223144"/>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3AA10062-BB2F-748A-036E-08C51031AEA8}"/>
              </a:ext>
            </a:extLst>
          </p:cNvPr>
          <p:cNvCxnSpPr>
            <a:cxnSpLocks/>
            <a:stCxn id="21" idx="1"/>
            <a:endCxn id="37" idx="3"/>
          </p:cNvCxnSpPr>
          <p:nvPr/>
        </p:nvCxnSpPr>
        <p:spPr>
          <a:xfrm flipH="1">
            <a:off x="5296957" y="2412976"/>
            <a:ext cx="611071" cy="10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FEEFE223-5745-F788-ED78-199CEF4C205F}"/>
              </a:ext>
            </a:extLst>
          </p:cNvPr>
          <p:cNvCxnSpPr>
            <a:cxnSpLocks/>
            <a:stCxn id="37" idx="1"/>
            <a:endCxn id="35" idx="3"/>
          </p:cNvCxnSpPr>
          <p:nvPr/>
        </p:nvCxnSpPr>
        <p:spPr>
          <a:xfrm flipH="1" flipV="1">
            <a:off x="4259100" y="2415929"/>
            <a:ext cx="589284" cy="7270"/>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24DC049A-D528-0949-7910-D136361E601C}"/>
              </a:ext>
            </a:extLst>
          </p:cNvPr>
          <p:cNvSpPr txBox="1"/>
          <p:nvPr/>
        </p:nvSpPr>
        <p:spPr>
          <a:xfrm>
            <a:off x="3101023" y="1548778"/>
            <a:ext cx="522898" cy="246221"/>
          </a:xfrm>
          <a:prstGeom prst="rect">
            <a:avLst/>
          </a:prstGeom>
          <a:noFill/>
        </p:spPr>
        <p:txBody>
          <a:bodyPr wrap="square" rtlCol="0">
            <a:spAutoFit/>
          </a:bodyPr>
          <a:lstStyle/>
          <a:p>
            <a:r>
              <a:rPr lang="it-IT" sz="1000" dirty="0"/>
              <a:t>Code</a:t>
            </a:r>
          </a:p>
        </p:txBody>
      </p:sp>
      <p:sp>
        <p:nvSpPr>
          <p:cNvPr id="55" name="CasellaDiTesto 54">
            <a:extLst>
              <a:ext uri="{FF2B5EF4-FFF2-40B4-BE49-F238E27FC236}">
                <a16:creationId xmlns:a16="http://schemas.microsoft.com/office/drawing/2014/main" id="{12F30307-FE6D-7A8F-80B7-48F4226F25AF}"/>
              </a:ext>
            </a:extLst>
          </p:cNvPr>
          <p:cNvSpPr txBox="1"/>
          <p:nvPr/>
        </p:nvSpPr>
        <p:spPr>
          <a:xfrm>
            <a:off x="4234492" y="2205899"/>
            <a:ext cx="448573" cy="261610"/>
          </a:xfrm>
          <a:prstGeom prst="rect">
            <a:avLst/>
          </a:prstGeom>
          <a:noFill/>
        </p:spPr>
        <p:txBody>
          <a:bodyPr wrap="square" rtlCol="0">
            <a:spAutoFit/>
          </a:bodyPr>
          <a:lstStyle/>
          <a:p>
            <a:r>
              <a:rPr lang="it-IT" sz="1100" dirty="0"/>
              <a:t>0:N</a:t>
            </a:r>
          </a:p>
        </p:txBody>
      </p:sp>
      <p:sp>
        <p:nvSpPr>
          <p:cNvPr id="56" name="CasellaDiTesto 55">
            <a:extLst>
              <a:ext uri="{FF2B5EF4-FFF2-40B4-BE49-F238E27FC236}">
                <a16:creationId xmlns:a16="http://schemas.microsoft.com/office/drawing/2014/main" id="{96EADEB6-72D9-7A2E-191F-318A5F53E5E9}"/>
              </a:ext>
            </a:extLst>
          </p:cNvPr>
          <p:cNvSpPr txBox="1"/>
          <p:nvPr/>
        </p:nvSpPr>
        <p:spPr>
          <a:xfrm>
            <a:off x="5594017" y="2166439"/>
            <a:ext cx="448573" cy="261610"/>
          </a:xfrm>
          <a:prstGeom prst="rect">
            <a:avLst/>
          </a:prstGeom>
          <a:noFill/>
        </p:spPr>
        <p:txBody>
          <a:bodyPr wrap="square" rtlCol="0">
            <a:spAutoFit/>
          </a:bodyPr>
          <a:lstStyle/>
          <a:p>
            <a:r>
              <a:rPr lang="it-IT" sz="1100" dirty="0"/>
              <a:t>1:1</a:t>
            </a:r>
          </a:p>
        </p:txBody>
      </p:sp>
      <p:sp>
        <p:nvSpPr>
          <p:cNvPr id="69" name="Rettangolo 68">
            <a:extLst>
              <a:ext uri="{FF2B5EF4-FFF2-40B4-BE49-F238E27FC236}">
                <a16:creationId xmlns:a16="http://schemas.microsoft.com/office/drawing/2014/main" id="{B2B0CB26-5E34-2D81-4ED8-FA9E36C75618}"/>
              </a:ext>
            </a:extLst>
          </p:cNvPr>
          <p:cNvSpPr/>
          <p:nvPr/>
        </p:nvSpPr>
        <p:spPr>
          <a:xfrm>
            <a:off x="336433" y="2156603"/>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Option</a:t>
            </a:r>
          </a:p>
        </p:txBody>
      </p:sp>
      <p:sp>
        <p:nvSpPr>
          <p:cNvPr id="82" name="Rombo 81">
            <a:extLst>
              <a:ext uri="{FF2B5EF4-FFF2-40B4-BE49-F238E27FC236}">
                <a16:creationId xmlns:a16="http://schemas.microsoft.com/office/drawing/2014/main" id="{01B23CA7-DF81-375A-C180-8DA55DC12CEE}"/>
              </a:ext>
            </a:extLst>
          </p:cNvPr>
          <p:cNvSpPr/>
          <p:nvPr/>
        </p:nvSpPr>
        <p:spPr>
          <a:xfrm>
            <a:off x="2022992" y="2223144"/>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4" name="Connettore diritto 83">
            <a:extLst>
              <a:ext uri="{FF2B5EF4-FFF2-40B4-BE49-F238E27FC236}">
                <a16:creationId xmlns:a16="http://schemas.microsoft.com/office/drawing/2014/main" id="{D30DCD23-78C2-5AA8-08FD-643C1C0E65D5}"/>
              </a:ext>
            </a:extLst>
          </p:cNvPr>
          <p:cNvCxnSpPr>
            <a:cxnSpLocks/>
            <a:stCxn id="35" idx="1"/>
            <a:endCxn id="82" idx="3"/>
          </p:cNvCxnSpPr>
          <p:nvPr/>
        </p:nvCxnSpPr>
        <p:spPr>
          <a:xfrm flipH="1">
            <a:off x="2471565" y="2415929"/>
            <a:ext cx="601401" cy="7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nettore diritto 87">
            <a:extLst>
              <a:ext uri="{FF2B5EF4-FFF2-40B4-BE49-F238E27FC236}">
                <a16:creationId xmlns:a16="http://schemas.microsoft.com/office/drawing/2014/main" id="{CE36C017-767A-8B6D-B793-122DA3CEFD51}"/>
              </a:ext>
            </a:extLst>
          </p:cNvPr>
          <p:cNvCxnSpPr>
            <a:cxnSpLocks/>
            <a:stCxn id="82" idx="1"/>
            <a:endCxn id="69" idx="3"/>
          </p:cNvCxnSpPr>
          <p:nvPr/>
        </p:nvCxnSpPr>
        <p:spPr>
          <a:xfrm flipH="1" flipV="1">
            <a:off x="1522567" y="2419709"/>
            <a:ext cx="500425" cy="3490"/>
          </a:xfrm>
          <a:prstGeom prst="line">
            <a:avLst/>
          </a:prstGeom>
        </p:spPr>
        <p:style>
          <a:lnRef idx="1">
            <a:schemeClr val="accent1"/>
          </a:lnRef>
          <a:fillRef idx="0">
            <a:schemeClr val="accent1"/>
          </a:fillRef>
          <a:effectRef idx="0">
            <a:schemeClr val="accent1"/>
          </a:effectRef>
          <a:fontRef idx="minor">
            <a:schemeClr val="tx1"/>
          </a:fontRef>
        </p:style>
      </p:cxnSp>
      <p:sp>
        <p:nvSpPr>
          <p:cNvPr id="95" name="CasellaDiTesto 94">
            <a:extLst>
              <a:ext uri="{FF2B5EF4-FFF2-40B4-BE49-F238E27FC236}">
                <a16:creationId xmlns:a16="http://schemas.microsoft.com/office/drawing/2014/main" id="{961895FB-AA10-5A8A-DA7F-9C2BC1CB1BE0}"/>
              </a:ext>
            </a:extLst>
          </p:cNvPr>
          <p:cNvSpPr txBox="1"/>
          <p:nvPr/>
        </p:nvSpPr>
        <p:spPr>
          <a:xfrm>
            <a:off x="3377606" y="3224060"/>
            <a:ext cx="390706" cy="261610"/>
          </a:xfrm>
          <a:prstGeom prst="rect">
            <a:avLst/>
          </a:prstGeom>
          <a:noFill/>
        </p:spPr>
        <p:txBody>
          <a:bodyPr wrap="square" rtlCol="0">
            <a:spAutoFit/>
          </a:bodyPr>
          <a:lstStyle/>
          <a:p>
            <a:r>
              <a:rPr lang="it-IT" sz="1100" dirty="0"/>
              <a:t>has</a:t>
            </a:r>
          </a:p>
        </p:txBody>
      </p:sp>
      <p:sp>
        <p:nvSpPr>
          <p:cNvPr id="96" name="CasellaDiTesto 95">
            <a:extLst>
              <a:ext uri="{FF2B5EF4-FFF2-40B4-BE49-F238E27FC236}">
                <a16:creationId xmlns:a16="http://schemas.microsoft.com/office/drawing/2014/main" id="{A0F75A08-1609-5DFF-018A-1BF6391B1349}"/>
              </a:ext>
            </a:extLst>
          </p:cNvPr>
          <p:cNvSpPr txBox="1"/>
          <p:nvPr/>
        </p:nvSpPr>
        <p:spPr>
          <a:xfrm>
            <a:off x="2076634" y="1950773"/>
            <a:ext cx="390706" cy="261610"/>
          </a:xfrm>
          <a:prstGeom prst="rect">
            <a:avLst/>
          </a:prstGeom>
          <a:noFill/>
        </p:spPr>
        <p:txBody>
          <a:bodyPr wrap="square" rtlCol="0">
            <a:spAutoFit/>
          </a:bodyPr>
          <a:lstStyle/>
          <a:p>
            <a:r>
              <a:rPr lang="it-IT" sz="1100" dirty="0"/>
              <a:t>has</a:t>
            </a:r>
          </a:p>
        </p:txBody>
      </p:sp>
      <p:sp>
        <p:nvSpPr>
          <p:cNvPr id="97" name="CasellaDiTesto 96">
            <a:extLst>
              <a:ext uri="{FF2B5EF4-FFF2-40B4-BE49-F238E27FC236}">
                <a16:creationId xmlns:a16="http://schemas.microsoft.com/office/drawing/2014/main" id="{9CC7AA2A-44A7-2B8B-EE70-3C025B1DAD09}"/>
              </a:ext>
            </a:extLst>
          </p:cNvPr>
          <p:cNvSpPr txBox="1"/>
          <p:nvPr/>
        </p:nvSpPr>
        <p:spPr>
          <a:xfrm>
            <a:off x="7136587" y="3538594"/>
            <a:ext cx="528831" cy="261610"/>
          </a:xfrm>
          <a:prstGeom prst="rect">
            <a:avLst/>
          </a:prstGeom>
          <a:noFill/>
        </p:spPr>
        <p:txBody>
          <a:bodyPr wrap="square" rtlCol="0">
            <a:spAutoFit/>
          </a:bodyPr>
          <a:lstStyle/>
          <a:p>
            <a:r>
              <a:rPr lang="it-IT" sz="1100" dirty="0"/>
              <a:t>Price</a:t>
            </a:r>
          </a:p>
        </p:txBody>
      </p:sp>
      <p:sp>
        <p:nvSpPr>
          <p:cNvPr id="114" name="Rombo 113">
            <a:extLst>
              <a:ext uri="{FF2B5EF4-FFF2-40B4-BE49-F238E27FC236}">
                <a16:creationId xmlns:a16="http://schemas.microsoft.com/office/drawing/2014/main" id="{BE9F82DE-68E7-EDA9-3510-BF5DE29883E6}"/>
              </a:ext>
            </a:extLst>
          </p:cNvPr>
          <p:cNvSpPr/>
          <p:nvPr/>
        </p:nvSpPr>
        <p:spPr>
          <a:xfrm>
            <a:off x="3319739" y="3478620"/>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8" name="Connettore diritto 137">
            <a:extLst>
              <a:ext uri="{FF2B5EF4-FFF2-40B4-BE49-F238E27FC236}">
                <a16:creationId xmlns:a16="http://schemas.microsoft.com/office/drawing/2014/main" id="{EE3092A1-5A93-35EF-EC30-2140B95BB876}"/>
              </a:ext>
            </a:extLst>
          </p:cNvPr>
          <p:cNvCxnSpPr>
            <a:cxnSpLocks/>
          </p:cNvCxnSpPr>
          <p:nvPr/>
        </p:nvCxnSpPr>
        <p:spPr>
          <a:xfrm>
            <a:off x="5992487" y="2687519"/>
            <a:ext cx="0" cy="979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Connettore diritto 142">
            <a:extLst>
              <a:ext uri="{FF2B5EF4-FFF2-40B4-BE49-F238E27FC236}">
                <a16:creationId xmlns:a16="http://schemas.microsoft.com/office/drawing/2014/main" id="{7C20467A-9F72-853D-A8D6-DE4CB394914A}"/>
              </a:ext>
            </a:extLst>
          </p:cNvPr>
          <p:cNvCxnSpPr>
            <a:cxnSpLocks/>
            <a:endCxn id="114" idx="3"/>
          </p:cNvCxnSpPr>
          <p:nvPr/>
        </p:nvCxnSpPr>
        <p:spPr>
          <a:xfrm flipH="1" flipV="1">
            <a:off x="3768312" y="3678675"/>
            <a:ext cx="2224175" cy="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ttore diritto 145">
            <a:extLst>
              <a:ext uri="{FF2B5EF4-FFF2-40B4-BE49-F238E27FC236}">
                <a16:creationId xmlns:a16="http://schemas.microsoft.com/office/drawing/2014/main" id="{F66D6C58-DED7-9BDA-DADD-E2D543B4E576}"/>
              </a:ext>
            </a:extLst>
          </p:cNvPr>
          <p:cNvCxnSpPr>
            <a:stCxn id="114" idx="1"/>
          </p:cNvCxnSpPr>
          <p:nvPr/>
        </p:nvCxnSpPr>
        <p:spPr>
          <a:xfrm flipH="1" flipV="1">
            <a:off x="929500" y="3667237"/>
            <a:ext cx="2390239" cy="1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nettore diritto 147">
            <a:extLst>
              <a:ext uri="{FF2B5EF4-FFF2-40B4-BE49-F238E27FC236}">
                <a16:creationId xmlns:a16="http://schemas.microsoft.com/office/drawing/2014/main" id="{C84E5F1A-3A2B-3442-1A37-A5ED87CA9747}"/>
              </a:ext>
            </a:extLst>
          </p:cNvPr>
          <p:cNvCxnSpPr>
            <a:cxnSpLocks/>
            <a:endCxn id="69" idx="2"/>
          </p:cNvCxnSpPr>
          <p:nvPr/>
        </p:nvCxnSpPr>
        <p:spPr>
          <a:xfrm flipV="1">
            <a:off x="929500" y="2682814"/>
            <a:ext cx="0" cy="99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diritto 37">
            <a:extLst>
              <a:ext uri="{FF2B5EF4-FFF2-40B4-BE49-F238E27FC236}">
                <a16:creationId xmlns:a16="http://schemas.microsoft.com/office/drawing/2014/main" id="{C1207B21-1C6F-571C-8C8C-BB50D1F3CE0C}"/>
              </a:ext>
            </a:extLst>
          </p:cNvPr>
          <p:cNvCxnSpPr>
            <a:cxnSpLocks/>
          </p:cNvCxnSpPr>
          <p:nvPr/>
        </p:nvCxnSpPr>
        <p:spPr>
          <a:xfrm flipV="1">
            <a:off x="10415532" y="1833734"/>
            <a:ext cx="0" cy="317552"/>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618D42C5-67AC-9A81-7F24-84FD410C45D2}"/>
              </a:ext>
            </a:extLst>
          </p:cNvPr>
          <p:cNvSpPr/>
          <p:nvPr/>
        </p:nvSpPr>
        <p:spPr>
          <a:xfrm>
            <a:off x="10361665" y="1779147"/>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59" name="Connettore diritto 58">
            <a:extLst>
              <a:ext uri="{FF2B5EF4-FFF2-40B4-BE49-F238E27FC236}">
                <a16:creationId xmlns:a16="http://schemas.microsoft.com/office/drawing/2014/main" id="{29E42D3C-9464-74B7-471B-ADF0D6118686}"/>
              </a:ext>
            </a:extLst>
          </p:cNvPr>
          <p:cNvCxnSpPr>
            <a:cxnSpLocks/>
          </p:cNvCxnSpPr>
          <p:nvPr/>
        </p:nvCxnSpPr>
        <p:spPr>
          <a:xfrm flipV="1">
            <a:off x="9843312" y="1894831"/>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e 59">
            <a:extLst>
              <a:ext uri="{FF2B5EF4-FFF2-40B4-BE49-F238E27FC236}">
                <a16:creationId xmlns:a16="http://schemas.microsoft.com/office/drawing/2014/main" id="{7286C774-0FD7-75CC-C113-E3066A437D99}"/>
              </a:ext>
            </a:extLst>
          </p:cNvPr>
          <p:cNvSpPr/>
          <p:nvPr/>
        </p:nvSpPr>
        <p:spPr>
          <a:xfrm>
            <a:off x="9789445" y="1779147"/>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asellaDiTesto 61">
            <a:extLst>
              <a:ext uri="{FF2B5EF4-FFF2-40B4-BE49-F238E27FC236}">
                <a16:creationId xmlns:a16="http://schemas.microsoft.com/office/drawing/2014/main" id="{23ABDE9B-DEA2-F9C3-F1BD-DC883402A052}"/>
              </a:ext>
            </a:extLst>
          </p:cNvPr>
          <p:cNvSpPr txBox="1"/>
          <p:nvPr/>
        </p:nvSpPr>
        <p:spPr>
          <a:xfrm>
            <a:off x="9481005" y="1577124"/>
            <a:ext cx="749923" cy="246221"/>
          </a:xfrm>
          <a:prstGeom prst="rect">
            <a:avLst/>
          </a:prstGeom>
          <a:noFill/>
        </p:spPr>
        <p:txBody>
          <a:bodyPr wrap="square" rtlCol="0">
            <a:spAutoFit/>
          </a:bodyPr>
          <a:lstStyle/>
          <a:p>
            <a:r>
              <a:rPr lang="it-IT" sz="1000" dirty="0"/>
              <a:t>Username</a:t>
            </a:r>
          </a:p>
        </p:txBody>
      </p:sp>
      <p:cxnSp>
        <p:nvCxnSpPr>
          <p:cNvPr id="64" name="Connettore diritto 63">
            <a:extLst>
              <a:ext uri="{FF2B5EF4-FFF2-40B4-BE49-F238E27FC236}">
                <a16:creationId xmlns:a16="http://schemas.microsoft.com/office/drawing/2014/main" id="{B4F9D79B-3641-D41F-F07A-583F7882F141}"/>
              </a:ext>
            </a:extLst>
          </p:cNvPr>
          <p:cNvCxnSpPr>
            <a:cxnSpLocks/>
          </p:cNvCxnSpPr>
          <p:nvPr/>
        </p:nvCxnSpPr>
        <p:spPr>
          <a:xfrm>
            <a:off x="7094162" y="4928049"/>
            <a:ext cx="321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ttore diritto 66">
            <a:extLst>
              <a:ext uri="{FF2B5EF4-FFF2-40B4-BE49-F238E27FC236}">
                <a16:creationId xmlns:a16="http://schemas.microsoft.com/office/drawing/2014/main" id="{15FDD5F7-C172-EAF3-6D28-30009F92CA67}"/>
              </a:ext>
            </a:extLst>
          </p:cNvPr>
          <p:cNvCxnSpPr>
            <a:cxnSpLocks/>
          </p:cNvCxnSpPr>
          <p:nvPr/>
        </p:nvCxnSpPr>
        <p:spPr>
          <a:xfrm>
            <a:off x="7088740" y="5134337"/>
            <a:ext cx="321338"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e 67">
            <a:extLst>
              <a:ext uri="{FF2B5EF4-FFF2-40B4-BE49-F238E27FC236}">
                <a16:creationId xmlns:a16="http://schemas.microsoft.com/office/drawing/2014/main" id="{15CD7BCC-AF05-F09E-A249-039CE5ACF5BD}"/>
              </a:ext>
            </a:extLst>
          </p:cNvPr>
          <p:cNvSpPr/>
          <p:nvPr/>
        </p:nvSpPr>
        <p:spPr>
          <a:xfrm>
            <a:off x="7413577" y="4858302"/>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0" name="Ovale 69">
            <a:extLst>
              <a:ext uri="{FF2B5EF4-FFF2-40B4-BE49-F238E27FC236}">
                <a16:creationId xmlns:a16="http://schemas.microsoft.com/office/drawing/2014/main" id="{F191BA04-6111-36DB-2457-82323C6848A2}"/>
              </a:ext>
            </a:extLst>
          </p:cNvPr>
          <p:cNvSpPr/>
          <p:nvPr/>
        </p:nvSpPr>
        <p:spPr>
          <a:xfrm>
            <a:off x="7413577" y="5091433"/>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1" name="CasellaDiTesto 70">
            <a:extLst>
              <a:ext uri="{FF2B5EF4-FFF2-40B4-BE49-F238E27FC236}">
                <a16:creationId xmlns:a16="http://schemas.microsoft.com/office/drawing/2014/main" id="{E143DDC0-1DF5-8D5F-CBD7-10BF1AECA746}"/>
              </a:ext>
            </a:extLst>
          </p:cNvPr>
          <p:cNvSpPr txBox="1"/>
          <p:nvPr/>
        </p:nvSpPr>
        <p:spPr>
          <a:xfrm>
            <a:off x="7524809" y="5029494"/>
            <a:ext cx="1423358" cy="246221"/>
          </a:xfrm>
          <a:prstGeom prst="rect">
            <a:avLst/>
          </a:prstGeom>
          <a:noFill/>
        </p:spPr>
        <p:txBody>
          <a:bodyPr wrap="square" rtlCol="0">
            <a:spAutoFit/>
          </a:bodyPr>
          <a:lstStyle/>
          <a:p>
            <a:r>
              <a:rPr lang="it-IT" sz="1000" dirty="0"/>
              <a:t>Password</a:t>
            </a:r>
          </a:p>
        </p:txBody>
      </p:sp>
      <p:cxnSp>
        <p:nvCxnSpPr>
          <p:cNvPr id="72" name="Connettore diritto 71">
            <a:extLst>
              <a:ext uri="{FF2B5EF4-FFF2-40B4-BE49-F238E27FC236}">
                <a16:creationId xmlns:a16="http://schemas.microsoft.com/office/drawing/2014/main" id="{62733AA4-84AB-5044-41AB-66A3F08BA1CD}"/>
              </a:ext>
            </a:extLst>
          </p:cNvPr>
          <p:cNvCxnSpPr>
            <a:cxnSpLocks/>
          </p:cNvCxnSpPr>
          <p:nvPr/>
        </p:nvCxnSpPr>
        <p:spPr>
          <a:xfrm>
            <a:off x="6727461" y="3676912"/>
            <a:ext cx="321338"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e 72">
            <a:extLst>
              <a:ext uri="{FF2B5EF4-FFF2-40B4-BE49-F238E27FC236}">
                <a16:creationId xmlns:a16="http://schemas.microsoft.com/office/drawing/2014/main" id="{FD822C31-654F-CF77-9358-E396ABA297DB}"/>
              </a:ext>
            </a:extLst>
          </p:cNvPr>
          <p:cNvSpPr/>
          <p:nvPr/>
        </p:nvSpPr>
        <p:spPr>
          <a:xfrm>
            <a:off x="7051494" y="3622325"/>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4" name="Connettore diritto 73">
            <a:extLst>
              <a:ext uri="{FF2B5EF4-FFF2-40B4-BE49-F238E27FC236}">
                <a16:creationId xmlns:a16="http://schemas.microsoft.com/office/drawing/2014/main" id="{9365CBD8-86B2-6026-344F-630B33D66AAC}"/>
              </a:ext>
            </a:extLst>
          </p:cNvPr>
          <p:cNvCxnSpPr>
            <a:cxnSpLocks/>
          </p:cNvCxnSpPr>
          <p:nvPr/>
        </p:nvCxnSpPr>
        <p:spPr>
          <a:xfrm flipV="1">
            <a:off x="6979850" y="2668830"/>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nettore diritto 74">
            <a:extLst>
              <a:ext uri="{FF2B5EF4-FFF2-40B4-BE49-F238E27FC236}">
                <a16:creationId xmlns:a16="http://schemas.microsoft.com/office/drawing/2014/main" id="{0D9F0D30-42C5-40B5-5130-99F5492C23BD}"/>
              </a:ext>
            </a:extLst>
          </p:cNvPr>
          <p:cNvCxnSpPr>
            <a:cxnSpLocks/>
          </p:cNvCxnSpPr>
          <p:nvPr/>
        </p:nvCxnSpPr>
        <p:spPr>
          <a:xfrm flipV="1">
            <a:off x="6758954" y="1894831"/>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e 76">
            <a:extLst>
              <a:ext uri="{FF2B5EF4-FFF2-40B4-BE49-F238E27FC236}">
                <a16:creationId xmlns:a16="http://schemas.microsoft.com/office/drawing/2014/main" id="{A2F5BEAD-BA6F-B65B-0A3C-5D6DDEA8243A}"/>
              </a:ext>
            </a:extLst>
          </p:cNvPr>
          <p:cNvSpPr/>
          <p:nvPr/>
        </p:nvSpPr>
        <p:spPr>
          <a:xfrm>
            <a:off x="6923442" y="2892613"/>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3" name="Ovale 82">
            <a:extLst>
              <a:ext uri="{FF2B5EF4-FFF2-40B4-BE49-F238E27FC236}">
                <a16:creationId xmlns:a16="http://schemas.microsoft.com/office/drawing/2014/main" id="{12FF5078-32CE-9290-C20C-9AF7B6E86F31}"/>
              </a:ext>
            </a:extLst>
          </p:cNvPr>
          <p:cNvSpPr/>
          <p:nvPr/>
        </p:nvSpPr>
        <p:spPr>
          <a:xfrm>
            <a:off x="4012394" y="1774880"/>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6" name="Connettore diritto 85">
            <a:extLst>
              <a:ext uri="{FF2B5EF4-FFF2-40B4-BE49-F238E27FC236}">
                <a16:creationId xmlns:a16="http://schemas.microsoft.com/office/drawing/2014/main" id="{EB837CBD-F44A-FA52-1AA3-333EA90666C7}"/>
              </a:ext>
            </a:extLst>
          </p:cNvPr>
          <p:cNvCxnSpPr>
            <a:cxnSpLocks/>
          </p:cNvCxnSpPr>
          <p:nvPr/>
        </p:nvCxnSpPr>
        <p:spPr>
          <a:xfrm flipV="1">
            <a:off x="3319739" y="1878752"/>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ttore diritto 86">
            <a:extLst>
              <a:ext uri="{FF2B5EF4-FFF2-40B4-BE49-F238E27FC236}">
                <a16:creationId xmlns:a16="http://schemas.microsoft.com/office/drawing/2014/main" id="{2ACBCF71-6DF3-8C48-820A-FDF968434032}"/>
              </a:ext>
            </a:extLst>
          </p:cNvPr>
          <p:cNvCxnSpPr>
            <a:cxnSpLocks/>
          </p:cNvCxnSpPr>
          <p:nvPr/>
        </p:nvCxnSpPr>
        <p:spPr>
          <a:xfrm flipV="1">
            <a:off x="3667230" y="1884053"/>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nettore diritto 88">
            <a:extLst>
              <a:ext uri="{FF2B5EF4-FFF2-40B4-BE49-F238E27FC236}">
                <a16:creationId xmlns:a16="http://schemas.microsoft.com/office/drawing/2014/main" id="{02071C13-130D-2D1A-0C13-4BC352811B60}"/>
              </a:ext>
            </a:extLst>
          </p:cNvPr>
          <p:cNvCxnSpPr>
            <a:cxnSpLocks/>
          </p:cNvCxnSpPr>
          <p:nvPr/>
        </p:nvCxnSpPr>
        <p:spPr>
          <a:xfrm flipV="1">
            <a:off x="4070389" y="1884053"/>
            <a:ext cx="3129" cy="259886"/>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e 89">
            <a:extLst>
              <a:ext uri="{FF2B5EF4-FFF2-40B4-BE49-F238E27FC236}">
                <a16:creationId xmlns:a16="http://schemas.microsoft.com/office/drawing/2014/main" id="{D5D1106A-4115-E560-D8B7-B6FAB173F474}"/>
              </a:ext>
            </a:extLst>
          </p:cNvPr>
          <p:cNvSpPr/>
          <p:nvPr/>
        </p:nvSpPr>
        <p:spPr>
          <a:xfrm>
            <a:off x="3266871" y="1774880"/>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1" name="Ovale 90">
            <a:extLst>
              <a:ext uri="{FF2B5EF4-FFF2-40B4-BE49-F238E27FC236}">
                <a16:creationId xmlns:a16="http://schemas.microsoft.com/office/drawing/2014/main" id="{45C6A9D7-8B49-DE8A-BD1F-75D0E95C3618}"/>
              </a:ext>
            </a:extLst>
          </p:cNvPr>
          <p:cNvSpPr/>
          <p:nvPr/>
        </p:nvSpPr>
        <p:spPr>
          <a:xfrm>
            <a:off x="3610762" y="1775926"/>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2" name="CasellaDiTesto 91">
            <a:extLst>
              <a:ext uri="{FF2B5EF4-FFF2-40B4-BE49-F238E27FC236}">
                <a16:creationId xmlns:a16="http://schemas.microsoft.com/office/drawing/2014/main" id="{49DAB6C5-27C2-142C-66AC-B712D2304A95}"/>
              </a:ext>
            </a:extLst>
          </p:cNvPr>
          <p:cNvSpPr txBox="1"/>
          <p:nvPr/>
        </p:nvSpPr>
        <p:spPr>
          <a:xfrm>
            <a:off x="3449517" y="1545942"/>
            <a:ext cx="522898" cy="246221"/>
          </a:xfrm>
          <a:prstGeom prst="rect">
            <a:avLst/>
          </a:prstGeom>
          <a:noFill/>
        </p:spPr>
        <p:txBody>
          <a:bodyPr wrap="square" rtlCol="0">
            <a:spAutoFit/>
          </a:bodyPr>
          <a:lstStyle/>
          <a:p>
            <a:r>
              <a:rPr lang="it-IT" sz="1000" dirty="0"/>
              <a:t>Name</a:t>
            </a:r>
          </a:p>
        </p:txBody>
      </p:sp>
      <p:sp>
        <p:nvSpPr>
          <p:cNvPr id="93" name="CasellaDiTesto 92">
            <a:extLst>
              <a:ext uri="{FF2B5EF4-FFF2-40B4-BE49-F238E27FC236}">
                <a16:creationId xmlns:a16="http://schemas.microsoft.com/office/drawing/2014/main" id="{5E94DFC5-613E-0416-3A26-6FE7501845C8}"/>
              </a:ext>
            </a:extLst>
          </p:cNvPr>
          <p:cNvSpPr txBox="1"/>
          <p:nvPr/>
        </p:nvSpPr>
        <p:spPr>
          <a:xfrm>
            <a:off x="3810929" y="1553278"/>
            <a:ext cx="645461" cy="246221"/>
          </a:xfrm>
          <a:prstGeom prst="rect">
            <a:avLst/>
          </a:prstGeom>
          <a:noFill/>
        </p:spPr>
        <p:txBody>
          <a:bodyPr wrap="square" rtlCol="0">
            <a:spAutoFit/>
          </a:bodyPr>
          <a:lstStyle/>
          <a:p>
            <a:r>
              <a:rPr lang="it-IT" sz="1000" dirty="0"/>
              <a:t>ImgPath</a:t>
            </a:r>
          </a:p>
        </p:txBody>
      </p:sp>
      <p:cxnSp>
        <p:nvCxnSpPr>
          <p:cNvPr id="100" name="Connettore diritto 99">
            <a:extLst>
              <a:ext uri="{FF2B5EF4-FFF2-40B4-BE49-F238E27FC236}">
                <a16:creationId xmlns:a16="http://schemas.microsoft.com/office/drawing/2014/main" id="{A3985835-0934-5DF9-1390-BA19CC4F9304}"/>
              </a:ext>
            </a:extLst>
          </p:cNvPr>
          <p:cNvCxnSpPr>
            <a:cxnSpLocks/>
          </p:cNvCxnSpPr>
          <p:nvPr/>
        </p:nvCxnSpPr>
        <p:spPr>
          <a:xfrm flipV="1">
            <a:off x="625422" y="1871406"/>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ttore diritto 100">
            <a:extLst>
              <a:ext uri="{FF2B5EF4-FFF2-40B4-BE49-F238E27FC236}">
                <a16:creationId xmlns:a16="http://schemas.microsoft.com/office/drawing/2014/main" id="{9A218FB2-4C69-A73C-7045-8ACF0F6116FD}"/>
              </a:ext>
            </a:extLst>
          </p:cNvPr>
          <p:cNvCxnSpPr>
            <a:cxnSpLocks/>
          </p:cNvCxnSpPr>
          <p:nvPr/>
        </p:nvCxnSpPr>
        <p:spPr>
          <a:xfrm flipV="1">
            <a:off x="1235022" y="1891992"/>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e 101">
            <a:extLst>
              <a:ext uri="{FF2B5EF4-FFF2-40B4-BE49-F238E27FC236}">
                <a16:creationId xmlns:a16="http://schemas.microsoft.com/office/drawing/2014/main" id="{AC0AC7C7-77E3-5960-AB86-C876CF6B1AF1}"/>
              </a:ext>
            </a:extLst>
          </p:cNvPr>
          <p:cNvSpPr/>
          <p:nvPr/>
        </p:nvSpPr>
        <p:spPr>
          <a:xfrm>
            <a:off x="571534" y="1774880"/>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3" name="Ovale 102">
            <a:extLst>
              <a:ext uri="{FF2B5EF4-FFF2-40B4-BE49-F238E27FC236}">
                <a16:creationId xmlns:a16="http://schemas.microsoft.com/office/drawing/2014/main" id="{9E1F22C7-DE97-A60A-4B61-9099C9FB49A7}"/>
              </a:ext>
            </a:extLst>
          </p:cNvPr>
          <p:cNvSpPr/>
          <p:nvPr/>
        </p:nvSpPr>
        <p:spPr>
          <a:xfrm>
            <a:off x="1181155" y="1779147"/>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4" name="CasellaDiTesto 103">
            <a:extLst>
              <a:ext uri="{FF2B5EF4-FFF2-40B4-BE49-F238E27FC236}">
                <a16:creationId xmlns:a16="http://schemas.microsoft.com/office/drawing/2014/main" id="{BC85E8D1-498E-DE62-209A-91EB3275C123}"/>
              </a:ext>
            </a:extLst>
          </p:cNvPr>
          <p:cNvSpPr txBox="1"/>
          <p:nvPr/>
        </p:nvSpPr>
        <p:spPr>
          <a:xfrm>
            <a:off x="1010875" y="1564577"/>
            <a:ext cx="522898" cy="246221"/>
          </a:xfrm>
          <a:prstGeom prst="rect">
            <a:avLst/>
          </a:prstGeom>
          <a:noFill/>
        </p:spPr>
        <p:txBody>
          <a:bodyPr wrap="square" rtlCol="0">
            <a:spAutoFit/>
          </a:bodyPr>
          <a:lstStyle/>
          <a:p>
            <a:r>
              <a:rPr lang="it-IT" sz="1000" dirty="0"/>
              <a:t>Type</a:t>
            </a:r>
          </a:p>
        </p:txBody>
      </p:sp>
      <p:sp>
        <p:nvSpPr>
          <p:cNvPr id="105" name="CasellaDiTesto 104">
            <a:extLst>
              <a:ext uri="{FF2B5EF4-FFF2-40B4-BE49-F238E27FC236}">
                <a16:creationId xmlns:a16="http://schemas.microsoft.com/office/drawing/2014/main" id="{EE68160F-9269-7802-EEED-A2848D870535}"/>
              </a:ext>
            </a:extLst>
          </p:cNvPr>
          <p:cNvSpPr txBox="1"/>
          <p:nvPr/>
        </p:nvSpPr>
        <p:spPr>
          <a:xfrm>
            <a:off x="380391" y="1573876"/>
            <a:ext cx="522898" cy="246221"/>
          </a:xfrm>
          <a:prstGeom prst="rect">
            <a:avLst/>
          </a:prstGeom>
          <a:noFill/>
        </p:spPr>
        <p:txBody>
          <a:bodyPr wrap="square" rtlCol="0">
            <a:spAutoFit/>
          </a:bodyPr>
          <a:lstStyle/>
          <a:p>
            <a:r>
              <a:rPr lang="it-IT" sz="1000" dirty="0"/>
              <a:t>Name</a:t>
            </a:r>
          </a:p>
        </p:txBody>
      </p:sp>
      <p:cxnSp>
        <p:nvCxnSpPr>
          <p:cNvPr id="106" name="Connettore diritto 105">
            <a:extLst>
              <a:ext uri="{FF2B5EF4-FFF2-40B4-BE49-F238E27FC236}">
                <a16:creationId xmlns:a16="http://schemas.microsoft.com/office/drawing/2014/main" id="{47ED7D31-3467-7603-942B-5242F6450ACB}"/>
              </a:ext>
            </a:extLst>
          </p:cNvPr>
          <p:cNvCxnSpPr>
            <a:cxnSpLocks/>
          </p:cNvCxnSpPr>
          <p:nvPr/>
        </p:nvCxnSpPr>
        <p:spPr>
          <a:xfrm flipV="1">
            <a:off x="1296084" y="2682814"/>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e 106">
            <a:extLst>
              <a:ext uri="{FF2B5EF4-FFF2-40B4-BE49-F238E27FC236}">
                <a16:creationId xmlns:a16="http://schemas.microsoft.com/office/drawing/2014/main" id="{988F4ABA-3676-5476-2FA3-6F3298711BA5}"/>
              </a:ext>
            </a:extLst>
          </p:cNvPr>
          <p:cNvSpPr/>
          <p:nvPr/>
        </p:nvSpPr>
        <p:spPr>
          <a:xfrm>
            <a:off x="1242217" y="2947679"/>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9" name="CasellaDiTesto 108">
            <a:extLst>
              <a:ext uri="{FF2B5EF4-FFF2-40B4-BE49-F238E27FC236}">
                <a16:creationId xmlns:a16="http://schemas.microsoft.com/office/drawing/2014/main" id="{98CAC163-4B34-13FF-4A7D-BAA44826AB8B}"/>
              </a:ext>
            </a:extLst>
          </p:cNvPr>
          <p:cNvSpPr txBox="1"/>
          <p:nvPr/>
        </p:nvSpPr>
        <p:spPr>
          <a:xfrm>
            <a:off x="1049773" y="3019320"/>
            <a:ext cx="522898" cy="246221"/>
          </a:xfrm>
          <a:prstGeom prst="rect">
            <a:avLst/>
          </a:prstGeom>
          <a:noFill/>
        </p:spPr>
        <p:txBody>
          <a:bodyPr wrap="square" rtlCol="0">
            <a:spAutoFit/>
          </a:bodyPr>
          <a:lstStyle/>
          <a:p>
            <a:r>
              <a:rPr lang="it-IT" sz="1000" dirty="0"/>
              <a:t>Code</a:t>
            </a:r>
          </a:p>
        </p:txBody>
      </p:sp>
      <p:cxnSp>
        <p:nvCxnSpPr>
          <p:cNvPr id="110" name="Connettore diritto 109">
            <a:extLst>
              <a:ext uri="{FF2B5EF4-FFF2-40B4-BE49-F238E27FC236}">
                <a16:creationId xmlns:a16="http://schemas.microsoft.com/office/drawing/2014/main" id="{1F765B42-C682-78CF-C6B1-83FFDE436106}"/>
              </a:ext>
            </a:extLst>
          </p:cNvPr>
          <p:cNvCxnSpPr>
            <a:cxnSpLocks/>
          </p:cNvCxnSpPr>
          <p:nvPr/>
        </p:nvCxnSpPr>
        <p:spPr>
          <a:xfrm flipV="1">
            <a:off x="1706600" y="2337758"/>
            <a:ext cx="0" cy="481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nettore diritto 111">
            <a:extLst>
              <a:ext uri="{FF2B5EF4-FFF2-40B4-BE49-F238E27FC236}">
                <a16:creationId xmlns:a16="http://schemas.microsoft.com/office/drawing/2014/main" id="{40903B54-E296-E743-A5FA-D75AB1B0AD76}"/>
              </a:ext>
            </a:extLst>
          </p:cNvPr>
          <p:cNvCxnSpPr>
            <a:cxnSpLocks/>
          </p:cNvCxnSpPr>
          <p:nvPr/>
        </p:nvCxnSpPr>
        <p:spPr>
          <a:xfrm>
            <a:off x="1181155" y="2819080"/>
            <a:ext cx="52544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e 116">
            <a:extLst>
              <a:ext uri="{FF2B5EF4-FFF2-40B4-BE49-F238E27FC236}">
                <a16:creationId xmlns:a16="http://schemas.microsoft.com/office/drawing/2014/main" id="{4193FCBB-84A6-36B1-4DA5-A7A600FA3DE0}"/>
              </a:ext>
            </a:extLst>
          </p:cNvPr>
          <p:cNvSpPr/>
          <p:nvPr/>
        </p:nvSpPr>
        <p:spPr>
          <a:xfrm>
            <a:off x="1096334" y="2763886"/>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8" name="CasellaDiTesto 117">
            <a:extLst>
              <a:ext uri="{FF2B5EF4-FFF2-40B4-BE49-F238E27FC236}">
                <a16:creationId xmlns:a16="http://schemas.microsoft.com/office/drawing/2014/main" id="{92AD730A-CAE3-ABBA-752D-9F7386E66362}"/>
              </a:ext>
            </a:extLst>
          </p:cNvPr>
          <p:cNvSpPr txBox="1"/>
          <p:nvPr/>
        </p:nvSpPr>
        <p:spPr>
          <a:xfrm>
            <a:off x="1478180" y="2157832"/>
            <a:ext cx="448573" cy="261610"/>
          </a:xfrm>
          <a:prstGeom prst="rect">
            <a:avLst/>
          </a:prstGeom>
          <a:noFill/>
        </p:spPr>
        <p:txBody>
          <a:bodyPr wrap="square" rtlCol="0">
            <a:spAutoFit/>
          </a:bodyPr>
          <a:lstStyle/>
          <a:p>
            <a:r>
              <a:rPr lang="it-IT" sz="1100" dirty="0"/>
              <a:t>1:1</a:t>
            </a:r>
          </a:p>
        </p:txBody>
      </p:sp>
      <p:sp>
        <p:nvSpPr>
          <p:cNvPr id="119" name="CasellaDiTesto 118">
            <a:extLst>
              <a:ext uri="{FF2B5EF4-FFF2-40B4-BE49-F238E27FC236}">
                <a16:creationId xmlns:a16="http://schemas.microsoft.com/office/drawing/2014/main" id="{0B460522-1527-3316-3378-471CFBA25FA9}"/>
              </a:ext>
            </a:extLst>
          </p:cNvPr>
          <p:cNvSpPr txBox="1"/>
          <p:nvPr/>
        </p:nvSpPr>
        <p:spPr>
          <a:xfrm>
            <a:off x="2727047" y="2155612"/>
            <a:ext cx="448573" cy="261610"/>
          </a:xfrm>
          <a:prstGeom prst="rect">
            <a:avLst/>
          </a:prstGeom>
          <a:noFill/>
        </p:spPr>
        <p:txBody>
          <a:bodyPr wrap="square" rtlCol="0">
            <a:spAutoFit/>
          </a:bodyPr>
          <a:lstStyle/>
          <a:p>
            <a:r>
              <a:rPr lang="it-IT" sz="1100" dirty="0"/>
              <a:t>1:N</a:t>
            </a:r>
          </a:p>
        </p:txBody>
      </p:sp>
      <p:sp>
        <p:nvSpPr>
          <p:cNvPr id="120" name="CasellaDiTesto 119">
            <a:extLst>
              <a:ext uri="{FF2B5EF4-FFF2-40B4-BE49-F238E27FC236}">
                <a16:creationId xmlns:a16="http://schemas.microsoft.com/office/drawing/2014/main" id="{20CEDDD5-9912-C64F-917B-3880F4AFE682}"/>
              </a:ext>
            </a:extLst>
          </p:cNvPr>
          <p:cNvSpPr txBox="1"/>
          <p:nvPr/>
        </p:nvSpPr>
        <p:spPr>
          <a:xfrm>
            <a:off x="555656" y="2681057"/>
            <a:ext cx="448573" cy="261610"/>
          </a:xfrm>
          <a:prstGeom prst="rect">
            <a:avLst/>
          </a:prstGeom>
          <a:noFill/>
        </p:spPr>
        <p:txBody>
          <a:bodyPr wrap="square" rtlCol="0">
            <a:spAutoFit/>
          </a:bodyPr>
          <a:lstStyle/>
          <a:p>
            <a:r>
              <a:rPr lang="it-IT" sz="1100" dirty="0"/>
              <a:t>0:N</a:t>
            </a:r>
          </a:p>
        </p:txBody>
      </p:sp>
      <p:sp>
        <p:nvSpPr>
          <p:cNvPr id="121" name="CasellaDiTesto 120">
            <a:extLst>
              <a:ext uri="{FF2B5EF4-FFF2-40B4-BE49-F238E27FC236}">
                <a16:creationId xmlns:a16="http://schemas.microsoft.com/office/drawing/2014/main" id="{B7362EE8-007B-BE65-D257-B98C75E2BACA}"/>
              </a:ext>
            </a:extLst>
          </p:cNvPr>
          <p:cNvSpPr txBox="1"/>
          <p:nvPr/>
        </p:nvSpPr>
        <p:spPr>
          <a:xfrm>
            <a:off x="5944035" y="2668830"/>
            <a:ext cx="448573" cy="261610"/>
          </a:xfrm>
          <a:prstGeom prst="rect">
            <a:avLst/>
          </a:prstGeom>
          <a:noFill/>
        </p:spPr>
        <p:txBody>
          <a:bodyPr wrap="square" rtlCol="0">
            <a:spAutoFit/>
          </a:bodyPr>
          <a:lstStyle/>
          <a:p>
            <a:r>
              <a:rPr lang="it-IT" sz="1100" dirty="0"/>
              <a:t>1:N</a:t>
            </a:r>
          </a:p>
        </p:txBody>
      </p:sp>
      <p:sp>
        <p:nvSpPr>
          <p:cNvPr id="122" name="CasellaDiTesto 121">
            <a:extLst>
              <a:ext uri="{FF2B5EF4-FFF2-40B4-BE49-F238E27FC236}">
                <a16:creationId xmlns:a16="http://schemas.microsoft.com/office/drawing/2014/main" id="{4102196C-2298-5DA1-F415-3093A4927DE8}"/>
              </a:ext>
            </a:extLst>
          </p:cNvPr>
          <p:cNvSpPr txBox="1"/>
          <p:nvPr/>
        </p:nvSpPr>
        <p:spPr>
          <a:xfrm>
            <a:off x="6516063" y="1526389"/>
            <a:ext cx="1030222" cy="246221"/>
          </a:xfrm>
          <a:prstGeom prst="rect">
            <a:avLst/>
          </a:prstGeom>
          <a:noFill/>
        </p:spPr>
        <p:txBody>
          <a:bodyPr wrap="square" rtlCol="0">
            <a:spAutoFit/>
          </a:bodyPr>
          <a:lstStyle/>
          <a:p>
            <a:r>
              <a:rPr lang="it-IT" sz="1000" dirty="0"/>
              <a:t>EmployeeCode*</a:t>
            </a:r>
          </a:p>
        </p:txBody>
      </p:sp>
      <p:sp>
        <p:nvSpPr>
          <p:cNvPr id="123" name="Ovale 122">
            <a:extLst>
              <a:ext uri="{FF2B5EF4-FFF2-40B4-BE49-F238E27FC236}">
                <a16:creationId xmlns:a16="http://schemas.microsoft.com/office/drawing/2014/main" id="{C96D16C7-ADB1-30CB-6FAC-450ECB26734B}"/>
              </a:ext>
            </a:extLst>
          </p:cNvPr>
          <p:cNvSpPr/>
          <p:nvPr/>
        </p:nvSpPr>
        <p:spPr>
          <a:xfrm>
            <a:off x="6710445" y="1803555"/>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4" name="CasellaDiTesto 93">
            <a:extLst>
              <a:ext uri="{FF2B5EF4-FFF2-40B4-BE49-F238E27FC236}">
                <a16:creationId xmlns:a16="http://schemas.microsoft.com/office/drawing/2014/main" id="{D142385A-855D-D4EB-04D2-310560C073D2}"/>
              </a:ext>
            </a:extLst>
          </p:cNvPr>
          <p:cNvSpPr txBox="1"/>
          <p:nvPr/>
        </p:nvSpPr>
        <p:spPr>
          <a:xfrm>
            <a:off x="6534734" y="3326508"/>
            <a:ext cx="809578" cy="261610"/>
          </a:xfrm>
          <a:prstGeom prst="rect">
            <a:avLst/>
          </a:prstGeom>
          <a:noFill/>
        </p:spPr>
        <p:txBody>
          <a:bodyPr wrap="square" rtlCol="0">
            <a:spAutoFit/>
          </a:bodyPr>
          <a:lstStyle/>
          <a:p>
            <a:r>
              <a:rPr lang="it-IT" sz="1100" dirty="0"/>
              <a:t>evaluates</a:t>
            </a:r>
          </a:p>
        </p:txBody>
      </p:sp>
      <p:sp>
        <p:nvSpPr>
          <p:cNvPr id="99" name="CasellaDiTesto 98">
            <a:extLst>
              <a:ext uri="{FF2B5EF4-FFF2-40B4-BE49-F238E27FC236}">
                <a16:creationId xmlns:a16="http://schemas.microsoft.com/office/drawing/2014/main" id="{E75A9B06-8D46-FD26-31B2-01BCD069312B}"/>
              </a:ext>
            </a:extLst>
          </p:cNvPr>
          <p:cNvSpPr txBox="1"/>
          <p:nvPr/>
        </p:nvSpPr>
        <p:spPr>
          <a:xfrm>
            <a:off x="4747265" y="2007671"/>
            <a:ext cx="726893" cy="261610"/>
          </a:xfrm>
          <a:prstGeom prst="rect">
            <a:avLst/>
          </a:prstGeom>
          <a:noFill/>
        </p:spPr>
        <p:txBody>
          <a:bodyPr wrap="square" rtlCol="0">
            <a:spAutoFit/>
          </a:bodyPr>
          <a:lstStyle/>
          <a:p>
            <a:r>
              <a:rPr lang="it-IT" sz="1100" dirty="0"/>
              <a:t>associate</a:t>
            </a:r>
          </a:p>
        </p:txBody>
      </p:sp>
      <p:cxnSp>
        <p:nvCxnSpPr>
          <p:cNvPr id="12" name="Connettore diritto 11">
            <a:extLst>
              <a:ext uri="{FF2B5EF4-FFF2-40B4-BE49-F238E27FC236}">
                <a16:creationId xmlns:a16="http://schemas.microsoft.com/office/drawing/2014/main" id="{CCE242CA-1B64-7671-457E-376D1411A2E0}"/>
              </a:ext>
            </a:extLst>
          </p:cNvPr>
          <p:cNvCxnSpPr>
            <a:cxnSpLocks/>
          </p:cNvCxnSpPr>
          <p:nvPr/>
        </p:nvCxnSpPr>
        <p:spPr>
          <a:xfrm>
            <a:off x="6863096" y="2787018"/>
            <a:ext cx="546982" cy="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1D14C1E6-AC50-7402-12D9-B581CE61816B}"/>
              </a:ext>
            </a:extLst>
          </p:cNvPr>
          <p:cNvCxnSpPr>
            <a:cxnSpLocks/>
          </p:cNvCxnSpPr>
          <p:nvPr/>
        </p:nvCxnSpPr>
        <p:spPr>
          <a:xfrm flipV="1">
            <a:off x="7410078" y="2286417"/>
            <a:ext cx="0" cy="50596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62C6896D-0C2B-913C-7703-CBF3C84C527F}"/>
              </a:ext>
            </a:extLst>
          </p:cNvPr>
          <p:cNvSpPr/>
          <p:nvPr/>
        </p:nvSpPr>
        <p:spPr>
          <a:xfrm>
            <a:off x="6792258" y="2731406"/>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1" name="CasellaDiTesto 110">
            <a:extLst>
              <a:ext uri="{FF2B5EF4-FFF2-40B4-BE49-F238E27FC236}">
                <a16:creationId xmlns:a16="http://schemas.microsoft.com/office/drawing/2014/main" id="{5780969B-0187-E379-E47F-CF1722950D88}"/>
              </a:ext>
            </a:extLst>
          </p:cNvPr>
          <p:cNvSpPr txBox="1"/>
          <p:nvPr/>
        </p:nvSpPr>
        <p:spPr>
          <a:xfrm>
            <a:off x="8073899" y="1967834"/>
            <a:ext cx="454468" cy="261610"/>
          </a:xfrm>
          <a:prstGeom prst="rect">
            <a:avLst/>
          </a:prstGeom>
          <a:noFill/>
        </p:spPr>
        <p:txBody>
          <a:bodyPr wrap="square" rtlCol="0">
            <a:spAutoFit/>
          </a:bodyPr>
          <a:lstStyle/>
          <a:p>
            <a:r>
              <a:rPr lang="it-IT" sz="1100" dirty="0"/>
              <a:t>asks</a:t>
            </a:r>
          </a:p>
        </p:txBody>
      </p:sp>
    </p:spTree>
    <p:extLst>
      <p:ext uri="{BB962C8B-B14F-4D97-AF65-F5344CB8AC3E}">
        <p14:creationId xmlns:p14="http://schemas.microsoft.com/office/powerpoint/2010/main" val="224478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Local database schema (1/3)</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08610"/>
            <a:ext cx="10515600" cy="5445760"/>
          </a:xfrm>
        </p:spPr>
        <p:txBody>
          <a:bodyPr>
            <a:normAutofit/>
          </a:bodyPr>
          <a:lstStyle/>
          <a:p>
            <a:pPr marL="0" indent="0">
              <a:spcBef>
                <a:spcPts val="360"/>
              </a:spcBef>
              <a:buSzPts val="1800"/>
              <a:buNone/>
            </a:pPr>
            <a:endParaRPr lang="en-US" sz="1600" dirty="0">
              <a:latin typeface="Courier New"/>
              <a:cs typeface="Courier New"/>
            </a:endParaRPr>
          </a:p>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CLIENT</a:t>
            </a:r>
            <a:r>
              <a:rPr lang="en-US" sz="1600" dirty="0">
                <a:latin typeface="Courier New"/>
                <a:cs typeface="Courier New"/>
              </a:rPr>
              <a:t>` (</a:t>
            </a:r>
          </a:p>
          <a:p>
            <a:pPr marL="0" indent="0">
              <a:spcBef>
                <a:spcPts val="360"/>
              </a:spcBef>
              <a:buSzPts val="1800"/>
              <a:buNone/>
            </a:pPr>
            <a:r>
              <a:rPr lang="en-US" sz="1600" dirty="0">
                <a:latin typeface="Courier New"/>
                <a:cs typeface="Courier New"/>
              </a:rPr>
              <a:t>  `Username` varchar(45) NOT NULL,</a:t>
            </a:r>
          </a:p>
          <a:p>
            <a:pPr marL="0" indent="0">
              <a:spcBef>
                <a:spcPts val="360"/>
              </a:spcBef>
              <a:buSzPts val="1800"/>
              <a:buNone/>
            </a:pPr>
            <a:r>
              <a:rPr lang="en-US" sz="1600" dirty="0">
                <a:latin typeface="Courier New"/>
                <a:cs typeface="Courier New"/>
              </a:rPr>
              <a:t>  `Password` varchar(45) NOT NULL,</a:t>
            </a:r>
          </a:p>
          <a:p>
            <a:pPr marL="0" indent="0">
              <a:spcBef>
                <a:spcPts val="360"/>
              </a:spcBef>
              <a:buSzPts val="1800"/>
              <a:buNone/>
            </a:pPr>
            <a:r>
              <a:rPr lang="en-US" sz="1600" dirty="0">
                <a:latin typeface="Courier New"/>
                <a:cs typeface="Courier New"/>
              </a:rPr>
              <a:t>  PRIMARY KEY (`Username`)</a:t>
            </a:r>
          </a:p>
          <a:p>
            <a:pPr marL="0" indent="0">
              <a:spcBef>
                <a:spcPts val="360"/>
              </a:spcBef>
              <a:buSzPts val="1800"/>
              <a:buNone/>
            </a:pPr>
            <a:r>
              <a:rPr lang="en-US" sz="1600" dirty="0">
                <a:latin typeface="Courier New"/>
                <a:cs typeface="Courier New"/>
              </a:rPr>
              <a:t>)</a:t>
            </a:r>
          </a:p>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EMPLOYEE</a:t>
            </a:r>
            <a:r>
              <a:rPr lang="en-US" sz="1600" dirty="0">
                <a:latin typeface="Courier New"/>
                <a:cs typeface="Courier New"/>
              </a:rPr>
              <a:t>` (</a:t>
            </a:r>
          </a:p>
          <a:p>
            <a:pPr marL="0" indent="0">
              <a:spcBef>
                <a:spcPts val="360"/>
              </a:spcBef>
              <a:buSzPts val="1800"/>
              <a:buNone/>
            </a:pPr>
            <a:r>
              <a:rPr lang="en-US" sz="1600" dirty="0">
                <a:latin typeface="Courier New"/>
                <a:cs typeface="Courier New"/>
              </a:rPr>
              <a:t>  `Username` varchar(45) NOT NULL,</a:t>
            </a:r>
          </a:p>
          <a:p>
            <a:pPr marL="0" indent="0">
              <a:spcBef>
                <a:spcPts val="360"/>
              </a:spcBef>
              <a:buSzPts val="1800"/>
              <a:buNone/>
            </a:pPr>
            <a:r>
              <a:rPr lang="en-US" sz="1600" dirty="0">
                <a:latin typeface="Courier New"/>
                <a:cs typeface="Courier New"/>
              </a:rPr>
              <a:t>  `Password` varchar(45) NOT NULL,</a:t>
            </a:r>
          </a:p>
          <a:p>
            <a:pPr marL="0" indent="0">
              <a:spcBef>
                <a:spcPts val="360"/>
              </a:spcBef>
              <a:buSzPts val="1800"/>
              <a:buNone/>
            </a:pPr>
            <a:r>
              <a:rPr lang="en-US" sz="1600" dirty="0">
                <a:latin typeface="Courier New"/>
                <a:cs typeface="Courier New"/>
              </a:rPr>
              <a:t>  PRIMARY KEY (`Username`)</a:t>
            </a:r>
          </a:p>
          <a:p>
            <a:pPr marL="0" indent="0">
              <a:spcBef>
                <a:spcPts val="360"/>
              </a:spcBef>
              <a:buSzPts val="1800"/>
              <a:buNone/>
            </a:pPr>
            <a:r>
              <a:rPr lang="en-US" sz="1600" dirty="0">
                <a:latin typeface="Courier New"/>
                <a:cs typeface="Courier New"/>
              </a:rPr>
              <a:t>)</a:t>
            </a:r>
          </a:p>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PRODUCT</a:t>
            </a:r>
            <a:r>
              <a:rPr lang="en-US" sz="1600" dirty="0">
                <a:latin typeface="Courier New"/>
                <a:cs typeface="Courier New"/>
              </a:rPr>
              <a:t>` (</a:t>
            </a:r>
          </a:p>
          <a:p>
            <a:pPr marL="0" indent="0">
              <a:spcBef>
                <a:spcPts val="360"/>
              </a:spcBef>
              <a:buSzPts val="1800"/>
              <a:buNone/>
            </a:pPr>
            <a:r>
              <a:rPr lang="en-US" sz="1600" dirty="0">
                <a:latin typeface="Courier New"/>
                <a:cs typeface="Courier New"/>
              </a:rPr>
              <a:t>  `Code` varchar(45) NOT NULL,</a:t>
            </a:r>
          </a:p>
          <a:p>
            <a:pPr marL="0" indent="0">
              <a:spcBef>
                <a:spcPts val="360"/>
              </a:spcBef>
              <a:buSzPts val="1800"/>
              <a:buNone/>
            </a:pPr>
            <a:r>
              <a:rPr lang="en-US" sz="1600" dirty="0">
                <a:latin typeface="Courier New"/>
                <a:cs typeface="Courier New"/>
              </a:rPr>
              <a:t>  `Name` varchar(45) NOT NULL,</a:t>
            </a:r>
          </a:p>
          <a:p>
            <a:pPr marL="0" indent="0">
              <a:spcBef>
                <a:spcPts val="360"/>
              </a:spcBef>
              <a:buSzPts val="1800"/>
              <a:buNone/>
            </a:pPr>
            <a:r>
              <a:rPr lang="en-US" sz="1600" dirty="0">
                <a:latin typeface="Courier New"/>
                <a:cs typeface="Courier New"/>
              </a:rPr>
              <a:t>  `ImgPath` varchar(255) NOT NULL,</a:t>
            </a:r>
          </a:p>
          <a:p>
            <a:pPr marL="0" indent="0">
              <a:spcBef>
                <a:spcPts val="360"/>
              </a:spcBef>
              <a:buSzPts val="1800"/>
              <a:buNone/>
            </a:pPr>
            <a:r>
              <a:rPr lang="en-US" sz="1600" dirty="0">
                <a:latin typeface="Courier New"/>
                <a:cs typeface="Courier New"/>
              </a:rPr>
              <a:t>  PRIMARY KEY (`Code`)</a:t>
            </a:r>
          </a:p>
          <a:p>
            <a:pPr marL="0" indent="0">
              <a:spcBef>
                <a:spcPts val="360"/>
              </a:spcBef>
              <a:buSzPts val="1800"/>
              <a:buNone/>
            </a:pPr>
            <a:r>
              <a:rPr lang="en-US" sz="1600" dirty="0">
                <a:latin typeface="Courier New"/>
                <a:cs typeface="Courier New"/>
              </a:rPr>
              <a:t>) </a:t>
            </a:r>
          </a:p>
          <a:p>
            <a:pPr marL="0" indent="0">
              <a:spcBef>
                <a:spcPts val="360"/>
              </a:spcBef>
              <a:buSzPts val="1800"/>
              <a:buNone/>
            </a:pPr>
            <a:endParaRPr lang="en-US" sz="1600" dirty="0">
              <a:latin typeface="Courier New"/>
              <a:cs typeface="Courier New"/>
            </a:endParaRPr>
          </a:p>
          <a:p>
            <a:pPr marL="0" indent="0">
              <a:spcBef>
                <a:spcPts val="360"/>
              </a:spcBef>
              <a:buSzPts val="1800"/>
              <a:buNone/>
            </a:pPr>
            <a:endParaRPr lang="en-US" sz="1600" dirty="0">
              <a:latin typeface="Courier New"/>
              <a:cs typeface="Courier New"/>
            </a:endParaRPr>
          </a:p>
        </p:txBody>
      </p:sp>
    </p:spTree>
    <p:extLst>
      <p:ext uri="{BB962C8B-B14F-4D97-AF65-F5344CB8AC3E}">
        <p14:creationId xmlns:p14="http://schemas.microsoft.com/office/powerpoint/2010/main" val="127599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Local database schema (2/3)</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lnSpcReduction="10000"/>
          </a:bodyPr>
          <a:lstStyle/>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it-IT" sz="1600" dirty="0">
                <a:latin typeface="Courier New"/>
                <a:cs typeface="Courier New"/>
              </a:rPr>
              <a:t>CREATE TABLE `</a:t>
            </a:r>
            <a:r>
              <a:rPr lang="it-IT" sz="1600" b="1" dirty="0">
                <a:latin typeface="Courier New"/>
                <a:cs typeface="Courier New"/>
              </a:rPr>
              <a:t>OPTION</a:t>
            </a:r>
            <a:r>
              <a:rPr lang="it-IT" sz="1600" dirty="0">
                <a:latin typeface="Courier New"/>
                <a:cs typeface="Courier New"/>
              </a:rPr>
              <a:t>` (</a:t>
            </a:r>
          </a:p>
          <a:p>
            <a:pPr marL="0" indent="0">
              <a:spcBef>
                <a:spcPts val="360"/>
              </a:spcBef>
              <a:buSzPts val="1800"/>
              <a:buNone/>
            </a:pPr>
            <a:r>
              <a:rPr lang="it-IT" sz="1600" dirty="0">
                <a:latin typeface="Courier New"/>
                <a:cs typeface="Courier New"/>
              </a:rPr>
              <a:t>  `Code` varchar(45) NOT NULL,</a:t>
            </a:r>
          </a:p>
          <a:p>
            <a:pPr marL="0" indent="0">
              <a:spcBef>
                <a:spcPts val="360"/>
              </a:spcBef>
              <a:buSzPts val="1800"/>
              <a:buNone/>
            </a:pPr>
            <a:r>
              <a:rPr lang="it-IT" sz="1600" dirty="0">
                <a:latin typeface="Courier New"/>
                <a:cs typeface="Courier New"/>
              </a:rPr>
              <a:t>  `ProductCode` varchar(45) NOT NULL,</a:t>
            </a:r>
          </a:p>
          <a:p>
            <a:pPr marL="0" indent="0">
              <a:spcBef>
                <a:spcPts val="360"/>
              </a:spcBef>
              <a:buSzPts val="1800"/>
              <a:buNone/>
            </a:pPr>
            <a:r>
              <a:rPr lang="it-IT" sz="1600" dirty="0">
                <a:latin typeface="Courier New"/>
                <a:cs typeface="Courier New"/>
              </a:rPr>
              <a:t>  `Type` enum('Normale','In_Offerta') NOT NULL,</a:t>
            </a:r>
          </a:p>
          <a:p>
            <a:pPr marL="0" indent="0">
              <a:spcBef>
                <a:spcPts val="360"/>
              </a:spcBef>
              <a:buSzPts val="1800"/>
              <a:buNone/>
            </a:pPr>
            <a:r>
              <a:rPr lang="it-IT" sz="1600" dirty="0">
                <a:latin typeface="Courier New"/>
                <a:cs typeface="Courier New"/>
              </a:rPr>
              <a:t>  `Name` varchar(45) NOT NULL,</a:t>
            </a:r>
          </a:p>
          <a:p>
            <a:pPr marL="0" indent="0">
              <a:spcBef>
                <a:spcPts val="360"/>
              </a:spcBef>
              <a:buSzPts val="1800"/>
              <a:buNone/>
            </a:pPr>
            <a:r>
              <a:rPr lang="it-IT" sz="1600" dirty="0">
                <a:latin typeface="Courier New"/>
                <a:cs typeface="Courier New"/>
              </a:rPr>
              <a:t>  PRIMARY KEY (`Code`),</a:t>
            </a:r>
          </a:p>
          <a:p>
            <a:pPr marL="0" indent="0">
              <a:spcBef>
                <a:spcPts val="360"/>
              </a:spcBef>
              <a:buSzPts val="1800"/>
              <a:buNone/>
            </a:pPr>
            <a:r>
              <a:rPr lang="it-IT" sz="1600" dirty="0">
                <a:latin typeface="Courier New"/>
                <a:cs typeface="Courier New"/>
              </a:rPr>
              <a:t>  KEY `Code_idx` (`ProductCode`),</a:t>
            </a:r>
          </a:p>
          <a:p>
            <a:pPr marL="0" indent="0">
              <a:spcBef>
                <a:spcPts val="360"/>
              </a:spcBef>
              <a:buSzPts val="1800"/>
              <a:buNone/>
            </a:pPr>
            <a:r>
              <a:rPr lang="it-IT" sz="1600" dirty="0">
                <a:latin typeface="Courier New"/>
                <a:cs typeface="Courier New"/>
              </a:rPr>
              <a:t>  CONSTRAINT `ProductForeignKey` FOREIGN KEY (`ProductCode`) REFERENCES `PRODUCT` (`Code`)</a:t>
            </a:r>
          </a:p>
          <a:p>
            <a:pPr marL="0" indent="0">
              <a:spcBef>
                <a:spcPts val="360"/>
              </a:spcBef>
              <a:buSzPts val="1800"/>
              <a:buNone/>
            </a:pPr>
            <a:r>
              <a:rPr lang="it-IT" sz="1600" dirty="0">
                <a:latin typeface="Courier New"/>
                <a:cs typeface="Courier New"/>
              </a:rPr>
              <a:t>)</a:t>
            </a:r>
          </a:p>
          <a:p>
            <a:pPr marL="0" indent="0">
              <a:spcBef>
                <a:spcPts val="360"/>
              </a:spcBef>
              <a:buSzPts val="1800"/>
              <a:buNone/>
            </a:pPr>
            <a:endParaRPr lang="it-IT" sz="1600" dirty="0">
              <a:latin typeface="Courier New"/>
              <a:cs typeface="Courier New"/>
            </a:endParaRPr>
          </a:p>
          <a:p>
            <a:pPr marL="0" indent="0">
              <a:spcBef>
                <a:spcPts val="360"/>
              </a:spcBef>
              <a:buSzPts val="1800"/>
              <a:buNone/>
            </a:pPr>
            <a:r>
              <a:rPr lang="it-IT" sz="1600" dirty="0">
                <a:latin typeface="Courier New"/>
                <a:cs typeface="Courier New"/>
              </a:rPr>
              <a:t>CREATE TABLE `</a:t>
            </a:r>
            <a:r>
              <a:rPr lang="it-IT" sz="1600" b="1" dirty="0">
                <a:latin typeface="Courier New"/>
                <a:cs typeface="Courier New"/>
              </a:rPr>
              <a:t>OPTIONSINPREVENTIVE</a:t>
            </a:r>
            <a:r>
              <a:rPr lang="it-IT" sz="1600" dirty="0">
                <a:latin typeface="Courier New"/>
                <a:cs typeface="Courier New"/>
              </a:rPr>
              <a:t>` (</a:t>
            </a:r>
          </a:p>
          <a:p>
            <a:pPr marL="0" indent="0">
              <a:spcBef>
                <a:spcPts val="360"/>
              </a:spcBef>
              <a:buSzPts val="1800"/>
              <a:buNone/>
            </a:pPr>
            <a:r>
              <a:rPr lang="it-IT" sz="1600" dirty="0">
                <a:latin typeface="Courier New"/>
                <a:cs typeface="Courier New"/>
              </a:rPr>
              <a:t>  `IDPreventive` varchar(45) NOT NULL,</a:t>
            </a:r>
          </a:p>
          <a:p>
            <a:pPr marL="0" indent="0">
              <a:spcBef>
                <a:spcPts val="360"/>
              </a:spcBef>
              <a:buSzPts val="1800"/>
              <a:buNone/>
            </a:pPr>
            <a:r>
              <a:rPr lang="it-IT" sz="1600" dirty="0">
                <a:latin typeface="Courier New"/>
                <a:cs typeface="Courier New"/>
              </a:rPr>
              <a:t>  `OptionCode` varchar(45) NOT NULL,</a:t>
            </a:r>
          </a:p>
          <a:p>
            <a:pPr marL="0" indent="0">
              <a:spcBef>
                <a:spcPts val="360"/>
              </a:spcBef>
              <a:buSzPts val="1800"/>
              <a:buNone/>
            </a:pPr>
            <a:r>
              <a:rPr lang="it-IT" sz="1600" dirty="0">
                <a:latin typeface="Courier New"/>
                <a:cs typeface="Courier New"/>
              </a:rPr>
              <a:t>  PRIMARY KEY (`IDPreventive`,`OptionCode`),</a:t>
            </a:r>
          </a:p>
          <a:p>
            <a:pPr marL="0" indent="0">
              <a:spcBef>
                <a:spcPts val="360"/>
              </a:spcBef>
              <a:buSzPts val="1800"/>
              <a:buNone/>
            </a:pPr>
            <a:r>
              <a:rPr lang="it-IT" sz="1600" dirty="0">
                <a:latin typeface="Courier New"/>
                <a:cs typeface="Courier New"/>
              </a:rPr>
              <a:t>  KEY `OptionForeignKey_idx` (`OptionCode`),</a:t>
            </a:r>
          </a:p>
          <a:p>
            <a:pPr marL="0" indent="0">
              <a:spcBef>
                <a:spcPts val="360"/>
              </a:spcBef>
              <a:buSzPts val="1800"/>
              <a:buNone/>
            </a:pPr>
            <a:r>
              <a:rPr lang="it-IT" sz="1600" dirty="0">
                <a:latin typeface="Courier New"/>
                <a:cs typeface="Courier New"/>
              </a:rPr>
              <a:t>  CONSTRAINT `OptionForeignKey` FOREIGN KEY (`OptionCode`) REFERENCES `OPTION` (`Code`),</a:t>
            </a:r>
          </a:p>
          <a:p>
            <a:pPr marL="0" indent="0">
              <a:spcBef>
                <a:spcPts val="360"/>
              </a:spcBef>
              <a:buSzPts val="1800"/>
              <a:buNone/>
            </a:pPr>
            <a:r>
              <a:rPr lang="it-IT" sz="1600" dirty="0">
                <a:latin typeface="Courier New"/>
                <a:cs typeface="Courier New"/>
              </a:rPr>
              <a:t>  CONSTRAINT `PreventiveForeignKey` FOREIGN KEY (`IDPreventive`) REFERENCES `PREVENTIVE` (`ID`)</a:t>
            </a:r>
          </a:p>
          <a:p>
            <a:pPr marL="0" indent="0">
              <a:spcBef>
                <a:spcPts val="360"/>
              </a:spcBef>
              <a:buSzPts val="1800"/>
              <a:buNone/>
            </a:pPr>
            <a:r>
              <a:rPr lang="it-IT" sz="1600" dirty="0">
                <a:latin typeface="Courier New"/>
                <a:cs typeface="Courier New"/>
              </a:rPr>
              <a:t>) </a:t>
            </a:r>
          </a:p>
        </p:txBody>
      </p:sp>
    </p:spTree>
    <p:extLst>
      <p:ext uri="{BB962C8B-B14F-4D97-AF65-F5344CB8AC3E}">
        <p14:creationId xmlns:p14="http://schemas.microsoft.com/office/powerpoint/2010/main" val="341363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Local database schema (3/3)</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a:bodyPr>
          <a:lstStyle/>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PREVENTIVE</a:t>
            </a:r>
            <a:r>
              <a:rPr lang="en-US" sz="1600" dirty="0">
                <a:latin typeface="Courier New"/>
                <a:cs typeface="Courier New"/>
              </a:rPr>
              <a:t>` (</a:t>
            </a:r>
          </a:p>
          <a:p>
            <a:pPr marL="0" indent="0">
              <a:spcBef>
                <a:spcPts val="360"/>
              </a:spcBef>
              <a:buSzPts val="1800"/>
              <a:buNone/>
            </a:pPr>
            <a:r>
              <a:rPr lang="en-US" sz="1600" dirty="0">
                <a:latin typeface="Courier New"/>
                <a:cs typeface="Courier New"/>
              </a:rPr>
              <a:t>  `ID` varchar(45) NOT NULL,</a:t>
            </a:r>
          </a:p>
          <a:p>
            <a:pPr marL="0" indent="0">
              <a:spcBef>
                <a:spcPts val="360"/>
              </a:spcBef>
              <a:buSzPts val="1800"/>
              <a:buNone/>
            </a:pPr>
            <a:r>
              <a:rPr lang="en-US" sz="1600" dirty="0">
                <a:latin typeface="Courier New"/>
                <a:cs typeface="Courier New"/>
              </a:rPr>
              <a:t>  `ClientUsername` varchar(45) NOT NULL,</a:t>
            </a:r>
          </a:p>
          <a:p>
            <a:pPr marL="0" indent="0">
              <a:spcBef>
                <a:spcPts val="360"/>
              </a:spcBef>
              <a:buSzPts val="1800"/>
              <a:buNone/>
            </a:pPr>
            <a:r>
              <a:rPr lang="en-US" sz="1600" dirty="0">
                <a:latin typeface="Courier New"/>
                <a:cs typeface="Courier New"/>
              </a:rPr>
              <a:t>  `ProductCode` varchar(45) NOT NULL,</a:t>
            </a:r>
          </a:p>
          <a:p>
            <a:pPr marL="0" indent="0">
              <a:spcBef>
                <a:spcPts val="360"/>
              </a:spcBef>
              <a:buSzPts val="1800"/>
              <a:buNone/>
            </a:pPr>
            <a:r>
              <a:rPr lang="en-US" sz="1600" dirty="0">
                <a:latin typeface="Courier New"/>
                <a:cs typeface="Courier New"/>
              </a:rPr>
              <a:t>  `EmployeeUsername` varchar(45) DEFAULT NULL,</a:t>
            </a:r>
          </a:p>
          <a:p>
            <a:pPr marL="0" indent="0">
              <a:spcBef>
                <a:spcPts val="360"/>
              </a:spcBef>
              <a:buSzPts val="1800"/>
              <a:buNone/>
            </a:pPr>
            <a:r>
              <a:rPr lang="en-US" sz="1600" dirty="0">
                <a:latin typeface="Courier New"/>
                <a:cs typeface="Courier New"/>
              </a:rPr>
              <a:t>  `Price` float DEFAULT '0’,</a:t>
            </a:r>
          </a:p>
          <a:p>
            <a:pPr marL="0" indent="0">
              <a:spcBef>
                <a:spcPts val="360"/>
              </a:spcBef>
              <a:buSzPts val="1800"/>
              <a:buNone/>
            </a:pPr>
            <a:r>
              <a:rPr lang="en-US" sz="1600" dirty="0">
                <a:latin typeface="Courier New"/>
                <a:cs typeface="Courier New"/>
              </a:rPr>
              <a:t>  PRIMARY KEY (`ID`),</a:t>
            </a:r>
          </a:p>
          <a:p>
            <a:pPr marL="0" indent="0">
              <a:spcBef>
                <a:spcPts val="360"/>
              </a:spcBef>
              <a:buSzPts val="1800"/>
              <a:buNone/>
            </a:pPr>
            <a:r>
              <a:rPr lang="en-US" sz="1600" dirty="0">
                <a:latin typeface="Courier New"/>
                <a:cs typeface="Courier New"/>
              </a:rPr>
              <a:t>  KEY `fk_PREVENTIVE_1_idx1` (`EmployeeUsername`),</a:t>
            </a:r>
          </a:p>
          <a:p>
            <a:pPr marL="0" indent="0">
              <a:spcBef>
                <a:spcPts val="360"/>
              </a:spcBef>
              <a:buSzPts val="1800"/>
              <a:buNone/>
            </a:pPr>
            <a:r>
              <a:rPr lang="en-US" sz="1600" dirty="0">
                <a:latin typeface="Courier New"/>
                <a:cs typeface="Courier New"/>
              </a:rPr>
              <a:t>  KEY `ClientForeignKey_idx` (`ClientUsername`),</a:t>
            </a:r>
          </a:p>
          <a:p>
            <a:pPr marL="0" indent="0">
              <a:spcBef>
                <a:spcPts val="360"/>
              </a:spcBef>
              <a:buSzPts val="1800"/>
              <a:buNone/>
            </a:pPr>
            <a:r>
              <a:rPr lang="en-US" sz="1600" dirty="0">
                <a:latin typeface="Courier New"/>
                <a:cs typeface="Courier New"/>
              </a:rPr>
              <a:t>  KEY `ProductForeignKey_idx` (`ProductCode`),</a:t>
            </a:r>
          </a:p>
          <a:p>
            <a:pPr marL="0" indent="0">
              <a:spcBef>
                <a:spcPts val="360"/>
              </a:spcBef>
              <a:buSzPts val="1800"/>
              <a:buNone/>
            </a:pPr>
            <a:r>
              <a:rPr lang="en-US" sz="1600" dirty="0">
                <a:latin typeface="Courier New"/>
                <a:cs typeface="Courier New"/>
              </a:rPr>
              <a:t>  CONSTRAINT `fk_PREVENTIVE_1` FOREIGN KEY (`ClientUsername`) REFERENCES `CLIENT` (`Username`),</a:t>
            </a:r>
          </a:p>
          <a:p>
            <a:pPr marL="0" indent="0">
              <a:spcBef>
                <a:spcPts val="360"/>
              </a:spcBef>
              <a:buSzPts val="1800"/>
              <a:buNone/>
            </a:pPr>
            <a:r>
              <a:rPr lang="en-US" sz="1600" dirty="0">
                <a:latin typeface="Courier New"/>
                <a:cs typeface="Courier New"/>
              </a:rPr>
              <a:t>  CONSTRAINT `fk_PREVENTIVE_2` FOREIGN KEY (`EmployeeUsername`) REFERENCES `EMPLOYEE` (`Username`),</a:t>
            </a:r>
          </a:p>
          <a:p>
            <a:pPr marL="0" indent="0">
              <a:spcBef>
                <a:spcPts val="360"/>
              </a:spcBef>
              <a:buSzPts val="1800"/>
              <a:buNone/>
            </a:pPr>
            <a:r>
              <a:rPr lang="en-US" sz="1600" dirty="0">
                <a:latin typeface="Courier New"/>
                <a:cs typeface="Courier New"/>
              </a:rPr>
              <a:t>  CONSTRAINT `fk_PREVENTIVE_3` FOREIGN KEY (`ProductCode`) REFERENCES `PRODUCT` (`Code`)</a:t>
            </a:r>
          </a:p>
          <a:p>
            <a:pPr marL="0" indent="0">
              <a:spcBef>
                <a:spcPts val="360"/>
              </a:spcBef>
              <a:buSzPts val="1800"/>
              <a:buNone/>
            </a:pPr>
            <a:r>
              <a:rPr lang="en-US" sz="1600" dirty="0">
                <a:latin typeface="Courier New"/>
                <a:cs typeface="Courier New"/>
              </a:rPr>
              <a:t>) </a:t>
            </a:r>
          </a:p>
        </p:txBody>
      </p:sp>
    </p:spTree>
    <p:extLst>
      <p:ext uri="{BB962C8B-B14F-4D97-AF65-F5344CB8AC3E}">
        <p14:creationId xmlns:p14="http://schemas.microsoft.com/office/powerpoint/2010/main" val="381461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r>
              <a:rPr lang="it-IT" sz="3600" dirty="0"/>
              <a:t>Application requirements analysis</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fontScale="85000" lnSpcReduction="10000"/>
          </a:bodyPr>
          <a:lstStyle/>
          <a:p>
            <a:pPr marL="0" indent="0">
              <a:lnSpc>
                <a:spcPct val="110000"/>
              </a:lnSpc>
              <a:buNone/>
            </a:pPr>
            <a:r>
              <a:rPr lang="it-IT" sz="1800" b="0" i="0" u="none" strike="noStrike" baseline="0" dirty="0">
                <a:solidFill>
                  <a:srgbClr val="000000"/>
                </a:solidFill>
                <a:latin typeface="Arial" panose="020B0604020202020204" pitchFamily="34" charset="0"/>
              </a:rPr>
              <a:t>Un’applicazione web consente la gestione di richieste di preventivi per prodotti personalizzati. L’applicazione </a:t>
            </a:r>
            <a:r>
              <a:rPr lang="it-IT" sz="1800" b="0" i="0" u="none" strike="noStrike" baseline="0" dirty="0">
                <a:solidFill>
                  <a:srgbClr val="0070C0"/>
                </a:solidFill>
                <a:latin typeface="Arial" panose="020B0604020202020204" pitchFamily="34" charset="0"/>
              </a:rPr>
              <a:t>supporta</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chemeClr val="accent2">
                    <a:lumMod val="50000"/>
                  </a:schemeClr>
                </a:solidFill>
                <a:latin typeface="Arial" panose="020B0604020202020204" pitchFamily="34" charset="0"/>
              </a:rPr>
              <a:t>registrazione</a:t>
            </a:r>
            <a:r>
              <a:rPr lang="it-IT" sz="1800" b="0" i="0" u="none" strike="noStrike" baseline="0" dirty="0">
                <a:solidFill>
                  <a:srgbClr val="000000"/>
                </a:solidFill>
                <a:latin typeface="Arial" panose="020B0604020202020204" pitchFamily="34" charset="0"/>
              </a:rPr>
              <a:t> e </a:t>
            </a:r>
            <a:r>
              <a:rPr lang="it-IT" sz="1800" b="0" i="0" u="none" strike="noStrike" baseline="0" dirty="0">
                <a:solidFill>
                  <a:schemeClr val="accent2">
                    <a:lumMod val="50000"/>
                  </a:schemeClr>
                </a:solidFill>
                <a:latin typeface="Arial" panose="020B0604020202020204" pitchFamily="34" charset="0"/>
              </a:rPr>
              <a:t>login</a:t>
            </a:r>
            <a:r>
              <a:rPr lang="it-IT" sz="1800" b="0" i="0" u="none" strike="noStrike" baseline="0" dirty="0">
                <a:solidFill>
                  <a:srgbClr val="000000"/>
                </a:solidFill>
                <a:latin typeface="Arial" panose="020B0604020202020204" pitchFamily="34" charset="0"/>
              </a:rPr>
              <a:t> di clienti e impiegati mediante una </a:t>
            </a:r>
            <a:r>
              <a:rPr lang="it-IT" sz="1800" b="0" i="0" u="none" strike="noStrike" baseline="0" dirty="0">
                <a:latin typeface="Arial" panose="020B0604020202020204" pitchFamily="34" charset="0"/>
              </a:rPr>
              <a:t>pagina pubblica </a:t>
            </a:r>
            <a:r>
              <a:rPr lang="it-IT" sz="1800" b="0" i="0" u="none" strike="noStrike" baseline="0" dirty="0">
                <a:solidFill>
                  <a:srgbClr val="000000"/>
                </a:solidFill>
                <a:latin typeface="Arial" panose="020B0604020202020204" pitchFamily="34" charset="0"/>
              </a:rPr>
              <a:t>con opportune form. La registrazione </a:t>
            </a:r>
            <a:r>
              <a:rPr lang="it-IT" sz="1800" b="0" i="0" u="none" strike="noStrike" baseline="0" dirty="0">
                <a:solidFill>
                  <a:srgbClr val="0070C0"/>
                </a:solidFill>
                <a:latin typeface="Arial" panose="020B0604020202020204" pitchFamily="34" charset="0"/>
              </a:rPr>
              <a:t>controlla l’unicità dello username</a:t>
            </a:r>
            <a:r>
              <a:rPr lang="it-IT" sz="1800" b="0" i="0" u="none" strike="noStrike" baseline="0" dirty="0">
                <a:solidFill>
                  <a:srgbClr val="000000"/>
                </a:solidFill>
                <a:latin typeface="Arial" panose="020B0604020202020204" pitchFamily="34" charset="0"/>
              </a:rPr>
              <a:t>. Un preventivo è associato a un prodotto, al cliente che l’ha richiesto e all’impiegato che l’ha gestito. Il preventivo comprende una o più opzioni per il prodotto a cui è associato, che devono essere tra quelle disponibili per il prodotto. Un prodotto ha un codice, un’immagine e un nome. Un’opzione ha un codice, un tipo (“normale”, “in offerta”) e un nome. Un preventivo ha un prezzo, definito dall’impiegato. Quando l’utente (cliente o impiegato) accede all’applicazione, appare una </a:t>
            </a:r>
            <a:r>
              <a:rPr lang="it-IT" sz="1800" b="0" i="0" u="none" strike="noStrike" baseline="0" dirty="0">
                <a:solidFill>
                  <a:srgbClr val="FF0000"/>
                </a:solidFill>
                <a:latin typeface="Arial" panose="020B0604020202020204" pitchFamily="34" charset="0"/>
              </a:rPr>
              <a:t>LOGIN PAGE</a:t>
            </a:r>
            <a:r>
              <a:rPr lang="it-IT" sz="1800" b="0" i="0" u="none" strike="noStrike" baseline="0" dirty="0">
                <a:solidFill>
                  <a:srgbClr val="000000"/>
                </a:solidFill>
                <a:latin typeface="Arial" panose="020B0604020202020204" pitchFamily="34" charset="0"/>
              </a:rPr>
              <a:t>, mediante la quale l’utente si autentica con username e password. Quando un cliente fa login, accede a una pagina </a:t>
            </a:r>
            <a:r>
              <a:rPr lang="it-IT" sz="1800" b="0" i="0" u="none" strike="noStrike" baseline="0" dirty="0">
                <a:solidFill>
                  <a:srgbClr val="FF0000"/>
                </a:solidFill>
                <a:latin typeface="Arial" panose="020B0604020202020204" pitchFamily="34" charset="0"/>
              </a:rPr>
              <a:t>HOME PAGE CLIENTE </a:t>
            </a:r>
            <a:r>
              <a:rPr lang="it-IT" sz="1800" b="0" i="0" u="none" strike="noStrike" baseline="0" dirty="0">
                <a:solidFill>
                  <a:srgbClr val="000000"/>
                </a:solidFill>
                <a:latin typeface="Arial" panose="020B0604020202020204" pitchFamily="34" charset="0"/>
              </a:rPr>
              <a:t>che contiene </a:t>
            </a:r>
            <a:r>
              <a:rPr lang="it-IT" sz="1800" b="0" i="0" u="none" strike="noStrike" baseline="0" dirty="0">
                <a:solidFill>
                  <a:srgbClr val="00B050"/>
                </a:solidFill>
                <a:latin typeface="Arial" panose="020B0604020202020204" pitchFamily="34" charset="0"/>
              </a:rPr>
              <a:t>una form </a:t>
            </a:r>
            <a:r>
              <a:rPr lang="it-IT" sz="1800" b="0" i="0" u="none" strike="noStrike" baseline="0" dirty="0">
                <a:solidFill>
                  <a:srgbClr val="000000"/>
                </a:solidFill>
                <a:latin typeface="Arial" panose="020B0604020202020204" pitchFamily="34" charset="0"/>
              </a:rPr>
              <a:t>per </a:t>
            </a:r>
            <a:r>
              <a:rPr lang="it-IT" sz="1800" b="0" i="0" u="none" strike="noStrike" baseline="0" dirty="0">
                <a:solidFill>
                  <a:schemeClr val="accent2">
                    <a:lumMod val="50000"/>
                  </a:schemeClr>
                </a:solidFill>
                <a:latin typeface="Arial" panose="020B0604020202020204" pitchFamily="34" charset="0"/>
              </a:rPr>
              <a:t>creare un preventivo </a:t>
            </a:r>
            <a:r>
              <a:rPr lang="it-IT" sz="1800" b="0" i="0" u="none" strike="noStrike" baseline="0" dirty="0">
                <a:solidFill>
                  <a:srgbClr val="000000"/>
                </a:solidFill>
                <a:latin typeface="Arial" panose="020B0604020202020204" pitchFamily="34" charset="0"/>
              </a:rPr>
              <a:t>e </a:t>
            </a:r>
            <a:r>
              <a:rPr lang="it-IT" sz="1800" b="0" i="0" u="none" strike="noStrike" baseline="0" dirty="0">
                <a:solidFill>
                  <a:srgbClr val="00B050"/>
                </a:solidFill>
                <a:latin typeface="Arial" panose="020B0604020202020204" pitchFamily="34" charset="0"/>
              </a:rPr>
              <a:t>l’elenco dei preventivi creati dal cliente</a:t>
            </a:r>
            <a:r>
              <a:rPr lang="it-IT" sz="1800" b="0" i="0" u="none" strike="noStrike" baseline="0" dirty="0">
                <a:solidFill>
                  <a:srgbClr val="000000"/>
                </a:solidFill>
                <a:latin typeface="Arial" panose="020B0604020202020204" pitchFamily="34" charset="0"/>
              </a:rPr>
              <a:t>. Selezionando uno dei preventivi il cliente ne visualizza i </a:t>
            </a:r>
            <a:r>
              <a:rPr lang="it-IT" sz="1800" b="0" i="0" u="none" strike="noStrike" baseline="0" dirty="0">
                <a:solidFill>
                  <a:srgbClr val="00B050"/>
                </a:solidFill>
                <a:latin typeface="Arial" panose="020B0604020202020204" pitchFamily="34" charset="0"/>
              </a:rPr>
              <a:t>dettagli</a:t>
            </a:r>
            <a:r>
              <a:rPr lang="it-IT" sz="1800" b="0" i="0" u="none" strike="noStrike" baseline="0" dirty="0">
                <a:solidFill>
                  <a:srgbClr val="000000"/>
                </a:solidFill>
                <a:latin typeface="Arial" panose="020B0604020202020204" pitchFamily="34" charset="0"/>
              </a:rPr>
              <a:t>. Mediante la form di creazione di un preventivo l’utente per prima cosa </a:t>
            </a:r>
            <a:r>
              <a:rPr lang="it-IT" sz="1800" b="0" i="0" u="none" strike="noStrike" baseline="0" dirty="0">
                <a:solidFill>
                  <a:srgbClr val="0070C0"/>
                </a:solidFill>
                <a:latin typeface="Arial" panose="020B0604020202020204" pitchFamily="34" charset="0"/>
              </a:rPr>
              <a:t>sceglie il prodotto</a:t>
            </a:r>
            <a:r>
              <a:rPr lang="it-IT" sz="1800" b="0" i="0" u="none" strike="noStrike" baseline="0" dirty="0">
                <a:solidFill>
                  <a:srgbClr val="000000"/>
                </a:solidFill>
                <a:latin typeface="Arial" panose="020B0604020202020204" pitchFamily="34" charset="0"/>
              </a:rPr>
              <a:t>; scelto il prodotto, la form mostra le opzioni di quel prodotto. L’utente </a:t>
            </a:r>
            <a:r>
              <a:rPr lang="it-IT" sz="1800" b="0" i="0" u="none" strike="noStrike" baseline="0" dirty="0">
                <a:solidFill>
                  <a:srgbClr val="0070C0"/>
                </a:solidFill>
                <a:latin typeface="Arial" panose="020B0604020202020204" pitchFamily="34" charset="0"/>
              </a:rPr>
              <a:t>sceglie le opzioni</a:t>
            </a:r>
            <a:r>
              <a:rPr lang="it-IT" sz="1800" b="0" i="0" u="none" strike="noStrike" baseline="0" dirty="0">
                <a:solidFill>
                  <a:srgbClr val="000000"/>
                </a:solidFill>
                <a:latin typeface="Arial" panose="020B0604020202020204" pitchFamily="34" charset="0"/>
              </a:rPr>
              <a:t> (almeno una) e </a:t>
            </a:r>
            <a:r>
              <a:rPr lang="it-IT" sz="1800" b="0" i="0" u="none" strike="noStrike" baseline="0" dirty="0">
                <a:solidFill>
                  <a:srgbClr val="0070C0"/>
                </a:solidFill>
                <a:latin typeface="Arial" panose="020B0604020202020204" pitchFamily="34" charset="0"/>
              </a:rPr>
              <a:t>conferma l’invio del preventivo </a:t>
            </a:r>
            <a:r>
              <a:rPr lang="it-IT" sz="1800" b="0" i="0" u="none" strike="noStrike" baseline="0" dirty="0">
                <a:solidFill>
                  <a:srgbClr val="000000"/>
                </a:solidFill>
                <a:latin typeface="Arial" panose="020B0604020202020204" pitchFamily="34" charset="0"/>
              </a:rPr>
              <a:t>mediante il </a:t>
            </a:r>
            <a:r>
              <a:rPr lang="it-IT" sz="1800" b="0" i="0" u="none" strike="noStrike" baseline="0" dirty="0">
                <a:solidFill>
                  <a:srgbClr val="00B050"/>
                </a:solidFill>
                <a:latin typeface="Arial" panose="020B0604020202020204" pitchFamily="34" charset="0"/>
              </a:rPr>
              <a:t>bottone INVIA PREVENTIVO</a:t>
            </a:r>
            <a:r>
              <a:rPr lang="it-IT" sz="1800" b="0" i="0" u="none" strike="noStrike" baseline="0" dirty="0">
                <a:solidFill>
                  <a:srgbClr val="000000"/>
                </a:solidFill>
                <a:latin typeface="Arial" panose="020B0604020202020204" pitchFamily="34" charset="0"/>
              </a:rPr>
              <a:t>. Quando un impiegato effettua il login, accede a una pagina </a:t>
            </a:r>
            <a:r>
              <a:rPr lang="it-IT" sz="1800" b="0" i="0" u="none" strike="noStrike" baseline="0" dirty="0">
                <a:solidFill>
                  <a:srgbClr val="FF0000"/>
                </a:solidFill>
                <a:latin typeface="Arial" panose="020B0604020202020204" pitchFamily="34" charset="0"/>
              </a:rPr>
              <a:t>HOME PAGE IMPIEGATO </a:t>
            </a:r>
            <a:r>
              <a:rPr lang="it-IT" sz="1800" b="0" i="0" u="none" strike="noStrike" baseline="0" dirty="0">
                <a:solidFill>
                  <a:srgbClr val="000000"/>
                </a:solidFill>
                <a:latin typeface="Arial" panose="020B0604020202020204" pitchFamily="34" charset="0"/>
              </a:rPr>
              <a:t>che contiene </a:t>
            </a:r>
            <a:r>
              <a:rPr lang="it-IT" sz="1800" b="0" i="0" u="none" strike="noStrike" baseline="0" dirty="0">
                <a:solidFill>
                  <a:srgbClr val="00B050"/>
                </a:solidFill>
                <a:latin typeface="Arial" panose="020B0604020202020204" pitchFamily="34" charset="0"/>
              </a:rPr>
              <a:t>l’elenco dei preventivi gestiti</a:t>
            </a:r>
            <a:r>
              <a:rPr lang="it-IT" sz="1800" b="0" i="0" u="none" strike="noStrike" baseline="0" dirty="0">
                <a:solidFill>
                  <a:srgbClr val="000000"/>
                </a:solidFill>
                <a:latin typeface="Arial" panose="020B0604020202020204" pitchFamily="34" charset="0"/>
              </a:rPr>
              <a:t> da lui in precedenza e quello dei </a:t>
            </a:r>
            <a:r>
              <a:rPr lang="it-IT" sz="1800" b="0" i="0" u="none" strike="noStrike" baseline="0" dirty="0">
                <a:solidFill>
                  <a:srgbClr val="00B050"/>
                </a:solidFill>
                <a:latin typeface="Arial" panose="020B0604020202020204" pitchFamily="34" charset="0"/>
              </a:rPr>
              <a:t>preventivi non ancora associati </a:t>
            </a:r>
            <a:r>
              <a:rPr lang="it-IT" sz="1800" b="0" i="0" u="none" strike="noStrike" baseline="0" dirty="0">
                <a:solidFill>
                  <a:srgbClr val="000000"/>
                </a:solidFill>
                <a:latin typeface="Arial" panose="020B0604020202020204" pitchFamily="34" charset="0"/>
              </a:rPr>
              <a:t>a nessun impiegato. Quando l’impiegato </a:t>
            </a:r>
            <a:r>
              <a:rPr lang="it-IT" sz="1800" b="0" i="0" u="none" strike="noStrike" baseline="0" dirty="0">
                <a:solidFill>
                  <a:srgbClr val="0070C0"/>
                </a:solidFill>
                <a:latin typeface="Arial" panose="020B0604020202020204" pitchFamily="34" charset="0"/>
              </a:rPr>
              <a:t>seleziona un elemento </a:t>
            </a:r>
            <a:r>
              <a:rPr lang="it-IT" sz="1800" b="0" i="0" u="none" strike="noStrike" baseline="0" dirty="0">
                <a:solidFill>
                  <a:srgbClr val="000000"/>
                </a:solidFill>
                <a:latin typeface="Arial" panose="020B0604020202020204" pitchFamily="34" charset="0"/>
              </a:rPr>
              <a:t>dall’elenco dei preventivi non ancora associati a nessuno, compare una pagina </a:t>
            </a:r>
            <a:r>
              <a:rPr lang="it-IT" sz="1800" b="0" i="0" u="none" strike="noStrike" baseline="0" dirty="0">
                <a:solidFill>
                  <a:srgbClr val="FF0000"/>
                </a:solidFill>
                <a:latin typeface="Arial" panose="020B0604020202020204" pitchFamily="34" charset="0"/>
              </a:rPr>
              <a:t>PREZZA PREVENTIVO </a:t>
            </a:r>
            <a:r>
              <a:rPr lang="it-IT" sz="1800" b="0" i="0" u="none" strike="noStrike" baseline="0" dirty="0">
                <a:solidFill>
                  <a:srgbClr val="000000"/>
                </a:solidFill>
                <a:latin typeface="Arial" panose="020B0604020202020204" pitchFamily="34" charset="0"/>
              </a:rPr>
              <a:t>che mostra i </a:t>
            </a:r>
            <a:r>
              <a:rPr lang="it-IT" sz="1800" b="0" i="0" u="none" strike="noStrike" baseline="0" dirty="0">
                <a:solidFill>
                  <a:srgbClr val="00B050"/>
                </a:solidFill>
                <a:latin typeface="Arial" panose="020B0604020202020204" pitchFamily="34" charset="0"/>
              </a:rPr>
              <a:t>dati del cliente (username) e del preventivo </a:t>
            </a:r>
            <a:r>
              <a:rPr lang="it-IT" sz="1800" b="0" i="0" u="none" strike="noStrike" baseline="0" dirty="0">
                <a:solidFill>
                  <a:srgbClr val="000000"/>
                </a:solidFill>
                <a:latin typeface="Arial" panose="020B0604020202020204" pitchFamily="34" charset="0"/>
              </a:rPr>
              <a:t>e </a:t>
            </a:r>
            <a:r>
              <a:rPr lang="it-IT" sz="1800" b="0" i="0" u="none" strike="noStrike" baseline="0" dirty="0">
                <a:solidFill>
                  <a:srgbClr val="00B050"/>
                </a:solidFill>
                <a:latin typeface="Arial" panose="020B0604020202020204" pitchFamily="34" charset="0"/>
              </a:rPr>
              <a:t>una</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rgbClr val="00B05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per inserire il prezzo del preventivo. Quando l’impiegato inserisce il prezzo e </a:t>
            </a:r>
            <a:r>
              <a:rPr lang="it-IT" sz="1800" b="0" i="0" u="none" strike="noStrike" baseline="0" dirty="0">
                <a:solidFill>
                  <a:srgbClr val="0070C0"/>
                </a:solidFill>
                <a:latin typeface="Arial" panose="020B0604020202020204" pitchFamily="34" charset="0"/>
              </a:rPr>
              <a:t>invia i dati </a:t>
            </a:r>
            <a:r>
              <a:rPr lang="it-IT" sz="1800" b="0" i="0" u="none" strike="noStrike" baseline="0" dirty="0">
                <a:solidFill>
                  <a:srgbClr val="000000"/>
                </a:solidFill>
                <a:latin typeface="Arial" panose="020B0604020202020204" pitchFamily="34" charset="0"/>
              </a:rPr>
              <a:t>con il </a:t>
            </a:r>
            <a:r>
              <a:rPr lang="it-IT" sz="1800" b="0" i="0" u="none" strike="noStrike" baseline="0" dirty="0">
                <a:solidFill>
                  <a:srgbClr val="00B050"/>
                </a:solidFill>
                <a:latin typeface="Arial" panose="020B0604020202020204" pitchFamily="34" charset="0"/>
              </a:rPr>
              <a:t>bottone INVIA PREZZO</a:t>
            </a:r>
            <a:r>
              <a:rPr lang="it-IT" sz="1800" b="0" i="0" u="none" strike="noStrike" baseline="0" dirty="0">
                <a:solidFill>
                  <a:srgbClr val="000000"/>
                </a:solidFill>
                <a:latin typeface="Arial" panose="020B0604020202020204" pitchFamily="34" charset="0"/>
              </a:rPr>
              <a:t>, compare di nuovo la pagina HOME PAGE IMPIEGATO con </a:t>
            </a:r>
            <a:r>
              <a:rPr lang="it-IT" sz="1800" b="0" i="0" u="none" strike="noStrike" baseline="0" dirty="0">
                <a:solidFill>
                  <a:schemeClr val="accent2">
                    <a:lumMod val="50000"/>
                  </a:schemeClr>
                </a:solidFill>
                <a:latin typeface="Arial" panose="020B0604020202020204" pitchFamily="34" charset="0"/>
              </a:rPr>
              <a:t>gli elenchi dei preventivi aggiornati</a:t>
            </a:r>
            <a:r>
              <a:rPr lang="it-IT" sz="1800" b="0" i="0" u="none" strike="noStrike" baseline="0" dirty="0">
                <a:solidFill>
                  <a:srgbClr val="000000"/>
                </a:solidFill>
                <a:latin typeface="Arial" panose="020B0604020202020204" pitchFamily="34" charset="0"/>
              </a:rPr>
              <a:t>. Il prezzo definito dall’impiegato risulta visibile al cliente quando questi </a:t>
            </a:r>
            <a:r>
              <a:rPr lang="it-IT" sz="1800" b="0" i="0" u="none" strike="noStrike" baseline="0" dirty="0">
                <a:solidFill>
                  <a:srgbClr val="0070C0"/>
                </a:solidFill>
                <a:latin typeface="Arial" panose="020B0604020202020204" pitchFamily="34" charset="0"/>
              </a:rPr>
              <a:t>accede all’elenco dei propri preventivi </a:t>
            </a:r>
            <a:r>
              <a:rPr lang="it-IT" sz="1800" b="0" i="0" u="none" strike="noStrike" baseline="0" dirty="0">
                <a:solidFill>
                  <a:srgbClr val="000000"/>
                </a:solidFill>
                <a:latin typeface="Arial" panose="020B0604020202020204" pitchFamily="34" charset="0"/>
              </a:rPr>
              <a:t>e visualizza i dettagli del preventivo. La pagina PREZZA PREVENTIVO contiene anche un collegamento per tornare alla HOME PAGE IMPIEGATO. L’applicazione consente il logout dell’utente. </a:t>
            </a:r>
          </a:p>
          <a:p>
            <a:pPr marL="0" indent="0">
              <a:lnSpc>
                <a:spcPct val="110000"/>
              </a:lnSpc>
              <a:buNone/>
            </a:pPr>
            <a:r>
              <a:rPr lang="it-IT" sz="1800" dirty="0">
                <a:solidFill>
                  <a:srgbClr val="FF0000"/>
                </a:solidFill>
                <a:latin typeface="Arial" panose="020B0604020202020204" pitchFamily="34" charset="0"/>
              </a:rPr>
              <a:t>Pages(views)</a:t>
            </a:r>
            <a:r>
              <a:rPr lang="it-IT" sz="1800" dirty="0">
                <a:solidFill>
                  <a:srgbClr val="000000"/>
                </a:solidFill>
                <a:latin typeface="Arial" panose="020B0604020202020204" pitchFamily="34" charset="0"/>
              </a:rPr>
              <a:t>, </a:t>
            </a:r>
            <a:r>
              <a:rPr lang="it-IT" sz="1800" dirty="0">
                <a:solidFill>
                  <a:srgbClr val="00B050"/>
                </a:solidFill>
                <a:latin typeface="Arial" panose="020B0604020202020204" pitchFamily="34" charset="0"/>
              </a:rPr>
              <a:t>view components</a:t>
            </a:r>
            <a:r>
              <a:rPr lang="it-IT" sz="1800" dirty="0">
                <a:solidFill>
                  <a:srgbClr val="000000"/>
                </a:solidFill>
                <a:latin typeface="Arial" panose="020B0604020202020204" pitchFamily="34" charset="0"/>
              </a:rPr>
              <a:t>, </a:t>
            </a:r>
            <a:r>
              <a:rPr lang="it-IT" sz="1800" dirty="0">
                <a:solidFill>
                  <a:srgbClr val="0070C0"/>
                </a:solidFill>
                <a:latin typeface="Arial" panose="020B0604020202020204" pitchFamily="34" charset="0"/>
              </a:rPr>
              <a:t>events</a:t>
            </a:r>
            <a:r>
              <a:rPr lang="it-IT" sz="1800" dirty="0">
                <a:solidFill>
                  <a:srgbClr val="00B0F0"/>
                </a:solidFill>
                <a:latin typeface="Arial" panose="020B0604020202020204" pitchFamily="34" charset="0"/>
              </a:rPr>
              <a:t>, </a:t>
            </a:r>
            <a:r>
              <a:rPr lang="it-IT" sz="1800" dirty="0">
                <a:solidFill>
                  <a:schemeClr val="accent2">
                    <a:lumMod val="50000"/>
                  </a:schemeClr>
                </a:solidFill>
                <a:latin typeface="Arial" panose="020B0604020202020204" pitchFamily="34" charset="0"/>
              </a:rPr>
              <a:t>actions</a:t>
            </a:r>
          </a:p>
          <a:p>
            <a:pPr marL="0" indent="0">
              <a:lnSpc>
                <a:spcPct val="110000"/>
              </a:lnSpc>
              <a:buNone/>
            </a:pPr>
            <a:endParaRPr lang="it-IT" dirty="0"/>
          </a:p>
        </p:txBody>
      </p:sp>
    </p:spTree>
    <p:extLst>
      <p:ext uri="{BB962C8B-B14F-4D97-AF65-F5344CB8AC3E}">
        <p14:creationId xmlns:p14="http://schemas.microsoft.com/office/powerpoint/2010/main" val="288537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0"/>
            <a:ext cx="10515600" cy="803275"/>
          </a:xfrm>
        </p:spPr>
        <p:txBody>
          <a:bodyPr>
            <a:normAutofit/>
          </a:bodyPr>
          <a:lstStyle/>
          <a:p>
            <a:pPr algn="ctr"/>
            <a:r>
              <a:rPr lang="it-IT" sz="3600" dirty="0"/>
              <a:t>Application design (all)</a:t>
            </a:r>
          </a:p>
        </p:txBody>
      </p:sp>
      <p:sp>
        <p:nvSpPr>
          <p:cNvPr id="4" name="Google Shape;197;p33">
            <a:extLst>
              <a:ext uri="{FF2B5EF4-FFF2-40B4-BE49-F238E27FC236}">
                <a16:creationId xmlns:a16="http://schemas.microsoft.com/office/drawing/2014/main" id="{48A09F23-04B1-59DC-15C1-CDFA7E3E436A}"/>
              </a:ext>
            </a:extLst>
          </p:cNvPr>
          <p:cNvSpPr/>
          <p:nvPr/>
        </p:nvSpPr>
        <p:spPr>
          <a:xfrm>
            <a:off x="315946" y="1609271"/>
            <a:ext cx="2717416" cy="41261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LOGIN PAGE</a:t>
            </a:r>
            <a:endParaRPr sz="1800" dirty="0">
              <a:solidFill>
                <a:schemeClr val="dk1"/>
              </a:solidFill>
              <a:latin typeface="Calibri"/>
              <a:ea typeface="Calibri"/>
              <a:cs typeface="Calibri"/>
              <a:sym typeface="Calibri"/>
            </a:endParaRPr>
          </a:p>
        </p:txBody>
      </p:sp>
      <p:sp>
        <p:nvSpPr>
          <p:cNvPr id="26" name="Google Shape;198;p33">
            <a:extLst>
              <a:ext uri="{FF2B5EF4-FFF2-40B4-BE49-F238E27FC236}">
                <a16:creationId xmlns:a16="http://schemas.microsoft.com/office/drawing/2014/main" id="{9BAE4DAB-C3F8-29EC-F670-294444F5BD99}"/>
              </a:ext>
            </a:extLst>
          </p:cNvPr>
          <p:cNvSpPr/>
          <p:nvPr/>
        </p:nvSpPr>
        <p:spPr>
          <a:xfrm>
            <a:off x="659854" y="2069287"/>
            <a:ext cx="1990172" cy="938128"/>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28" name="Google Shape;200;p33">
            <a:extLst>
              <a:ext uri="{FF2B5EF4-FFF2-40B4-BE49-F238E27FC236}">
                <a16:creationId xmlns:a16="http://schemas.microsoft.com/office/drawing/2014/main" id="{6BDC3555-B42C-D6EB-FC62-E0D3C14611E0}"/>
              </a:ext>
            </a:extLst>
          </p:cNvPr>
          <p:cNvSpPr/>
          <p:nvPr/>
        </p:nvSpPr>
        <p:spPr>
          <a:xfrm>
            <a:off x="2505767" y="2352005"/>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29" name="Google Shape;210;p33">
            <a:extLst>
              <a:ext uri="{FF2B5EF4-FFF2-40B4-BE49-F238E27FC236}">
                <a16:creationId xmlns:a16="http://schemas.microsoft.com/office/drawing/2014/main" id="{EABE5E7E-438C-66D1-AB10-A7A4F1E0D1C4}"/>
              </a:ext>
            </a:extLst>
          </p:cNvPr>
          <p:cNvCxnSpPr>
            <a:cxnSpLocks/>
            <a:stCxn id="28" idx="6"/>
          </p:cNvCxnSpPr>
          <p:nvPr/>
        </p:nvCxnSpPr>
        <p:spPr>
          <a:xfrm>
            <a:off x="2793799" y="2460017"/>
            <a:ext cx="1096570" cy="316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1" name="Google Shape;204;p33">
            <a:extLst>
              <a:ext uri="{FF2B5EF4-FFF2-40B4-BE49-F238E27FC236}">
                <a16:creationId xmlns:a16="http://schemas.microsoft.com/office/drawing/2014/main" id="{21CD7A7B-483F-C123-61A3-41CE0C00C5F1}"/>
              </a:ext>
            </a:extLst>
          </p:cNvPr>
          <p:cNvSpPr txBox="1"/>
          <p:nvPr/>
        </p:nvSpPr>
        <p:spPr>
          <a:xfrm>
            <a:off x="3023574" y="2171180"/>
            <a:ext cx="718602" cy="2348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submit</a:t>
            </a:r>
            <a:endParaRPr sz="1400" dirty="0">
              <a:solidFill>
                <a:schemeClr val="dk1"/>
              </a:solidFill>
              <a:latin typeface="Calibri"/>
              <a:ea typeface="Calibri"/>
              <a:cs typeface="Calibri"/>
              <a:sym typeface="Calibri"/>
            </a:endParaRPr>
          </a:p>
        </p:txBody>
      </p:sp>
      <p:sp>
        <p:nvSpPr>
          <p:cNvPr id="32" name="Google Shape;198;p33">
            <a:extLst>
              <a:ext uri="{FF2B5EF4-FFF2-40B4-BE49-F238E27FC236}">
                <a16:creationId xmlns:a16="http://schemas.microsoft.com/office/drawing/2014/main" id="{B9D7F3D4-4F40-FE37-2FF5-E0A34858BB8D}"/>
              </a:ext>
            </a:extLst>
          </p:cNvPr>
          <p:cNvSpPr/>
          <p:nvPr/>
        </p:nvSpPr>
        <p:spPr>
          <a:xfrm>
            <a:off x="663044" y="3226745"/>
            <a:ext cx="1990172" cy="2237684"/>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Registration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desired password</a:t>
            </a:r>
            <a:endParaRPr lang="es-419"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desired password again</a:t>
            </a:r>
            <a:endParaRPr lang="es-419"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dirty="0">
                <a:solidFill>
                  <a:schemeClr val="dk1"/>
                </a:solidFill>
                <a:latin typeface="Calibri"/>
                <a:ea typeface="Calibri"/>
                <a:cs typeface="Calibri"/>
                <a:sym typeface="Calibri"/>
              </a:rPr>
              <a:t>f</a:t>
            </a:r>
            <a:r>
              <a:rPr lang="es-419" sz="1800" dirty="0">
                <a:solidFill>
                  <a:schemeClr val="dk1"/>
                </a:solidFill>
                <a:latin typeface="Calibri"/>
                <a:ea typeface="Calibri"/>
                <a:cs typeface="Calibri"/>
                <a:sym typeface="Calibri"/>
              </a:rPr>
              <a:t>ield:role]</a:t>
            </a:r>
          </a:p>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3" name="Google Shape;202;p33">
            <a:extLst>
              <a:ext uri="{FF2B5EF4-FFF2-40B4-BE49-F238E27FC236}">
                <a16:creationId xmlns:a16="http://schemas.microsoft.com/office/drawing/2014/main" id="{44CC7659-88D6-81C3-664D-8FC770667280}"/>
              </a:ext>
            </a:extLst>
          </p:cNvPr>
          <p:cNvSpPr/>
          <p:nvPr/>
        </p:nvSpPr>
        <p:spPr>
          <a:xfrm>
            <a:off x="3904460" y="2244982"/>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Check</a:t>
            </a:r>
            <a:br>
              <a:rPr lang="es-419" sz="1600" dirty="0">
                <a:solidFill>
                  <a:schemeClr val="dk1"/>
                </a:solidFill>
                <a:latin typeface="Calibri"/>
                <a:ea typeface="Calibri"/>
                <a:cs typeface="Calibri"/>
                <a:sym typeface="Calibri"/>
              </a:rPr>
            </a:br>
            <a:r>
              <a:rPr lang="es-419" sz="1600" dirty="0">
                <a:solidFill>
                  <a:schemeClr val="dk1"/>
                </a:solidFill>
                <a:latin typeface="Calibri"/>
                <a:ea typeface="Calibri"/>
                <a:cs typeface="Calibri"/>
                <a:sym typeface="Calibri"/>
              </a:rPr>
              <a:t>LogIn</a:t>
            </a:r>
            <a:endParaRPr sz="1600" dirty="0">
              <a:solidFill>
                <a:schemeClr val="dk1"/>
              </a:solidFill>
              <a:latin typeface="Calibri"/>
              <a:ea typeface="Calibri"/>
              <a:cs typeface="Calibri"/>
              <a:sym typeface="Calibri"/>
            </a:endParaRPr>
          </a:p>
        </p:txBody>
      </p:sp>
      <p:sp>
        <p:nvSpPr>
          <p:cNvPr id="34" name="Google Shape;202;p33">
            <a:extLst>
              <a:ext uri="{FF2B5EF4-FFF2-40B4-BE49-F238E27FC236}">
                <a16:creationId xmlns:a16="http://schemas.microsoft.com/office/drawing/2014/main" id="{C19669C9-1139-930C-14CA-570E8A8CBB93}"/>
              </a:ext>
            </a:extLst>
          </p:cNvPr>
          <p:cNvSpPr/>
          <p:nvPr/>
        </p:nvSpPr>
        <p:spPr>
          <a:xfrm>
            <a:off x="4190185" y="4451472"/>
            <a:ext cx="1553267"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Check</a:t>
            </a:r>
            <a:br>
              <a:rPr lang="es-419" sz="1600" dirty="0">
                <a:solidFill>
                  <a:schemeClr val="dk1"/>
                </a:solidFill>
                <a:latin typeface="Calibri"/>
                <a:ea typeface="Calibri"/>
                <a:cs typeface="Calibri"/>
                <a:sym typeface="Calibri"/>
              </a:rPr>
            </a:br>
            <a:r>
              <a:rPr lang="es-419" sz="1600" dirty="0">
                <a:solidFill>
                  <a:schemeClr val="dk1"/>
                </a:solidFill>
                <a:latin typeface="Calibri"/>
                <a:ea typeface="Calibri"/>
                <a:cs typeface="Calibri"/>
                <a:sym typeface="Calibri"/>
              </a:rPr>
              <a:t>Registration</a:t>
            </a:r>
            <a:endParaRPr sz="1600" dirty="0">
              <a:solidFill>
                <a:schemeClr val="dk1"/>
              </a:solidFill>
              <a:latin typeface="Calibri"/>
              <a:ea typeface="Calibri"/>
              <a:cs typeface="Calibri"/>
              <a:sym typeface="Calibri"/>
            </a:endParaRPr>
          </a:p>
        </p:txBody>
      </p:sp>
      <p:cxnSp>
        <p:nvCxnSpPr>
          <p:cNvPr id="37" name="Google Shape;210;p33">
            <a:extLst>
              <a:ext uri="{FF2B5EF4-FFF2-40B4-BE49-F238E27FC236}">
                <a16:creationId xmlns:a16="http://schemas.microsoft.com/office/drawing/2014/main" id="{A6584C22-C8CD-C135-898A-9B4762984FE8}"/>
              </a:ext>
            </a:extLst>
          </p:cNvPr>
          <p:cNvCxnSpPr>
            <a:cxnSpLocks/>
          </p:cNvCxnSpPr>
          <p:nvPr/>
        </p:nvCxnSpPr>
        <p:spPr>
          <a:xfrm>
            <a:off x="2793799" y="4696857"/>
            <a:ext cx="14542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Google Shape;200;p33">
            <a:extLst>
              <a:ext uri="{FF2B5EF4-FFF2-40B4-BE49-F238E27FC236}">
                <a16:creationId xmlns:a16="http://schemas.microsoft.com/office/drawing/2014/main" id="{C18A0A51-B88D-FA12-7DD2-9DE68823906E}"/>
              </a:ext>
            </a:extLst>
          </p:cNvPr>
          <p:cNvSpPr/>
          <p:nvPr/>
        </p:nvSpPr>
        <p:spPr>
          <a:xfrm>
            <a:off x="2542693" y="458884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9" name="Google Shape;204;p33">
            <a:extLst>
              <a:ext uri="{FF2B5EF4-FFF2-40B4-BE49-F238E27FC236}">
                <a16:creationId xmlns:a16="http://schemas.microsoft.com/office/drawing/2014/main" id="{C0131074-C816-6C9E-AC33-7D6B5839CBDE}"/>
              </a:ext>
            </a:extLst>
          </p:cNvPr>
          <p:cNvSpPr txBox="1"/>
          <p:nvPr/>
        </p:nvSpPr>
        <p:spPr>
          <a:xfrm>
            <a:off x="3029800" y="437384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submit</a:t>
            </a:r>
            <a:endParaRPr sz="1400" dirty="0">
              <a:solidFill>
                <a:schemeClr val="dk1"/>
              </a:solidFill>
              <a:latin typeface="Calibri"/>
              <a:ea typeface="Calibri"/>
              <a:cs typeface="Calibri"/>
              <a:sym typeface="Calibri"/>
            </a:endParaRPr>
          </a:p>
        </p:txBody>
      </p:sp>
      <p:sp>
        <p:nvSpPr>
          <p:cNvPr id="46" name="Rectangle 5">
            <a:extLst>
              <a:ext uri="{FF2B5EF4-FFF2-40B4-BE49-F238E27FC236}">
                <a16:creationId xmlns:a16="http://schemas.microsoft.com/office/drawing/2014/main" id="{4DEB5AC0-C99E-BA97-F980-CB2BEA2057EE}"/>
              </a:ext>
            </a:extLst>
          </p:cNvPr>
          <p:cNvSpPr/>
          <p:nvPr/>
        </p:nvSpPr>
        <p:spPr>
          <a:xfrm>
            <a:off x="9325154" y="1616951"/>
            <a:ext cx="2028646" cy="161145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US" dirty="0">
                <a:latin typeface="Calibri"/>
                <a:cs typeface="Calibri"/>
              </a:rPr>
              <a:t>HomePage Client</a:t>
            </a:r>
          </a:p>
        </p:txBody>
      </p:sp>
      <p:sp>
        <p:nvSpPr>
          <p:cNvPr id="47" name="Rectangle 5">
            <a:extLst>
              <a:ext uri="{FF2B5EF4-FFF2-40B4-BE49-F238E27FC236}">
                <a16:creationId xmlns:a16="http://schemas.microsoft.com/office/drawing/2014/main" id="{4D1FE5F5-7AB4-BEA2-A98F-9D1D5193A3B0}"/>
              </a:ext>
            </a:extLst>
          </p:cNvPr>
          <p:cNvSpPr/>
          <p:nvPr/>
        </p:nvSpPr>
        <p:spPr>
          <a:xfrm>
            <a:off x="9325154" y="3940773"/>
            <a:ext cx="2028645" cy="15887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US" dirty="0">
                <a:solidFill>
                  <a:schemeClr val="tx1"/>
                </a:solidFill>
                <a:latin typeface="Calibri"/>
                <a:cs typeface="Calibri"/>
              </a:rPr>
              <a:t>HomePage Employee</a:t>
            </a:r>
          </a:p>
        </p:txBody>
      </p:sp>
      <p:sp>
        <p:nvSpPr>
          <p:cNvPr id="99" name="Google Shape;200;p33">
            <a:extLst>
              <a:ext uri="{FF2B5EF4-FFF2-40B4-BE49-F238E27FC236}">
                <a16:creationId xmlns:a16="http://schemas.microsoft.com/office/drawing/2014/main" id="{BFDD7098-4345-D957-8070-74D22E85A5DA}"/>
              </a:ext>
            </a:extLst>
          </p:cNvPr>
          <p:cNvSpPr/>
          <p:nvPr/>
        </p:nvSpPr>
        <p:spPr>
          <a:xfrm>
            <a:off x="4404295" y="4318001"/>
            <a:ext cx="288032" cy="2361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0" name="Google Shape;200;p33">
            <a:extLst>
              <a:ext uri="{FF2B5EF4-FFF2-40B4-BE49-F238E27FC236}">
                <a16:creationId xmlns:a16="http://schemas.microsoft.com/office/drawing/2014/main" id="{A501C4E0-1363-D75E-B315-FE702511471E}"/>
              </a:ext>
            </a:extLst>
          </p:cNvPr>
          <p:cNvSpPr/>
          <p:nvPr/>
        </p:nvSpPr>
        <p:spPr>
          <a:xfrm>
            <a:off x="4020884" y="2611929"/>
            <a:ext cx="288032" cy="23012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102" name="Connettore a gomito 101">
            <a:extLst>
              <a:ext uri="{FF2B5EF4-FFF2-40B4-BE49-F238E27FC236}">
                <a16:creationId xmlns:a16="http://schemas.microsoft.com/office/drawing/2014/main" id="{856A1DF9-2266-55C7-99CF-EEE2C50E623F}"/>
              </a:ext>
            </a:extLst>
          </p:cNvPr>
          <p:cNvCxnSpPr>
            <a:cxnSpLocks/>
            <a:stCxn id="100" idx="4"/>
          </p:cNvCxnSpPr>
          <p:nvPr/>
        </p:nvCxnSpPr>
        <p:spPr>
          <a:xfrm rot="5400000">
            <a:off x="3498147" y="2454602"/>
            <a:ext cx="279299" cy="105420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07" name="Connettore a gomito 106">
            <a:extLst>
              <a:ext uri="{FF2B5EF4-FFF2-40B4-BE49-F238E27FC236}">
                <a16:creationId xmlns:a16="http://schemas.microsoft.com/office/drawing/2014/main" id="{9B654340-F4E6-84B7-E2C5-EA6DD300524A}"/>
              </a:ext>
            </a:extLst>
          </p:cNvPr>
          <p:cNvCxnSpPr>
            <a:cxnSpLocks/>
            <a:stCxn id="99" idx="0"/>
          </p:cNvCxnSpPr>
          <p:nvPr/>
        </p:nvCxnSpPr>
        <p:spPr>
          <a:xfrm rot="16200000" flipV="1">
            <a:off x="3648226" y="3417915"/>
            <a:ext cx="362551" cy="143762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8" name="TextBox 2">
            <a:extLst>
              <a:ext uri="{FF2B5EF4-FFF2-40B4-BE49-F238E27FC236}">
                <a16:creationId xmlns:a16="http://schemas.microsoft.com/office/drawing/2014/main" id="{BA5E4E60-9B62-2DED-FB27-9D8602482633}"/>
              </a:ext>
            </a:extLst>
          </p:cNvPr>
          <p:cNvSpPr txBox="1"/>
          <p:nvPr/>
        </p:nvSpPr>
        <p:spPr>
          <a:xfrm>
            <a:off x="3115709" y="3115513"/>
            <a:ext cx="1368151" cy="276999"/>
          </a:xfrm>
          <a:prstGeom prst="rect">
            <a:avLst/>
          </a:prstGeom>
          <a:noFill/>
        </p:spPr>
        <p:txBody>
          <a:bodyPr wrap="square" rtlCol="0">
            <a:spAutoFit/>
          </a:bodyPr>
          <a:lstStyle/>
          <a:p>
            <a:r>
              <a:rPr lang="it-IT" sz="1200" dirty="0"/>
              <a:t>response</a:t>
            </a:r>
            <a:endParaRPr lang="en-US" sz="1200" dirty="0"/>
          </a:p>
        </p:txBody>
      </p:sp>
      <p:sp>
        <p:nvSpPr>
          <p:cNvPr id="109" name="Google Shape;202;p33">
            <a:extLst>
              <a:ext uri="{FF2B5EF4-FFF2-40B4-BE49-F238E27FC236}">
                <a16:creationId xmlns:a16="http://schemas.microsoft.com/office/drawing/2014/main" id="{2483671A-C8DC-E32F-2BCD-F77BD0D5E205}"/>
              </a:ext>
            </a:extLst>
          </p:cNvPr>
          <p:cNvSpPr/>
          <p:nvPr/>
        </p:nvSpPr>
        <p:spPr>
          <a:xfrm>
            <a:off x="8664980" y="79148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110" name="Google Shape;200;p33">
            <a:extLst>
              <a:ext uri="{FF2B5EF4-FFF2-40B4-BE49-F238E27FC236}">
                <a16:creationId xmlns:a16="http://schemas.microsoft.com/office/drawing/2014/main" id="{F88C0BD5-F74C-BEC1-30BA-A832727FFE80}"/>
              </a:ext>
            </a:extLst>
          </p:cNvPr>
          <p:cNvSpPr/>
          <p:nvPr/>
        </p:nvSpPr>
        <p:spPr>
          <a:xfrm>
            <a:off x="10698231" y="1515647"/>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1" name="Google Shape;200;p33">
            <a:extLst>
              <a:ext uri="{FF2B5EF4-FFF2-40B4-BE49-F238E27FC236}">
                <a16:creationId xmlns:a16="http://schemas.microsoft.com/office/drawing/2014/main" id="{0C15D2E5-2F1C-A863-9860-CA78F3C02633}"/>
              </a:ext>
            </a:extLst>
          </p:cNvPr>
          <p:cNvSpPr/>
          <p:nvPr/>
        </p:nvSpPr>
        <p:spPr>
          <a:xfrm>
            <a:off x="11229525" y="4142876"/>
            <a:ext cx="288032" cy="23012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115" name="Connettore a gomito 114">
            <a:extLst>
              <a:ext uri="{FF2B5EF4-FFF2-40B4-BE49-F238E27FC236}">
                <a16:creationId xmlns:a16="http://schemas.microsoft.com/office/drawing/2014/main" id="{66390369-344A-D19F-8001-40A19C4197CC}"/>
              </a:ext>
            </a:extLst>
          </p:cNvPr>
          <p:cNvCxnSpPr>
            <a:stCxn id="110" idx="0"/>
            <a:endCxn id="109" idx="2"/>
          </p:cNvCxnSpPr>
          <p:nvPr/>
        </p:nvCxnSpPr>
        <p:spPr>
          <a:xfrm rot="16200000" flipV="1">
            <a:off x="10167628" y="841027"/>
            <a:ext cx="478779" cy="87046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9" name="Google Shape;200;p33">
            <a:extLst>
              <a:ext uri="{FF2B5EF4-FFF2-40B4-BE49-F238E27FC236}">
                <a16:creationId xmlns:a16="http://schemas.microsoft.com/office/drawing/2014/main" id="{C452297D-6D14-FE97-63B3-A1C065A99501}"/>
              </a:ext>
            </a:extLst>
          </p:cNvPr>
          <p:cNvSpPr/>
          <p:nvPr/>
        </p:nvSpPr>
        <p:spPr>
          <a:xfrm>
            <a:off x="8548777" y="902093"/>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135" name="Connettore a gomito 134">
            <a:extLst>
              <a:ext uri="{FF2B5EF4-FFF2-40B4-BE49-F238E27FC236}">
                <a16:creationId xmlns:a16="http://schemas.microsoft.com/office/drawing/2014/main" id="{27EDDAC1-911A-0244-37F9-08A73515A9FD}"/>
              </a:ext>
            </a:extLst>
          </p:cNvPr>
          <p:cNvCxnSpPr>
            <a:stCxn id="111" idx="6"/>
          </p:cNvCxnSpPr>
          <p:nvPr/>
        </p:nvCxnSpPr>
        <p:spPr>
          <a:xfrm flipH="1" flipV="1">
            <a:off x="10093660" y="902093"/>
            <a:ext cx="1423897" cy="3355847"/>
          </a:xfrm>
          <a:prstGeom prst="bentConnector4">
            <a:avLst>
              <a:gd name="adj1" fmla="val -16055"/>
              <a:gd name="adj2" fmla="val 10004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37" name="TextBox 2">
            <a:extLst>
              <a:ext uri="{FF2B5EF4-FFF2-40B4-BE49-F238E27FC236}">
                <a16:creationId xmlns:a16="http://schemas.microsoft.com/office/drawing/2014/main" id="{2F1D90FB-ED91-1AE3-6934-6F91D72DEFB1}"/>
              </a:ext>
            </a:extLst>
          </p:cNvPr>
          <p:cNvSpPr txBox="1"/>
          <p:nvPr/>
        </p:nvSpPr>
        <p:spPr>
          <a:xfrm>
            <a:off x="3206294" y="3683479"/>
            <a:ext cx="1368151" cy="276999"/>
          </a:xfrm>
          <a:prstGeom prst="rect">
            <a:avLst/>
          </a:prstGeom>
          <a:noFill/>
        </p:spPr>
        <p:txBody>
          <a:bodyPr wrap="square" rtlCol="0">
            <a:spAutoFit/>
          </a:bodyPr>
          <a:lstStyle/>
          <a:p>
            <a:r>
              <a:rPr lang="it-IT" sz="1200" dirty="0"/>
              <a:t>response</a:t>
            </a:r>
            <a:endParaRPr lang="en-US" sz="1200" dirty="0"/>
          </a:p>
        </p:txBody>
      </p:sp>
      <p:sp>
        <p:nvSpPr>
          <p:cNvPr id="81" name="TextBox 2">
            <a:extLst>
              <a:ext uri="{FF2B5EF4-FFF2-40B4-BE49-F238E27FC236}">
                <a16:creationId xmlns:a16="http://schemas.microsoft.com/office/drawing/2014/main" id="{05719B57-E2D0-BA5A-EC25-918399F22592}"/>
              </a:ext>
            </a:extLst>
          </p:cNvPr>
          <p:cNvSpPr txBox="1"/>
          <p:nvPr/>
        </p:nvSpPr>
        <p:spPr>
          <a:xfrm>
            <a:off x="6263663" y="3392512"/>
            <a:ext cx="1120558" cy="276999"/>
          </a:xfrm>
          <a:prstGeom prst="rect">
            <a:avLst/>
          </a:prstGeom>
          <a:noFill/>
        </p:spPr>
        <p:txBody>
          <a:bodyPr wrap="square" rtlCol="0">
            <a:spAutoFit/>
          </a:bodyPr>
          <a:lstStyle/>
          <a:p>
            <a:r>
              <a:rPr lang="en-US" sz="1200" dirty="0"/>
              <a:t>user</a:t>
            </a:r>
            <a:r>
              <a:rPr lang="en-US" sz="1200" dirty="0">
                <a:sym typeface="Wingdings" panose="05000000000000000000" pitchFamily="2" charset="2"/>
              </a:rPr>
              <a:t> session</a:t>
            </a:r>
          </a:p>
        </p:txBody>
      </p:sp>
      <p:cxnSp>
        <p:nvCxnSpPr>
          <p:cNvPr id="7" name="Connettore a gomito 6">
            <a:extLst>
              <a:ext uri="{FF2B5EF4-FFF2-40B4-BE49-F238E27FC236}">
                <a16:creationId xmlns:a16="http://schemas.microsoft.com/office/drawing/2014/main" id="{68873D6F-0606-0798-1871-F8978E6F149B}"/>
              </a:ext>
            </a:extLst>
          </p:cNvPr>
          <p:cNvCxnSpPr/>
          <p:nvPr/>
        </p:nvCxnSpPr>
        <p:spPr>
          <a:xfrm>
            <a:off x="3365930" y="3610634"/>
            <a:ext cx="5795466" cy="1208230"/>
          </a:xfrm>
          <a:prstGeom prst="bentConnector3">
            <a:avLst>
              <a:gd name="adj1" fmla="val 4702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9" name="Connettore a gomito 8">
            <a:extLst>
              <a:ext uri="{FF2B5EF4-FFF2-40B4-BE49-F238E27FC236}">
                <a16:creationId xmlns:a16="http://schemas.microsoft.com/office/drawing/2014/main" id="{0EE610B0-6134-E3C7-103E-F8E7DCA2177E}"/>
              </a:ext>
            </a:extLst>
          </p:cNvPr>
          <p:cNvCxnSpPr>
            <a:cxnSpLocks/>
          </p:cNvCxnSpPr>
          <p:nvPr/>
        </p:nvCxnSpPr>
        <p:spPr>
          <a:xfrm flipV="1">
            <a:off x="3342084" y="2399629"/>
            <a:ext cx="5743507" cy="1057483"/>
          </a:xfrm>
          <a:prstGeom prst="bentConnector3">
            <a:avLst>
              <a:gd name="adj1" fmla="val 4787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2" name="Connettore 2 21">
            <a:extLst>
              <a:ext uri="{FF2B5EF4-FFF2-40B4-BE49-F238E27FC236}">
                <a16:creationId xmlns:a16="http://schemas.microsoft.com/office/drawing/2014/main" id="{1C808651-65BC-A4E5-519E-9E94FCC65301}"/>
              </a:ext>
            </a:extLst>
          </p:cNvPr>
          <p:cNvCxnSpPr/>
          <p:nvPr/>
        </p:nvCxnSpPr>
        <p:spPr>
          <a:xfrm>
            <a:off x="8001417" y="2048967"/>
            <a:ext cx="115531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6" name="Connettore 2 35">
            <a:extLst>
              <a:ext uri="{FF2B5EF4-FFF2-40B4-BE49-F238E27FC236}">
                <a16:creationId xmlns:a16="http://schemas.microsoft.com/office/drawing/2014/main" id="{8885FDED-7D4C-D541-E273-7E45DCCB2748}"/>
              </a:ext>
            </a:extLst>
          </p:cNvPr>
          <p:cNvCxnSpPr/>
          <p:nvPr/>
        </p:nvCxnSpPr>
        <p:spPr>
          <a:xfrm>
            <a:off x="8604452" y="4451472"/>
            <a:ext cx="55243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4" name="Connettore diritto 43">
            <a:extLst>
              <a:ext uri="{FF2B5EF4-FFF2-40B4-BE49-F238E27FC236}">
                <a16:creationId xmlns:a16="http://schemas.microsoft.com/office/drawing/2014/main" id="{C18863A7-BE4B-A172-D5D3-850BC0938956}"/>
              </a:ext>
            </a:extLst>
          </p:cNvPr>
          <p:cNvCxnSpPr>
            <a:stCxn id="119" idx="2"/>
          </p:cNvCxnSpPr>
          <p:nvPr/>
        </p:nvCxnSpPr>
        <p:spPr>
          <a:xfrm flipH="1">
            <a:off x="8001417" y="1010105"/>
            <a:ext cx="547360" cy="0"/>
          </a:xfrm>
          <a:prstGeom prst="line">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8" name="Connettore diritto 47">
            <a:extLst>
              <a:ext uri="{FF2B5EF4-FFF2-40B4-BE49-F238E27FC236}">
                <a16:creationId xmlns:a16="http://schemas.microsoft.com/office/drawing/2014/main" id="{8D8BA00C-82DC-1EF4-5B4D-18CFE769EEB7}"/>
              </a:ext>
            </a:extLst>
          </p:cNvPr>
          <p:cNvCxnSpPr>
            <a:cxnSpLocks/>
          </p:cNvCxnSpPr>
          <p:nvPr/>
        </p:nvCxnSpPr>
        <p:spPr>
          <a:xfrm>
            <a:off x="8001417" y="1036867"/>
            <a:ext cx="0" cy="1012100"/>
          </a:xfrm>
          <a:prstGeom prst="line">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1" name="Connettore diritto 50">
            <a:extLst>
              <a:ext uri="{FF2B5EF4-FFF2-40B4-BE49-F238E27FC236}">
                <a16:creationId xmlns:a16="http://schemas.microsoft.com/office/drawing/2014/main" id="{C98713C4-E9AD-04E0-DEC1-B0AF2ADF92AC}"/>
              </a:ext>
            </a:extLst>
          </p:cNvPr>
          <p:cNvCxnSpPr>
            <a:cxnSpLocks/>
          </p:cNvCxnSpPr>
          <p:nvPr/>
        </p:nvCxnSpPr>
        <p:spPr>
          <a:xfrm flipV="1">
            <a:off x="8604452" y="1092528"/>
            <a:ext cx="0" cy="3343523"/>
          </a:xfrm>
          <a:prstGeom prst="line">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217242286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2197</Words>
  <Application>Microsoft Office PowerPoint</Application>
  <PresentationFormat>Widescreen</PresentationFormat>
  <Paragraphs>324</Paragraphs>
  <Slides>20</Slides>
  <Notes>9</Notes>
  <HiddenSlides>0</HiddenSlides>
  <MMClips>0</MMClips>
  <ScaleCrop>false</ScaleCrop>
  <HeadingPairs>
    <vt:vector size="6" baseType="variant">
      <vt:variant>
        <vt:lpstr>Caratteri utilizzati</vt:lpstr>
      </vt:variant>
      <vt:variant>
        <vt:i4>7</vt:i4>
      </vt:variant>
      <vt:variant>
        <vt:lpstr>Tema</vt:lpstr>
      </vt:variant>
      <vt:variant>
        <vt:i4>3</vt:i4>
      </vt:variant>
      <vt:variant>
        <vt:lpstr>Titoli diapositive</vt:lpstr>
      </vt:variant>
      <vt:variant>
        <vt:i4>20</vt:i4>
      </vt:variant>
    </vt:vector>
  </HeadingPairs>
  <TitlesOfParts>
    <vt:vector size="30" baseType="lpstr">
      <vt:lpstr>Arial</vt:lpstr>
      <vt:lpstr>Baskerville Old Face</vt:lpstr>
      <vt:lpstr>Calibri</vt:lpstr>
      <vt:lpstr>Calibri Light</vt:lpstr>
      <vt:lpstr>Candara</vt:lpstr>
      <vt:lpstr>Courier New</vt:lpstr>
      <vt:lpstr>Wingdings</vt:lpstr>
      <vt:lpstr>Tema di Office</vt:lpstr>
      <vt:lpstr>Office Theme</vt:lpstr>
      <vt:lpstr>1_Office Theme</vt:lpstr>
      <vt:lpstr>PROGETTO TECNOLOGIE INFORMTICHE DEL WEB RIA Version - Esercizio 2</vt:lpstr>
      <vt:lpstr>Esercizio 2: gestione preventivi</vt:lpstr>
      <vt:lpstr>Data requirements analysis</vt:lpstr>
      <vt:lpstr>Database design</vt:lpstr>
      <vt:lpstr>Local database schema (1/3)</vt:lpstr>
      <vt:lpstr>Local database schema (2/3)</vt:lpstr>
      <vt:lpstr>Local database schema (3/3)</vt:lpstr>
      <vt:lpstr>Application requirements analysis</vt:lpstr>
      <vt:lpstr>Application design (all)</vt:lpstr>
      <vt:lpstr>Components</vt:lpstr>
      <vt:lpstr>Presentazione standard di PowerPoint</vt:lpstr>
      <vt:lpstr>Event: get Client Home Page</vt:lpstr>
      <vt:lpstr>Event: get Client Home Page</vt:lpstr>
      <vt:lpstr>Event: add a new preventive</vt:lpstr>
      <vt:lpstr>Event: get Information about Preventive </vt:lpstr>
      <vt:lpstr>Event: get Employee Home Page</vt:lpstr>
      <vt:lpstr>Event: get Employee Home Page</vt:lpstr>
      <vt:lpstr>Event: get Unmanaged Preventive Info</vt:lpstr>
      <vt:lpstr>Event: update Preventive Price</vt:lpstr>
      <vt:lpstr>Event: get Information about Preventive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Luca Longinotti</dc:creator>
  <cp:lastModifiedBy>Luca Longinotti</cp:lastModifiedBy>
  <cp:revision>1</cp:revision>
  <dcterms:created xsi:type="dcterms:W3CDTF">2022-06-25T17:40:53Z</dcterms:created>
  <dcterms:modified xsi:type="dcterms:W3CDTF">2022-07-02T15:56:02Z</dcterms:modified>
</cp:coreProperties>
</file>