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49EC-4A29-4BEF-B1AB-C968882BA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5F1CC-F482-46D0-8BD5-5E747E7C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2EA-D115-41D0-A4B4-3AD296DE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E8DA-B979-4F44-A7E9-77F36FEC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DD36-FB4E-4022-A87C-79CFEE8A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7B53-175A-4E13-8BB2-209B5E6E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0E63B-F7BC-4081-9A43-E1BB5078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0072-3538-4438-9333-ED3FD9EE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C994-8507-4D6E-9E15-1F33A5A6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3A12-0634-4F2B-931A-634672F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EEA88-A096-4B33-8B35-CDEA56E8E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3CDD-13A6-49B5-89FB-9AF9EA86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DFB6C-9D0F-465B-A84E-13A2EFA9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80E2-7702-4A42-BA1F-AB08D2E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0744-7618-4206-B6B7-DAB48F4B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886A-8397-4250-8BDE-2BFA5A27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BE66-7E9A-49AA-8803-ADF6EAE8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9467C-AA80-4E24-9754-28EB33AE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2094-C036-46BC-ADCB-9F5AE27C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9F99-1E35-4208-A6A2-4CF17B1F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98DA-B92E-4621-946D-D1CF8CEF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3D2C2-1779-4930-8237-1EA161D8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21A4-A023-49E9-9944-4DCB863A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BAD1-82CB-4037-B1CF-DBB575A2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8FE1-7A70-49FC-B915-077F50D0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5D39-01D4-4DC7-9954-7D920D31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FE6E-D06B-4FB7-A9D4-1305BCFE2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20D8C-9D90-42EE-93AD-35386A40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3017F-CB34-4473-B25A-E22E7CD0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785C-6DEC-4141-9E52-F4942669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0BB0-65E7-4386-B694-42B776DB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7714-9EAB-4D4C-8BAF-D1DA0A15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9EAF5-8B0C-4F0A-9B3D-AB656975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F0FDD-0F85-4FA2-B494-3161A97A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42062-DBBD-49B8-AA11-1FB01381A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7D545-5E98-4ADF-8CD3-BE5E06739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AC683-F98C-4BB4-A4D7-7494BBDF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C7AE2-3F3A-4042-9AD5-984BA112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5DB5E-0082-4A7F-B93C-B5A1DA72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7DD5-BE00-460D-BA24-9EF643A7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91662-AA76-4ADF-9DD0-BCA1F10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9EA07-645B-4DC8-B8D8-7D5DC2E0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C3F93-0F08-4E2A-821A-6D7A3B4A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0907E-1D7E-4644-917F-57CF6D3A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3200E-4FA1-42DB-BEA2-488E2224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85776-85B6-4925-8D5C-486FDDEF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829A-2F58-4D28-8116-3DFB9FA9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0BB2-DF46-4D4F-A5B2-6015107A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3FF95-1DB2-4BB4-988E-26327B56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F2C9B-1446-4AD4-BF04-C78004E4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01FC2-23C0-47FF-8996-A5F3B525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265ED-68AD-434B-BE1F-256E8628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2968-867C-411C-92B8-FDC31594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92BD2-9AF4-4495-997D-3FBDFC018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FB12E-5808-4269-800D-8A89A029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0EB55-07A6-4293-976D-91F34BC2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F6B3-0ACF-4216-AEE1-4C10131D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82B7-1DB5-42EC-9C0F-0204FAA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FD8A7-0ED6-46D5-B53F-70B24660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FD99B-1B3E-4038-9B45-DA05F0F2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FD79-474F-43AC-84C9-F7E385517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61D8-F51E-47AB-B585-731DB842DEBD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A11F-BA25-49DE-AC18-04AE9C94A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2457-2EC6-4B55-AA04-79AFA727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D6E8-4243-4BD0-A008-B27F3D8D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78B03A-5933-4C5A-9917-89167EB36D7C}"/>
              </a:ext>
            </a:extLst>
          </p:cNvPr>
          <p:cNvSpPr/>
          <p:nvPr/>
        </p:nvSpPr>
        <p:spPr>
          <a:xfrm>
            <a:off x="3371996" y="1772817"/>
            <a:ext cx="989045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A8DC8D-3B1F-48D3-8C66-1323453578BB}"/>
              </a:ext>
            </a:extLst>
          </p:cNvPr>
          <p:cNvSpPr/>
          <p:nvPr/>
        </p:nvSpPr>
        <p:spPr>
          <a:xfrm>
            <a:off x="5290457" y="1642188"/>
            <a:ext cx="989045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40ACE9-D752-44AB-BE99-4DEAC38CDD15}"/>
              </a:ext>
            </a:extLst>
          </p:cNvPr>
          <p:cNvSpPr/>
          <p:nvPr/>
        </p:nvSpPr>
        <p:spPr>
          <a:xfrm>
            <a:off x="7147249" y="643812"/>
            <a:ext cx="989045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F4F4F3-AB9D-47EF-B980-0A15DEB9ACB3}"/>
              </a:ext>
            </a:extLst>
          </p:cNvPr>
          <p:cNvSpPr/>
          <p:nvPr/>
        </p:nvSpPr>
        <p:spPr>
          <a:xfrm>
            <a:off x="7147249" y="2761860"/>
            <a:ext cx="989045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CA56E6-CE1F-47CB-A9F3-71F15956DA7C}"/>
              </a:ext>
            </a:extLst>
          </p:cNvPr>
          <p:cNvCxnSpPr/>
          <p:nvPr/>
        </p:nvCxnSpPr>
        <p:spPr>
          <a:xfrm>
            <a:off x="4445017" y="2024743"/>
            <a:ext cx="709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860D59-5017-4B00-88ED-3D0197770518}"/>
              </a:ext>
            </a:extLst>
          </p:cNvPr>
          <p:cNvSpPr txBox="1"/>
          <p:nvPr/>
        </p:nvSpPr>
        <p:spPr>
          <a:xfrm>
            <a:off x="4587347" y="164218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aIS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7A8CA2-0217-49B2-A1EB-80BFD722756B}"/>
              </a:ext>
            </a:extLst>
          </p:cNvPr>
          <p:cNvCxnSpPr>
            <a:cxnSpLocks/>
          </p:cNvCxnSpPr>
          <p:nvPr/>
        </p:nvCxnSpPr>
        <p:spPr>
          <a:xfrm flipV="1">
            <a:off x="6438123" y="1306286"/>
            <a:ext cx="587829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778640-EDDD-4C5D-B86F-6F46053A93DA}"/>
              </a:ext>
            </a:extLst>
          </p:cNvPr>
          <p:cNvCxnSpPr>
            <a:cxnSpLocks/>
          </p:cNvCxnSpPr>
          <p:nvPr/>
        </p:nvCxnSpPr>
        <p:spPr>
          <a:xfrm>
            <a:off x="6464203" y="2295717"/>
            <a:ext cx="587829" cy="42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E4E5A8-8330-4D64-896E-D2D3D141281C}"/>
              </a:ext>
            </a:extLst>
          </p:cNvPr>
          <p:cNvSpPr txBox="1"/>
          <p:nvPr/>
        </p:nvSpPr>
        <p:spPr>
          <a:xfrm>
            <a:off x="6402509" y="12308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D733F-F8F7-485A-9539-EDD27EA5327D}"/>
              </a:ext>
            </a:extLst>
          </p:cNvPr>
          <p:cNvSpPr txBox="1"/>
          <p:nvPr/>
        </p:nvSpPr>
        <p:spPr>
          <a:xfrm>
            <a:off x="6402509" y="250993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E69FB-B4D2-4026-BA6D-85DB1C50F48B}"/>
              </a:ext>
            </a:extLst>
          </p:cNvPr>
          <p:cNvSpPr txBox="1"/>
          <p:nvPr/>
        </p:nvSpPr>
        <p:spPr>
          <a:xfrm>
            <a:off x="1520890" y="4544008"/>
            <a:ext cx="18710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</a:t>
            </a:r>
            <a:r>
              <a:rPr lang="en-US" dirty="0"/>
              <a:t>/dt = -</a:t>
            </a:r>
            <a:r>
              <a:rPr lang="en-US" dirty="0" err="1"/>
              <a:t>alS</a:t>
            </a:r>
            <a:endParaRPr lang="en-US" dirty="0"/>
          </a:p>
          <a:p>
            <a:r>
              <a:rPr lang="en-US" dirty="0"/>
              <a:t>ds/dt = 1 -I-R-D</a:t>
            </a:r>
          </a:p>
          <a:p>
            <a:r>
              <a:rPr lang="en-US" dirty="0" err="1"/>
              <a:t>dI</a:t>
            </a:r>
            <a:r>
              <a:rPr lang="en-US" dirty="0"/>
              <a:t>/dt = </a:t>
            </a:r>
            <a:r>
              <a:rPr lang="en-US" dirty="0" err="1"/>
              <a:t>aIS</a:t>
            </a:r>
            <a:r>
              <a:rPr lang="en-US" dirty="0"/>
              <a:t> – bl - cl</a:t>
            </a:r>
          </a:p>
          <a:p>
            <a:r>
              <a:rPr lang="en-US" dirty="0" err="1"/>
              <a:t>dR</a:t>
            </a:r>
            <a:r>
              <a:rPr lang="en-US" dirty="0"/>
              <a:t>/dt = bl</a:t>
            </a:r>
          </a:p>
          <a:p>
            <a:r>
              <a:rPr lang="en-US" dirty="0" err="1"/>
              <a:t>dD</a:t>
            </a:r>
            <a:r>
              <a:rPr lang="en-US" dirty="0"/>
              <a:t>/dt = cl</a:t>
            </a:r>
          </a:p>
        </p:txBody>
      </p:sp>
    </p:spTree>
    <p:extLst>
      <p:ext uri="{BB962C8B-B14F-4D97-AF65-F5344CB8AC3E}">
        <p14:creationId xmlns:p14="http://schemas.microsoft.com/office/powerpoint/2010/main" val="388611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78B03A-5933-4C5A-9917-89167EB36D7C}"/>
              </a:ext>
            </a:extLst>
          </p:cNvPr>
          <p:cNvSpPr/>
          <p:nvPr/>
        </p:nvSpPr>
        <p:spPr>
          <a:xfrm>
            <a:off x="3455126" y="2320368"/>
            <a:ext cx="989045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A1003F-7959-402F-9F78-2F95C5FD857E}"/>
              </a:ext>
            </a:extLst>
          </p:cNvPr>
          <p:cNvSpPr/>
          <p:nvPr/>
        </p:nvSpPr>
        <p:spPr>
          <a:xfrm>
            <a:off x="5358571" y="2320368"/>
            <a:ext cx="989045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40ACE9-D752-44AB-BE99-4DEAC38CDD15}"/>
              </a:ext>
            </a:extLst>
          </p:cNvPr>
          <p:cNvSpPr/>
          <p:nvPr/>
        </p:nvSpPr>
        <p:spPr>
          <a:xfrm>
            <a:off x="7563679" y="2320367"/>
            <a:ext cx="989045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CA56E6-CE1F-47CB-A9F3-71F15956DA7C}"/>
              </a:ext>
            </a:extLst>
          </p:cNvPr>
          <p:cNvCxnSpPr/>
          <p:nvPr/>
        </p:nvCxnSpPr>
        <p:spPr>
          <a:xfrm>
            <a:off x="4528147" y="2572294"/>
            <a:ext cx="709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860D59-5017-4B00-88ED-3D0197770518}"/>
              </a:ext>
            </a:extLst>
          </p:cNvPr>
          <p:cNvSpPr txBox="1"/>
          <p:nvPr/>
        </p:nvSpPr>
        <p:spPr>
          <a:xfrm>
            <a:off x="4670477" y="218973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aIS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612E0-0F23-4367-B984-9814B79CEC23}"/>
              </a:ext>
            </a:extLst>
          </p:cNvPr>
          <p:cNvSpPr txBox="1"/>
          <p:nvPr/>
        </p:nvSpPr>
        <p:spPr>
          <a:xfrm>
            <a:off x="6682728" y="22068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540FAC-A214-4BBC-8909-AD9109A49B75}"/>
              </a:ext>
            </a:extLst>
          </p:cNvPr>
          <p:cNvCxnSpPr/>
          <p:nvPr/>
        </p:nvCxnSpPr>
        <p:spPr>
          <a:xfrm>
            <a:off x="6519441" y="2572294"/>
            <a:ext cx="709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2B2DC3-2076-4B99-9D27-70D187829D01}"/>
              </a:ext>
            </a:extLst>
          </p:cNvPr>
          <p:cNvCxnSpPr>
            <a:cxnSpLocks/>
          </p:cNvCxnSpPr>
          <p:nvPr/>
        </p:nvCxnSpPr>
        <p:spPr>
          <a:xfrm flipV="1">
            <a:off x="3982880" y="1607814"/>
            <a:ext cx="8015" cy="60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A147CD-B512-45F7-8738-ADDE846B7BE6}"/>
              </a:ext>
            </a:extLst>
          </p:cNvPr>
          <p:cNvSpPr txBox="1"/>
          <p:nvPr/>
        </p:nvSpPr>
        <p:spPr>
          <a:xfrm>
            <a:off x="4022847" y="17496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7F096-D524-4000-84A9-7BDE46DDBCA2}"/>
              </a:ext>
            </a:extLst>
          </p:cNvPr>
          <p:cNvSpPr txBox="1"/>
          <p:nvPr/>
        </p:nvSpPr>
        <p:spPr>
          <a:xfrm>
            <a:off x="5896956" y="16810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D2092A-292C-41D3-BAB9-96EBF208641C}"/>
              </a:ext>
            </a:extLst>
          </p:cNvPr>
          <p:cNvSpPr txBox="1"/>
          <p:nvPr/>
        </p:nvSpPr>
        <p:spPr>
          <a:xfrm>
            <a:off x="8066581" y="17235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959234-5710-433B-B562-E8B86773CEBE}"/>
              </a:ext>
            </a:extLst>
          </p:cNvPr>
          <p:cNvCxnSpPr>
            <a:cxnSpLocks/>
          </p:cNvCxnSpPr>
          <p:nvPr/>
        </p:nvCxnSpPr>
        <p:spPr>
          <a:xfrm flipV="1">
            <a:off x="5805286" y="1633925"/>
            <a:ext cx="8015" cy="60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374EDA-ACA3-4016-9CFC-54349EA95190}"/>
              </a:ext>
            </a:extLst>
          </p:cNvPr>
          <p:cNvCxnSpPr>
            <a:cxnSpLocks/>
          </p:cNvCxnSpPr>
          <p:nvPr/>
        </p:nvCxnSpPr>
        <p:spPr>
          <a:xfrm flipV="1">
            <a:off x="8062574" y="1633925"/>
            <a:ext cx="8015" cy="60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56BCC6-0669-490E-9331-92223F1BEA04}"/>
              </a:ext>
            </a:extLst>
          </p:cNvPr>
          <p:cNvSpPr/>
          <p:nvPr/>
        </p:nvSpPr>
        <p:spPr>
          <a:xfrm>
            <a:off x="3536652" y="678180"/>
            <a:ext cx="4936788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Fucking dead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D640B-7F71-465F-817B-628D70E5FD9D}"/>
              </a:ext>
            </a:extLst>
          </p:cNvPr>
          <p:cNvCxnSpPr>
            <a:cxnSpLocks/>
          </p:cNvCxnSpPr>
          <p:nvPr/>
        </p:nvCxnSpPr>
        <p:spPr>
          <a:xfrm flipV="1">
            <a:off x="2239063" y="2739484"/>
            <a:ext cx="1128217" cy="1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8CF8B62-0005-4409-86BB-128B8E2BB046}"/>
              </a:ext>
            </a:extLst>
          </p:cNvPr>
          <p:cNvSpPr/>
          <p:nvPr/>
        </p:nvSpPr>
        <p:spPr>
          <a:xfrm>
            <a:off x="2073336" y="2320367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(S + I + R)</a:t>
            </a:r>
          </a:p>
        </p:txBody>
      </p:sp>
    </p:spTree>
    <p:extLst>
      <p:ext uri="{BB962C8B-B14F-4D97-AF65-F5344CB8AC3E}">
        <p14:creationId xmlns:p14="http://schemas.microsoft.com/office/powerpoint/2010/main" val="54652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Hassan</dc:creator>
  <cp:lastModifiedBy>MUHAMMAD 'AMMAR BIN HASSAN @ ZAKARIA</cp:lastModifiedBy>
  <cp:revision>7</cp:revision>
  <dcterms:created xsi:type="dcterms:W3CDTF">2021-01-10T14:20:27Z</dcterms:created>
  <dcterms:modified xsi:type="dcterms:W3CDTF">2021-01-14T11:32:17Z</dcterms:modified>
</cp:coreProperties>
</file>