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12EF4-47F1-4D14-A992-B19198EBADE5}" v="569" dt="2023-08-18T15:49:19.198"/>
    <p1510:client id="{7F4B553D-7608-4B20-92EB-3695F1B7DE72}" v="942" dt="2023-08-19T03:31:12.767"/>
    <p1510:client id="{FFB7C9DE-4149-4CD2-82E8-3680FC23764A}" v="17" dt="2023-08-19T15:29:4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tomo05/ponto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781E978-B2CD-50AD-7EAD-3F4D13A5A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9091" r="69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553" y="3436984"/>
            <a:ext cx="3356374" cy="1927526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PONTO</a:t>
            </a:r>
            <a:br>
              <a:rPr lang="de-DE" sz="6600">
                <a:solidFill>
                  <a:schemeClr val="bg1"/>
                </a:solidFill>
                <a:latin typeface="Tahoma"/>
                <a:cs typeface="Calibri Light"/>
              </a:rPr>
            </a:br>
            <a:r>
              <a:rPr lang="de-DE" sz="6600" dirty="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DIGITAL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Projeto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segundo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semestre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Análise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e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Deenvolvimento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Sistemas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 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orientado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pelo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professor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Murilo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Dantas</a:t>
            </a:r>
            <a:endParaRPr lang="de-DE" sz="1400" dirty="0">
              <a:solidFill>
                <a:schemeClr val="bg1"/>
              </a:solidFill>
              <a:latin typeface="Tahoma"/>
              <a:ea typeface="Tahoma"/>
              <a:cs typeface="Calibri"/>
            </a:endParaRPr>
          </a:p>
          <a:p>
            <a:pPr algn="l"/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Instituto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Federal de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Ciência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Tecnologia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São Paulo -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Câmpus</a:t>
            </a:r>
            <a:r>
              <a:rPr lang="de-DE" sz="1400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Jacareí</a:t>
            </a:r>
            <a:endParaRPr lang="de-DE" sz="1400">
              <a:solidFill>
                <a:schemeClr val="bg1"/>
              </a:solidFill>
              <a:latin typeface="Tahoma"/>
              <a:ea typeface="Tahoma"/>
              <a:cs typeface="Calibri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3E3CE64-C3E1-CA05-505E-CB5850F65A13}"/>
              </a:ext>
            </a:extLst>
          </p:cNvPr>
          <p:cNvSpPr txBox="1">
            <a:spLocks/>
          </p:cNvSpPr>
          <p:nvPr/>
        </p:nvSpPr>
        <p:spPr>
          <a:xfrm>
            <a:off x="413179" y="2532732"/>
            <a:ext cx="3356374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Fernando Barreto</a:t>
            </a:r>
            <a:endParaRPr lang="pt-BR">
              <a:solidFill>
                <a:schemeClr val="bg1"/>
              </a:solidFill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Nelson Netto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Victor Hugo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FE7AC-93B1-F4FA-F812-99572FB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8564" cy="1325563"/>
          </a:xfrm>
        </p:spPr>
        <p:txBody>
          <a:bodyPr>
            <a:normAutofit/>
          </a:bodyPr>
          <a:lstStyle/>
          <a:p>
            <a:r>
              <a:rPr lang="pt-BR" sz="4000" dirty="0">
                <a:cs typeface="Calibri Light"/>
              </a:rPr>
              <a:t>O que é um ponto digital?</a:t>
            </a:r>
            <a:endParaRPr lang="pt-BR" sz="4000">
              <a:cs typeface="Calibri Ligh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E1957-EDC2-921B-FE6C-8125BD03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364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Organiza o fluxo de funcionários</a:t>
            </a:r>
          </a:p>
          <a:p>
            <a:r>
              <a:rPr lang="pt-BR" dirty="0">
                <a:cs typeface="Calibri"/>
              </a:rPr>
              <a:t>Evolução de práticas anteriores</a:t>
            </a:r>
          </a:p>
          <a:p>
            <a:r>
              <a:rPr lang="pt-BR" dirty="0">
                <a:cs typeface="Calibri"/>
              </a:rPr>
              <a:t>Não precisa de instalação física</a:t>
            </a:r>
          </a:p>
          <a:p>
            <a:r>
              <a:rPr lang="pt-BR" dirty="0">
                <a:cs typeface="Calibri"/>
              </a:rPr>
              <a:t>Alternativa prática e econômica</a:t>
            </a:r>
          </a:p>
          <a:p>
            <a:r>
              <a:rPr lang="pt-BR" dirty="0">
                <a:cs typeface="Calibri"/>
              </a:rPr>
              <a:t>Informação em tempo real</a:t>
            </a:r>
          </a:p>
          <a:p>
            <a:r>
              <a:rPr lang="pt-BR" dirty="0">
                <a:cs typeface="Calibri"/>
              </a:rPr>
              <a:t>Dificuldade em violar os dados</a:t>
            </a:r>
          </a:p>
          <a:p>
            <a:r>
              <a:rPr lang="pt-BR" dirty="0">
                <a:cs typeface="Calibri"/>
              </a:rPr>
              <a:t>Pode ser usado em home office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4D16F-203E-EBF0-272E-373034F4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 Light"/>
              </a:rPr>
              <a:t>Qual é a sua importância?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7E967-B66C-4A2C-E83E-EEB70EE0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651415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Com mais de 20 funcionários é lei</a:t>
            </a:r>
          </a:p>
          <a:p>
            <a:r>
              <a:rPr lang="pt-BR" dirty="0">
                <a:cs typeface="Calibri"/>
              </a:rPr>
              <a:t>Ajuda a respeitar o limite de horas</a:t>
            </a:r>
          </a:p>
          <a:p>
            <a:r>
              <a:rPr lang="pt-BR" dirty="0">
                <a:cs typeface="Calibri"/>
              </a:rPr>
              <a:t>Ajuda a calcular salários</a:t>
            </a:r>
          </a:p>
          <a:p>
            <a:r>
              <a:rPr lang="pt-BR" dirty="0">
                <a:cs typeface="Calibri"/>
              </a:rPr>
              <a:t>Ajuda a registrar faltas e atrasos</a:t>
            </a:r>
          </a:p>
          <a:p>
            <a:r>
              <a:rPr lang="pt-BR" dirty="0">
                <a:cs typeface="Calibri"/>
              </a:rPr>
              <a:t>Ajuda no gerenciamento de tempo pessoal de cada funcionário</a:t>
            </a:r>
          </a:p>
        </p:txBody>
      </p:sp>
    </p:spTree>
    <p:extLst>
      <p:ext uri="{BB962C8B-B14F-4D97-AF65-F5344CB8AC3E}">
        <p14:creationId xmlns:p14="http://schemas.microsoft.com/office/powerpoint/2010/main" val="31090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D7F23-9862-3650-A6C9-A143F7A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Apresentação do Programa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FC742-62D0-034E-028A-9A32F2F4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Layout para interação mais confortável</a:t>
            </a:r>
          </a:p>
          <a:p>
            <a:r>
              <a:rPr lang="pt-BR" dirty="0">
                <a:cs typeface="Calibri"/>
              </a:rPr>
              <a:t>Cadastro e remoção de usuários</a:t>
            </a:r>
            <a:endParaRPr lang="pt-BR" dirty="0"/>
          </a:p>
          <a:p>
            <a:r>
              <a:rPr lang="pt-BR" dirty="0">
                <a:cs typeface="Calibri"/>
              </a:rPr>
              <a:t>Sistema de login</a:t>
            </a:r>
          </a:p>
          <a:p>
            <a:r>
              <a:rPr lang="pt-BR" dirty="0">
                <a:cs typeface="Calibri"/>
              </a:rPr>
              <a:t>Lista de status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Protótipo:</a:t>
            </a:r>
          </a:p>
          <a:p>
            <a:r>
              <a:rPr lang="pt-BR" dirty="0">
                <a:ea typeface="+mn-lt"/>
                <a:cs typeface="+mn-lt"/>
                <a:hlinkClick r:id="rId2"/>
              </a:rPr>
              <a:t>https://github.com/entomo05/pontoapp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ontoapp</a:t>
            </a:r>
            <a:r>
              <a:rPr lang="pt-BR" dirty="0">
                <a:ea typeface="+mn-lt"/>
                <a:cs typeface="+mn-lt"/>
              </a:rPr>
              <a:t>/bin/Release/net6.0-windows/pontoapp.exe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3B971C-3EB0-1E51-6D5F-2B52702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 Light"/>
              </a:rPr>
              <a:t>Planos de Uso </a:t>
            </a:r>
            <a:br>
              <a:rPr lang="pt-BR" dirty="0">
                <a:solidFill>
                  <a:srgbClr val="FFFFFF"/>
                </a:solidFill>
                <a:cs typeface="Calibri Light"/>
              </a:rPr>
            </a:br>
            <a:r>
              <a:rPr lang="pt-BR" dirty="0">
                <a:solidFill>
                  <a:srgbClr val="FFFFFF"/>
                </a:solidFill>
                <a:cs typeface="Calibri Light"/>
              </a:rPr>
              <a:t>e Perspectivas Futuras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2B33A-13FB-320D-6C76-8A11D153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358440" cy="4414897"/>
          </a:xfrm>
        </p:spPr>
        <p:txBody>
          <a:bodyPr anchor="t">
            <a:normAutofit lnSpcReduction="10000"/>
          </a:bodyPr>
          <a:lstStyle/>
          <a:p>
            <a:r>
              <a:rPr lang="pt-BR" dirty="0">
                <a:cs typeface="Calibri"/>
              </a:rPr>
              <a:t>Implementar em Python</a:t>
            </a:r>
          </a:p>
          <a:p>
            <a:r>
              <a:rPr lang="pt-BR" dirty="0">
                <a:cs typeface="Calibri"/>
              </a:rPr>
              <a:t>Exportar dados para planilhas do Excel e hospedar online</a:t>
            </a:r>
            <a:endParaRPr lang="pt-BR"/>
          </a:p>
          <a:p>
            <a:r>
              <a:rPr lang="pt-BR" dirty="0">
                <a:cs typeface="Calibri"/>
              </a:rPr>
              <a:t>Adicionar algum novo recurso de leitura, como QR </a:t>
            </a:r>
            <a:r>
              <a:rPr lang="pt-BR" dirty="0" err="1">
                <a:cs typeface="Calibri"/>
              </a:rPr>
              <a:t>Code</a:t>
            </a:r>
            <a:r>
              <a:rPr lang="pt-BR" dirty="0">
                <a:cs typeface="Calibri"/>
              </a:rPr>
              <a:t>, Endereço IP ou Geolocalização.</a:t>
            </a:r>
          </a:p>
          <a:p>
            <a:r>
              <a:rPr lang="pt-BR" dirty="0">
                <a:cs typeface="Calibri"/>
              </a:rPr>
              <a:t>Instalar o programa nos computadores da faculdade</a:t>
            </a:r>
          </a:p>
          <a:p>
            <a:r>
              <a:rPr lang="pt-BR" dirty="0">
                <a:cs typeface="Calibri"/>
              </a:rPr>
              <a:t>Tentar usar esse sistema como alternativa para as chamadas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A7F1FF-6EA4-2540-C312-816907D4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 Light"/>
              </a:rPr>
              <a:t>Fim!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88658-0D2C-732B-3D64-E331C513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Muito 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8532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PONTO DIGITAL</vt:lpstr>
      <vt:lpstr>O que é um ponto digital?</vt:lpstr>
      <vt:lpstr>Qual é a sua importância?</vt:lpstr>
      <vt:lpstr>Apresentação do Programa</vt:lpstr>
      <vt:lpstr>Planos de Uso  e Perspectivas Futuras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280</cp:revision>
  <dcterms:created xsi:type="dcterms:W3CDTF">2023-08-18T15:08:19Z</dcterms:created>
  <dcterms:modified xsi:type="dcterms:W3CDTF">2023-08-19T15:29:50Z</dcterms:modified>
</cp:coreProperties>
</file>