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media/image7.jpg" ContentType="image/jpeg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61" r:id="rId4"/>
    <p:sldId id="260" r:id="rId5"/>
    <p:sldId id="258" r:id="rId6"/>
    <p:sldId id="259" r:id="rId7"/>
    <p:sldId id="267" r:id="rId8"/>
    <p:sldId id="269" r:id="rId9"/>
    <p:sldId id="270" r:id="rId10"/>
    <p:sldId id="271" r:id="rId11"/>
    <p:sldId id="262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Barreto" userId="c1636ffc89944c1d" providerId="LiveId" clId="{B1346293-BE78-4470-8EB5-3FC49AAF8A01}"/>
    <pc:docChg chg="undo custSel addSld delSld modSld sldOrd">
      <pc:chgData name="Fernando Barreto" userId="c1636ffc89944c1d" providerId="LiveId" clId="{B1346293-BE78-4470-8EB5-3FC49AAF8A01}" dt="2023-10-02T00:36:30.855" v="6743" actId="20577"/>
      <pc:docMkLst>
        <pc:docMk/>
      </pc:docMkLst>
      <pc:sldChg chg="addSp delSp modSp mod">
        <pc:chgData name="Fernando Barreto" userId="c1636ffc89944c1d" providerId="LiveId" clId="{B1346293-BE78-4470-8EB5-3FC49AAF8A01}" dt="2023-10-02T00:36:30.855" v="6743" actId="20577"/>
        <pc:sldMkLst>
          <pc:docMk/>
          <pc:sldMk cId="1789583418" sldId="257"/>
        </pc:sldMkLst>
        <pc:spChg chg="add del mod">
          <ac:chgData name="Fernando Barreto" userId="c1636ffc89944c1d" providerId="LiveId" clId="{B1346293-BE78-4470-8EB5-3FC49AAF8A01}" dt="2023-10-01T17:08:54.207" v="7" actId="207"/>
          <ac:spMkLst>
            <pc:docMk/>
            <pc:sldMk cId="1789583418" sldId="257"/>
            <ac:spMk id="3" creationId="{E5367E8F-7174-EB9B-9D49-2645BA18AFD0}"/>
          </ac:spMkLst>
        </pc:spChg>
        <pc:spChg chg="mod">
          <ac:chgData name="Fernando Barreto" userId="c1636ffc89944c1d" providerId="LiveId" clId="{B1346293-BE78-4470-8EB5-3FC49AAF8A01}" dt="2023-10-01T17:10:02.608" v="9" actId="207"/>
          <ac:spMkLst>
            <pc:docMk/>
            <pc:sldMk cId="1789583418" sldId="257"/>
            <ac:spMk id="4" creationId="{2B8B0DFA-0194-F079-77AC-CE16851DF34B}"/>
          </ac:spMkLst>
        </pc:spChg>
        <pc:spChg chg="mod">
          <ac:chgData name="Fernando Barreto" userId="c1636ffc89944c1d" providerId="LiveId" clId="{B1346293-BE78-4470-8EB5-3FC49AAF8A01}" dt="2023-10-01T17:10:15.205" v="12" actId="207"/>
          <ac:spMkLst>
            <pc:docMk/>
            <pc:sldMk cId="1789583418" sldId="257"/>
            <ac:spMk id="5" creationId="{782FED97-0B7F-6363-B86A-5154EE8BA938}"/>
          </ac:spMkLst>
        </pc:spChg>
        <pc:graphicFrameChg chg="mod">
          <ac:chgData name="Fernando Barreto" userId="c1636ffc89944c1d" providerId="LiveId" clId="{B1346293-BE78-4470-8EB5-3FC49AAF8A01}" dt="2023-10-02T00:36:30.855" v="6743" actId="20577"/>
          <ac:graphicFrameMkLst>
            <pc:docMk/>
            <pc:sldMk cId="1789583418" sldId="257"/>
            <ac:graphicFrameMk id="12" creationId="{C3EA6D39-99B8-DC3C-14BA-9CDBDDCE0957}"/>
          </ac:graphicFrameMkLst>
        </pc:graphicFrameChg>
      </pc:sldChg>
      <pc:sldChg chg="addSp delSp modSp new mod ord">
        <pc:chgData name="Fernando Barreto" userId="c1636ffc89944c1d" providerId="LiveId" clId="{B1346293-BE78-4470-8EB5-3FC49AAF8A01}" dt="2023-10-01T21:25:14.530" v="2262"/>
        <pc:sldMkLst>
          <pc:docMk/>
          <pc:sldMk cId="630152213" sldId="258"/>
        </pc:sldMkLst>
        <pc:spChg chg="mod">
          <ac:chgData name="Fernando Barreto" userId="c1636ffc89944c1d" providerId="LiveId" clId="{B1346293-BE78-4470-8EB5-3FC49AAF8A01}" dt="2023-10-01T17:12:14.075" v="30" actId="20577"/>
          <ac:spMkLst>
            <pc:docMk/>
            <pc:sldMk cId="630152213" sldId="258"/>
            <ac:spMk id="2" creationId="{1960A3AA-83D9-AED5-1B33-2E1E822DA514}"/>
          </ac:spMkLst>
        </pc:spChg>
        <pc:spChg chg="del">
          <ac:chgData name="Fernando Barreto" userId="c1636ffc89944c1d" providerId="LiveId" clId="{B1346293-BE78-4470-8EB5-3FC49AAF8A01}" dt="2023-10-01T17:12:34.664" v="31" actId="1032"/>
          <ac:spMkLst>
            <pc:docMk/>
            <pc:sldMk cId="630152213" sldId="258"/>
            <ac:spMk id="3" creationId="{3560080D-169C-9E0A-C840-FEF852522DC4}"/>
          </ac:spMkLst>
        </pc:spChg>
        <pc:spChg chg="mod">
          <ac:chgData name="Fernando Barreto" userId="c1636ffc89944c1d" providerId="LiveId" clId="{B1346293-BE78-4470-8EB5-3FC49AAF8A01}" dt="2023-10-01T17:04:58.644" v="1" actId="207"/>
          <ac:spMkLst>
            <pc:docMk/>
            <pc:sldMk cId="630152213" sldId="258"/>
            <ac:spMk id="4" creationId="{648DC1C6-F299-CC34-2EF5-905A29F140F4}"/>
          </ac:spMkLst>
        </pc:spChg>
        <pc:spChg chg="mod">
          <ac:chgData name="Fernando Barreto" userId="c1636ffc89944c1d" providerId="LiveId" clId="{B1346293-BE78-4470-8EB5-3FC49AAF8A01}" dt="2023-10-01T17:05:01.972" v="2" actId="207"/>
          <ac:spMkLst>
            <pc:docMk/>
            <pc:sldMk cId="630152213" sldId="258"/>
            <ac:spMk id="5" creationId="{06B82B0E-F647-2568-AF8C-FCE119D9636E}"/>
          </ac:spMkLst>
        </pc:spChg>
        <pc:spChg chg="mod">
          <ac:chgData name="Fernando Barreto" userId="c1636ffc89944c1d" providerId="LiveId" clId="{B1346293-BE78-4470-8EB5-3FC49AAF8A01}" dt="2023-10-01T17:05:06.543" v="4" actId="207"/>
          <ac:spMkLst>
            <pc:docMk/>
            <pc:sldMk cId="630152213" sldId="258"/>
            <ac:spMk id="6" creationId="{13A5BA2D-3EA7-EEAC-A1E5-55AEEDA099D8}"/>
          </ac:spMkLst>
        </pc:spChg>
        <pc:spChg chg="mod">
          <ac:chgData name="Fernando Barreto" userId="c1636ffc89944c1d" providerId="LiveId" clId="{B1346293-BE78-4470-8EB5-3FC49AAF8A01}" dt="2023-10-01T17:09:18.745" v="8" actId="207"/>
          <ac:spMkLst>
            <pc:docMk/>
            <pc:sldMk cId="630152213" sldId="258"/>
            <ac:spMk id="7" creationId="{4D597E58-B33B-4943-66D6-7EEA2AFC0F96}"/>
          </ac:spMkLst>
        </pc:spChg>
        <pc:spChg chg="mod">
          <ac:chgData name="Fernando Barreto" userId="c1636ffc89944c1d" providerId="LiveId" clId="{B1346293-BE78-4470-8EB5-3FC49AAF8A01}" dt="2023-10-01T17:10:41.637" v="13" actId="207"/>
          <ac:spMkLst>
            <pc:docMk/>
            <pc:sldMk cId="630152213" sldId="258"/>
            <ac:spMk id="8" creationId="{60A72193-DC42-EA90-F19B-5A4496BED086}"/>
          </ac:spMkLst>
        </pc:spChg>
        <pc:spChg chg="mod">
          <ac:chgData name="Fernando Barreto" userId="c1636ffc89944c1d" providerId="LiveId" clId="{B1346293-BE78-4470-8EB5-3FC49AAF8A01}" dt="2023-10-01T17:10:48.532" v="14" actId="207"/>
          <ac:spMkLst>
            <pc:docMk/>
            <pc:sldMk cId="630152213" sldId="258"/>
            <ac:spMk id="9" creationId="{DE2812E9-A733-CAF2-3A25-0EF8F29E8489}"/>
          </ac:spMkLst>
        </pc:spChg>
        <pc:spChg chg="add del mod">
          <ac:chgData name="Fernando Barreto" userId="c1636ffc89944c1d" providerId="LiveId" clId="{B1346293-BE78-4470-8EB5-3FC49AAF8A01}" dt="2023-10-01T17:14:46.343" v="43" actId="1032"/>
          <ac:spMkLst>
            <pc:docMk/>
            <pc:sldMk cId="630152213" sldId="258"/>
            <ac:spMk id="12" creationId="{C6B7D50D-635B-6ED5-C43D-E9DFECAA4036}"/>
          </ac:spMkLst>
        </pc:spChg>
        <pc:graphicFrameChg chg="add del mod modGraphic">
          <ac:chgData name="Fernando Barreto" userId="c1636ffc89944c1d" providerId="LiveId" clId="{B1346293-BE78-4470-8EB5-3FC49AAF8A01}" dt="2023-10-01T17:13:30.759" v="39" actId="478"/>
          <ac:graphicFrameMkLst>
            <pc:docMk/>
            <pc:sldMk cId="630152213" sldId="258"/>
            <ac:graphicFrameMk id="10" creationId="{6F730D3E-C21A-E28D-75EF-7C413FBD85E7}"/>
          </ac:graphicFrameMkLst>
        </pc:graphicFrameChg>
        <pc:graphicFrameChg chg="add mod modGraphic">
          <ac:chgData name="Fernando Barreto" userId="c1636ffc89944c1d" providerId="LiveId" clId="{B1346293-BE78-4470-8EB5-3FC49AAF8A01}" dt="2023-10-01T20:55:46.342" v="2260" actId="403"/>
          <ac:graphicFrameMkLst>
            <pc:docMk/>
            <pc:sldMk cId="630152213" sldId="258"/>
            <ac:graphicFrameMk id="13" creationId="{154EF222-89C7-36E9-AF3E-8F83A2E440D2}"/>
          </ac:graphicFrameMkLst>
        </pc:graphicFrameChg>
      </pc:sldChg>
      <pc:sldChg chg="addSp delSp modSp new mod ord">
        <pc:chgData name="Fernando Barreto" userId="c1636ffc89944c1d" providerId="LiveId" clId="{B1346293-BE78-4470-8EB5-3FC49AAF8A01}" dt="2023-10-01T21:25:32.870" v="2266"/>
        <pc:sldMkLst>
          <pc:docMk/>
          <pc:sldMk cId="59169053" sldId="259"/>
        </pc:sldMkLst>
        <pc:spChg chg="mod">
          <ac:chgData name="Fernando Barreto" userId="c1636ffc89944c1d" providerId="LiveId" clId="{B1346293-BE78-4470-8EB5-3FC49AAF8A01}" dt="2023-10-01T18:03:18.466" v="801" actId="207"/>
          <ac:spMkLst>
            <pc:docMk/>
            <pc:sldMk cId="59169053" sldId="259"/>
            <ac:spMk id="2" creationId="{AA4303D0-2836-8121-E943-C9318C0B2439}"/>
          </ac:spMkLst>
        </pc:spChg>
        <pc:spChg chg="del">
          <ac:chgData name="Fernando Barreto" userId="c1636ffc89944c1d" providerId="LiveId" clId="{B1346293-BE78-4470-8EB5-3FC49AAF8A01}" dt="2023-10-01T17:48:51.075" v="506" actId="1032"/>
          <ac:spMkLst>
            <pc:docMk/>
            <pc:sldMk cId="59169053" sldId="259"/>
            <ac:spMk id="3" creationId="{8A74080D-EE32-3001-0A29-C32608B9FA31}"/>
          </ac:spMkLst>
        </pc:spChg>
        <pc:spChg chg="mod">
          <ac:chgData name="Fernando Barreto" userId="c1636ffc89944c1d" providerId="LiveId" clId="{B1346293-BE78-4470-8EB5-3FC49AAF8A01}" dt="2023-10-01T17:48:09.603" v="503" actId="207"/>
          <ac:spMkLst>
            <pc:docMk/>
            <pc:sldMk cId="59169053" sldId="259"/>
            <ac:spMk id="4" creationId="{08C40ECD-5AD8-D27A-783F-347AD8B173C5}"/>
          </ac:spMkLst>
        </pc:spChg>
        <pc:spChg chg="mod">
          <ac:chgData name="Fernando Barreto" userId="c1636ffc89944c1d" providerId="LiveId" clId="{B1346293-BE78-4470-8EB5-3FC49AAF8A01}" dt="2023-10-01T17:48:14.425" v="504" actId="207"/>
          <ac:spMkLst>
            <pc:docMk/>
            <pc:sldMk cId="59169053" sldId="259"/>
            <ac:spMk id="5" creationId="{73D2A87A-7236-069E-9F0F-91ABDD8B05F9}"/>
          </ac:spMkLst>
        </pc:spChg>
        <pc:spChg chg="mod">
          <ac:chgData name="Fernando Barreto" userId="c1636ffc89944c1d" providerId="LiveId" clId="{B1346293-BE78-4470-8EB5-3FC49AAF8A01}" dt="2023-10-01T17:48:22.854" v="505" actId="207"/>
          <ac:spMkLst>
            <pc:docMk/>
            <pc:sldMk cId="59169053" sldId="259"/>
            <ac:spMk id="6" creationId="{141339A5-45BE-9DD7-CD02-AF7AF93B32F7}"/>
          </ac:spMkLst>
        </pc:spChg>
        <pc:graphicFrameChg chg="add mod modGraphic">
          <ac:chgData name="Fernando Barreto" userId="c1636ffc89944c1d" providerId="LiveId" clId="{B1346293-BE78-4470-8EB5-3FC49AAF8A01}" dt="2023-10-01T18:24:21.664" v="1207"/>
          <ac:graphicFrameMkLst>
            <pc:docMk/>
            <pc:sldMk cId="59169053" sldId="259"/>
            <ac:graphicFrameMk id="7" creationId="{64E21E84-A62A-0A1E-8676-00D7E5913347}"/>
          </ac:graphicFrameMkLst>
        </pc:graphicFrameChg>
      </pc:sldChg>
      <pc:sldChg chg="modSp new del mod">
        <pc:chgData name="Fernando Barreto" userId="c1636ffc89944c1d" providerId="LiveId" clId="{B1346293-BE78-4470-8EB5-3FC49AAF8A01}" dt="2023-10-01T17:14:33.478" v="42" actId="2696"/>
        <pc:sldMkLst>
          <pc:docMk/>
          <pc:sldMk cId="3627072809" sldId="259"/>
        </pc:sldMkLst>
        <pc:spChg chg="mod">
          <ac:chgData name="Fernando Barreto" userId="c1636ffc89944c1d" providerId="LiveId" clId="{B1346293-BE78-4470-8EB5-3FC49AAF8A01}" dt="2023-10-01T17:13:45.686" v="41" actId="207"/>
          <ac:spMkLst>
            <pc:docMk/>
            <pc:sldMk cId="3627072809" sldId="259"/>
            <ac:spMk id="2" creationId="{BAB1E7D9-BF84-5551-6089-7408E724DA47}"/>
          </ac:spMkLst>
        </pc:spChg>
      </pc:sldChg>
      <pc:sldChg chg="addSp delSp modSp new mod ord">
        <pc:chgData name="Fernando Barreto" userId="c1636ffc89944c1d" providerId="LiveId" clId="{B1346293-BE78-4470-8EB5-3FC49AAF8A01}" dt="2023-10-01T21:25:16.199" v="2264"/>
        <pc:sldMkLst>
          <pc:docMk/>
          <pc:sldMk cId="1841963353" sldId="260"/>
        </pc:sldMkLst>
        <pc:spChg chg="mod">
          <ac:chgData name="Fernando Barreto" userId="c1636ffc89944c1d" providerId="LiveId" clId="{B1346293-BE78-4470-8EB5-3FC49AAF8A01}" dt="2023-10-01T18:44:15.449" v="1216" actId="20577"/>
          <ac:spMkLst>
            <pc:docMk/>
            <pc:sldMk cId="1841963353" sldId="260"/>
            <ac:spMk id="2" creationId="{792F0F7F-7E14-4CDD-103D-0DEFCE13E358}"/>
          </ac:spMkLst>
        </pc:spChg>
        <pc:spChg chg="del">
          <ac:chgData name="Fernando Barreto" userId="c1636ffc89944c1d" providerId="LiveId" clId="{B1346293-BE78-4470-8EB5-3FC49AAF8A01}" dt="2023-10-01T18:45:23.585" v="1217" actId="1032"/>
          <ac:spMkLst>
            <pc:docMk/>
            <pc:sldMk cId="1841963353" sldId="260"/>
            <ac:spMk id="3" creationId="{FCEDE087-1744-E60D-09C5-74AEE18CBA18}"/>
          </ac:spMkLst>
        </pc:spChg>
        <pc:spChg chg="mod">
          <ac:chgData name="Fernando Barreto" userId="c1636ffc89944c1d" providerId="LiveId" clId="{B1346293-BE78-4470-8EB5-3FC49AAF8A01}" dt="2023-10-01T19:21:09.733" v="1653" actId="207"/>
          <ac:spMkLst>
            <pc:docMk/>
            <pc:sldMk cId="1841963353" sldId="260"/>
            <ac:spMk id="5" creationId="{A2720440-A183-C5C0-B678-B24F616EC66A}"/>
          </ac:spMkLst>
        </pc:spChg>
        <pc:spChg chg="mod">
          <ac:chgData name="Fernando Barreto" userId="c1636ffc89944c1d" providerId="LiveId" clId="{B1346293-BE78-4470-8EB5-3FC49AAF8A01}" dt="2023-10-01T19:21:16.206" v="1654" actId="207"/>
          <ac:spMkLst>
            <pc:docMk/>
            <pc:sldMk cId="1841963353" sldId="260"/>
            <ac:spMk id="6" creationId="{C734F55D-32A6-C49D-0970-9C945DE6C74F}"/>
          </ac:spMkLst>
        </pc:spChg>
        <pc:spChg chg="mod">
          <ac:chgData name="Fernando Barreto" userId="c1636ffc89944c1d" providerId="LiveId" clId="{B1346293-BE78-4470-8EB5-3FC49AAF8A01}" dt="2023-10-01T19:21:24.280" v="1655" actId="207"/>
          <ac:spMkLst>
            <pc:docMk/>
            <pc:sldMk cId="1841963353" sldId="260"/>
            <ac:spMk id="7" creationId="{6E55BCAF-E457-C5AF-0A5B-EFA806615407}"/>
          </ac:spMkLst>
        </pc:spChg>
        <pc:graphicFrameChg chg="add mod modGraphic">
          <ac:chgData name="Fernando Barreto" userId="c1636ffc89944c1d" providerId="LiveId" clId="{B1346293-BE78-4470-8EB5-3FC49AAF8A01}" dt="2023-10-01T19:19:54.248" v="1652" actId="1076"/>
          <ac:graphicFrameMkLst>
            <pc:docMk/>
            <pc:sldMk cId="1841963353" sldId="260"/>
            <ac:graphicFrameMk id="4" creationId="{736B6AF4-744E-70AB-7F0B-E1946A79E23A}"/>
          </ac:graphicFrameMkLst>
        </pc:graphicFrameChg>
      </pc:sldChg>
      <pc:sldChg chg="addSp delSp modSp new mod">
        <pc:chgData name="Fernando Barreto" userId="c1636ffc89944c1d" providerId="LiveId" clId="{B1346293-BE78-4470-8EB5-3FC49AAF8A01}" dt="2023-10-01T20:50:17.308" v="2254" actId="20577"/>
        <pc:sldMkLst>
          <pc:docMk/>
          <pc:sldMk cId="3313023249" sldId="261"/>
        </pc:sldMkLst>
        <pc:spChg chg="mod">
          <ac:chgData name="Fernando Barreto" userId="c1636ffc89944c1d" providerId="LiveId" clId="{B1346293-BE78-4470-8EB5-3FC49AAF8A01}" dt="2023-10-01T19:19:18.761" v="1648" actId="207"/>
          <ac:spMkLst>
            <pc:docMk/>
            <pc:sldMk cId="3313023249" sldId="261"/>
            <ac:spMk id="2" creationId="{E218D89C-63BD-06CF-D1DB-EA30951FBE9C}"/>
          </ac:spMkLst>
        </pc:spChg>
        <pc:spChg chg="del">
          <ac:chgData name="Fernando Barreto" userId="c1636ffc89944c1d" providerId="LiveId" clId="{B1346293-BE78-4470-8EB5-3FC49AAF8A01}" dt="2023-10-01T19:23:24.862" v="1656" actId="1032"/>
          <ac:spMkLst>
            <pc:docMk/>
            <pc:sldMk cId="3313023249" sldId="261"/>
            <ac:spMk id="3" creationId="{C7614DFB-3E76-D181-AD0A-6AE10735F430}"/>
          </ac:spMkLst>
        </pc:spChg>
        <pc:graphicFrameChg chg="add mod modGraphic">
          <ac:chgData name="Fernando Barreto" userId="c1636ffc89944c1d" providerId="LiveId" clId="{B1346293-BE78-4470-8EB5-3FC49AAF8A01}" dt="2023-10-01T20:50:17.308" v="2254" actId="20577"/>
          <ac:graphicFrameMkLst>
            <pc:docMk/>
            <pc:sldMk cId="3313023249" sldId="261"/>
            <ac:graphicFrameMk id="4" creationId="{FD24994B-5FBD-0381-DBCE-00C59D361FA1}"/>
          </ac:graphicFrameMkLst>
        </pc:graphicFrameChg>
      </pc:sldChg>
      <pc:sldChg chg="addSp delSp modSp new mod">
        <pc:chgData name="Fernando Barreto" userId="c1636ffc89944c1d" providerId="LiveId" clId="{B1346293-BE78-4470-8EB5-3FC49AAF8A01}" dt="2023-10-01T21:32:55.150" v="2293" actId="1076"/>
        <pc:sldMkLst>
          <pc:docMk/>
          <pc:sldMk cId="3428050407" sldId="262"/>
        </pc:sldMkLst>
        <pc:spChg chg="mod">
          <ac:chgData name="Fernando Barreto" userId="c1636ffc89944c1d" providerId="LiveId" clId="{B1346293-BE78-4470-8EB5-3FC49AAF8A01}" dt="2023-10-01T21:25:48.154" v="2278" actId="207"/>
          <ac:spMkLst>
            <pc:docMk/>
            <pc:sldMk cId="3428050407" sldId="262"/>
            <ac:spMk id="2" creationId="{09C9AAFA-3FC4-EB50-BF20-F7401E88E610}"/>
          </ac:spMkLst>
        </pc:spChg>
        <pc:spChg chg="del">
          <ac:chgData name="Fernando Barreto" userId="c1636ffc89944c1d" providerId="LiveId" clId="{B1346293-BE78-4470-8EB5-3FC49AAF8A01}" dt="2023-10-01T21:27:20.062" v="2279"/>
          <ac:spMkLst>
            <pc:docMk/>
            <pc:sldMk cId="3428050407" sldId="262"/>
            <ac:spMk id="3" creationId="{4A6FFB53-97D9-B5D6-3725-E219B4AA97AC}"/>
          </ac:spMkLst>
        </pc:spChg>
        <pc:spChg chg="add del mod">
          <ac:chgData name="Fernando Barreto" userId="c1636ffc89944c1d" providerId="LiveId" clId="{B1346293-BE78-4470-8EB5-3FC49AAF8A01}" dt="2023-10-01T21:27:47.574" v="2282" actId="478"/>
          <ac:spMkLst>
            <pc:docMk/>
            <pc:sldMk cId="3428050407" sldId="262"/>
            <ac:spMk id="8" creationId="{BC607340-2839-6A75-A6CD-60EF4597B56F}"/>
          </ac:spMkLst>
        </pc:spChg>
        <pc:graphicFrameChg chg="add del mod">
          <ac:chgData name="Fernando Barreto" userId="c1636ffc89944c1d" providerId="LiveId" clId="{B1346293-BE78-4470-8EB5-3FC49AAF8A01}" dt="2023-10-01T21:27:33.752" v="2280" actId="478"/>
          <ac:graphicFrameMkLst>
            <pc:docMk/>
            <pc:sldMk cId="3428050407" sldId="262"/>
            <ac:graphicFrameMk id="6" creationId="{A823B167-8EBC-7800-1685-00D1EB0F2B75}"/>
          </ac:graphicFrameMkLst>
        </pc:graphicFrameChg>
        <pc:graphicFrameChg chg="add mod">
          <ac:chgData name="Fernando Barreto" userId="c1636ffc89944c1d" providerId="LiveId" clId="{B1346293-BE78-4470-8EB5-3FC49AAF8A01}" dt="2023-10-01T21:32:55.150" v="2293" actId="1076"/>
          <ac:graphicFrameMkLst>
            <pc:docMk/>
            <pc:sldMk cId="3428050407" sldId="262"/>
            <ac:graphicFrameMk id="9" creationId="{902E0FF1-0711-5DDD-68D2-D1B3DEFD54FA}"/>
          </ac:graphicFrameMkLst>
        </pc:graphicFrameChg>
      </pc:sldChg>
      <pc:sldChg chg="addSp delSp modSp new add del mod ord">
        <pc:chgData name="Fernando Barreto" userId="c1636ffc89944c1d" providerId="LiveId" clId="{B1346293-BE78-4470-8EB5-3FC49AAF8A01}" dt="2023-10-01T22:16:25.544" v="3644" actId="2696"/>
        <pc:sldMkLst>
          <pc:docMk/>
          <pc:sldMk cId="65985573" sldId="263"/>
        </pc:sldMkLst>
        <pc:spChg chg="mod">
          <ac:chgData name="Fernando Barreto" userId="c1636ffc89944c1d" providerId="LiveId" clId="{B1346293-BE78-4470-8EB5-3FC49AAF8A01}" dt="2023-10-01T21:47:11.450" v="2353" actId="14100"/>
          <ac:spMkLst>
            <pc:docMk/>
            <pc:sldMk cId="65985573" sldId="263"/>
            <ac:spMk id="2" creationId="{5DE4D118-F0C5-E2EA-7A74-296F4FE8AEB2}"/>
          </ac:spMkLst>
        </pc:spChg>
        <pc:spChg chg="del">
          <ac:chgData name="Fernando Barreto" userId="c1636ffc89944c1d" providerId="LiveId" clId="{B1346293-BE78-4470-8EB5-3FC49AAF8A01}" dt="2023-10-01T21:44:44.074" v="2315" actId="1032"/>
          <ac:spMkLst>
            <pc:docMk/>
            <pc:sldMk cId="65985573" sldId="263"/>
            <ac:spMk id="3" creationId="{50CD44DB-BBF9-2DD5-F832-F5864779ED05}"/>
          </ac:spMkLst>
        </pc:spChg>
        <pc:spChg chg="add del mod">
          <ac:chgData name="Fernando Barreto" userId="c1636ffc89944c1d" providerId="LiveId" clId="{B1346293-BE78-4470-8EB5-3FC49AAF8A01}" dt="2023-10-01T21:45:19.700" v="2317" actId="1032"/>
          <ac:spMkLst>
            <pc:docMk/>
            <pc:sldMk cId="65985573" sldId="263"/>
            <ac:spMk id="6" creationId="{F6EE24E5-4F70-7AB4-E494-5F50B22AE014}"/>
          </ac:spMkLst>
        </pc:spChg>
        <pc:spChg chg="add del mod">
          <ac:chgData name="Fernando Barreto" userId="c1636ffc89944c1d" providerId="LiveId" clId="{B1346293-BE78-4470-8EB5-3FC49AAF8A01}" dt="2023-10-01T21:47:01.747" v="2351"/>
          <ac:spMkLst>
            <pc:docMk/>
            <pc:sldMk cId="65985573" sldId="263"/>
            <ac:spMk id="8" creationId="{FE350DCA-6B7B-D401-BE02-E14F14130A0E}"/>
          </ac:spMkLst>
        </pc:spChg>
        <pc:spChg chg="add del mod">
          <ac:chgData name="Fernando Barreto" userId="c1636ffc89944c1d" providerId="LiveId" clId="{B1346293-BE78-4470-8EB5-3FC49AAF8A01}" dt="2023-10-01T21:52:38.793" v="2436" actId="478"/>
          <ac:spMkLst>
            <pc:docMk/>
            <pc:sldMk cId="65985573" sldId="263"/>
            <ac:spMk id="9" creationId="{DFA5DC3F-7162-DA4F-D37B-395944CD98F1}"/>
          </ac:spMkLst>
        </pc:spChg>
        <pc:spChg chg="add del mod">
          <ac:chgData name="Fernando Barreto" userId="c1636ffc89944c1d" providerId="LiveId" clId="{B1346293-BE78-4470-8EB5-3FC49AAF8A01}" dt="2023-10-01T21:52:45.183" v="2437" actId="1032"/>
          <ac:spMkLst>
            <pc:docMk/>
            <pc:sldMk cId="65985573" sldId="263"/>
            <ac:spMk id="11" creationId="{7B2D5737-23AA-87D6-2F50-5D5D28BFF956}"/>
          </ac:spMkLst>
        </pc:spChg>
        <pc:spChg chg="add del mod">
          <ac:chgData name="Fernando Barreto" userId="c1636ffc89944c1d" providerId="LiveId" clId="{B1346293-BE78-4470-8EB5-3FC49AAF8A01}" dt="2023-10-01T21:57:38.607" v="2686" actId="1032"/>
          <ac:spMkLst>
            <pc:docMk/>
            <pc:sldMk cId="65985573" sldId="263"/>
            <ac:spMk id="14" creationId="{160A4C9D-99BF-FDAC-D6CA-0A8B6C293BB6}"/>
          </ac:spMkLst>
        </pc:spChg>
        <pc:graphicFrameChg chg="add del modGraphic">
          <ac:chgData name="Fernando Barreto" userId="c1636ffc89944c1d" providerId="LiveId" clId="{B1346293-BE78-4470-8EB5-3FC49AAF8A01}" dt="2023-10-01T21:45:03.009" v="2316" actId="478"/>
          <ac:graphicFrameMkLst>
            <pc:docMk/>
            <pc:sldMk cId="65985573" sldId="263"/>
            <ac:graphicFrameMk id="4" creationId="{9FB2747D-C474-8280-308F-C20342DC9841}"/>
          </ac:graphicFrameMkLst>
        </pc:graphicFrameChg>
        <pc:graphicFrameChg chg="add del mod modGraphic">
          <ac:chgData name="Fernando Barreto" userId="c1636ffc89944c1d" providerId="LiveId" clId="{B1346293-BE78-4470-8EB5-3FC49AAF8A01}" dt="2023-10-01T21:52:36.833" v="2435" actId="478"/>
          <ac:graphicFrameMkLst>
            <pc:docMk/>
            <pc:sldMk cId="65985573" sldId="263"/>
            <ac:graphicFrameMk id="7" creationId="{AFF25808-A24E-7071-E037-EAA03096B701}"/>
          </ac:graphicFrameMkLst>
        </pc:graphicFrameChg>
        <pc:graphicFrameChg chg="add del mod modGraphic">
          <ac:chgData name="Fernando Barreto" userId="c1636ffc89944c1d" providerId="LiveId" clId="{B1346293-BE78-4470-8EB5-3FC49AAF8A01}" dt="2023-10-01T21:57:17.371" v="2683" actId="478"/>
          <ac:graphicFrameMkLst>
            <pc:docMk/>
            <pc:sldMk cId="65985573" sldId="263"/>
            <ac:graphicFrameMk id="12" creationId="{561A9466-B2C2-F3EB-5F4F-3B5943EA871C}"/>
          </ac:graphicFrameMkLst>
        </pc:graphicFrameChg>
        <pc:graphicFrameChg chg="add del modGraphic">
          <ac:chgData name="Fernando Barreto" userId="c1636ffc89944c1d" providerId="LiveId" clId="{B1346293-BE78-4470-8EB5-3FC49AAF8A01}" dt="2023-10-01T21:57:27.089" v="2685" actId="1032"/>
          <ac:graphicFrameMkLst>
            <pc:docMk/>
            <pc:sldMk cId="65985573" sldId="263"/>
            <ac:graphicFrameMk id="15" creationId="{2A988259-3B5C-D6DB-FEA7-E815DC5DA7D6}"/>
          </ac:graphicFrameMkLst>
        </pc:graphicFrameChg>
        <pc:graphicFrameChg chg="add mod modGraphic">
          <ac:chgData name="Fernando Barreto" userId="c1636ffc89944c1d" providerId="LiveId" clId="{B1346293-BE78-4470-8EB5-3FC49AAF8A01}" dt="2023-10-01T22:06:31.221" v="3230"/>
          <ac:graphicFrameMkLst>
            <pc:docMk/>
            <pc:sldMk cId="65985573" sldId="263"/>
            <ac:graphicFrameMk id="16" creationId="{B0C2DD35-ACAF-1801-C616-CCA5B227DFA0}"/>
          </ac:graphicFrameMkLst>
        </pc:graphicFrameChg>
      </pc:sldChg>
      <pc:sldChg chg="new del ord">
        <pc:chgData name="Fernando Barreto" userId="c1636ffc89944c1d" providerId="LiveId" clId="{B1346293-BE78-4470-8EB5-3FC49AAF8A01}" dt="2023-10-02T00:20:25.244" v="6362" actId="47"/>
        <pc:sldMkLst>
          <pc:docMk/>
          <pc:sldMk cId="1940083803" sldId="264"/>
        </pc:sldMkLst>
      </pc:sldChg>
      <pc:sldChg chg="new del ord">
        <pc:chgData name="Fernando Barreto" userId="c1636ffc89944c1d" providerId="LiveId" clId="{B1346293-BE78-4470-8EB5-3FC49AAF8A01}" dt="2023-10-01T22:07:47.402" v="3237" actId="47"/>
        <pc:sldMkLst>
          <pc:docMk/>
          <pc:sldMk cId="2764152672" sldId="265"/>
        </pc:sldMkLst>
      </pc:sldChg>
      <pc:sldChg chg="addSp delSp modSp new del mod">
        <pc:chgData name="Fernando Barreto" userId="c1636ffc89944c1d" providerId="LiveId" clId="{B1346293-BE78-4470-8EB5-3FC49AAF8A01}" dt="2023-10-01T22:16:36.753" v="3645" actId="2696"/>
        <pc:sldMkLst>
          <pc:docMk/>
          <pc:sldMk cId="2665958453" sldId="266"/>
        </pc:sldMkLst>
        <pc:spChg chg="mod">
          <ac:chgData name="Fernando Barreto" userId="c1636ffc89944c1d" providerId="LiveId" clId="{B1346293-BE78-4470-8EB5-3FC49AAF8A01}" dt="2023-10-01T22:15:03.339" v="3630" actId="20577"/>
          <ac:spMkLst>
            <pc:docMk/>
            <pc:sldMk cId="2665958453" sldId="266"/>
            <ac:spMk id="2" creationId="{720D3E60-9F45-7DA9-5B02-59A2A5A91699}"/>
          </ac:spMkLst>
        </pc:spChg>
        <pc:spChg chg="add del">
          <ac:chgData name="Fernando Barreto" userId="c1636ffc89944c1d" providerId="LiveId" clId="{B1346293-BE78-4470-8EB5-3FC49AAF8A01}" dt="2023-10-01T22:08:11.982" v="3240" actId="1032"/>
          <ac:spMkLst>
            <pc:docMk/>
            <pc:sldMk cId="2665958453" sldId="266"/>
            <ac:spMk id="3" creationId="{3F6FB253-DA8A-354C-11AA-230F97EEBF9A}"/>
          </ac:spMkLst>
        </pc:spChg>
        <pc:graphicFrameChg chg="add del modGraphic">
          <ac:chgData name="Fernando Barreto" userId="c1636ffc89944c1d" providerId="LiveId" clId="{B1346293-BE78-4470-8EB5-3FC49AAF8A01}" dt="2023-10-01T22:07:59.293" v="3239" actId="1032"/>
          <ac:graphicFrameMkLst>
            <pc:docMk/>
            <pc:sldMk cId="2665958453" sldId="266"/>
            <ac:graphicFrameMk id="4" creationId="{DB863A6D-10D7-1CD1-CBE3-1432C00BC673}"/>
          </ac:graphicFrameMkLst>
        </pc:graphicFrameChg>
        <pc:graphicFrameChg chg="add mod modGraphic">
          <ac:chgData name="Fernando Barreto" userId="c1636ffc89944c1d" providerId="LiveId" clId="{B1346293-BE78-4470-8EB5-3FC49AAF8A01}" dt="2023-10-01T22:14:47.231" v="3617" actId="20577"/>
          <ac:graphicFrameMkLst>
            <pc:docMk/>
            <pc:sldMk cId="2665958453" sldId="266"/>
            <ac:graphicFrameMk id="5" creationId="{2E453297-63AA-DE95-AFEC-3E5FAE66E71C}"/>
          </ac:graphicFrameMkLst>
        </pc:graphicFrameChg>
      </pc:sldChg>
      <pc:sldChg chg="addSp delSp modSp new mod ord">
        <pc:chgData name="Fernando Barreto" userId="c1636ffc89944c1d" providerId="LiveId" clId="{B1346293-BE78-4470-8EB5-3FC49AAF8A01}" dt="2023-10-02T00:19:08.467" v="6360" actId="1076"/>
        <pc:sldMkLst>
          <pc:docMk/>
          <pc:sldMk cId="528360892" sldId="267"/>
        </pc:sldMkLst>
        <pc:spChg chg="mod">
          <ac:chgData name="Fernando Barreto" userId="c1636ffc89944c1d" providerId="LiveId" clId="{B1346293-BE78-4470-8EB5-3FC49AAF8A01}" dt="2023-10-01T22:21:03.451" v="3668" actId="20577"/>
          <ac:spMkLst>
            <pc:docMk/>
            <pc:sldMk cId="528360892" sldId="267"/>
            <ac:spMk id="2" creationId="{874BD26A-3D7D-3878-8755-441165B8A7B5}"/>
          </ac:spMkLst>
        </pc:spChg>
        <pc:spChg chg="del">
          <ac:chgData name="Fernando Barreto" userId="c1636ffc89944c1d" providerId="LiveId" clId="{B1346293-BE78-4470-8EB5-3FC49AAF8A01}" dt="2023-10-01T22:15:35.978" v="3632" actId="1032"/>
          <ac:spMkLst>
            <pc:docMk/>
            <pc:sldMk cId="528360892" sldId="267"/>
            <ac:spMk id="3" creationId="{E020FA2D-AB6F-6BAB-C0E9-845EF9ED20C7}"/>
          </ac:spMkLst>
        </pc:spChg>
        <pc:graphicFrameChg chg="add mod modGraphic">
          <ac:chgData name="Fernando Barreto" userId="c1636ffc89944c1d" providerId="LiveId" clId="{B1346293-BE78-4470-8EB5-3FC49AAF8A01}" dt="2023-10-02T00:19:08.467" v="6360" actId="1076"/>
          <ac:graphicFrameMkLst>
            <pc:docMk/>
            <pc:sldMk cId="528360892" sldId="267"/>
            <ac:graphicFrameMk id="4" creationId="{BDD25989-E5E2-4E92-4D7E-350B92964310}"/>
          </ac:graphicFrameMkLst>
        </pc:graphicFrameChg>
        <pc:picChg chg="add mod ord">
          <ac:chgData name="Fernando Barreto" userId="c1636ffc89944c1d" providerId="LiveId" clId="{B1346293-BE78-4470-8EB5-3FC49AAF8A01}" dt="2023-10-02T00:19:08.467" v="6360" actId="1076"/>
          <ac:picMkLst>
            <pc:docMk/>
            <pc:sldMk cId="528360892" sldId="267"/>
            <ac:picMk id="5" creationId="{744402FD-6C80-D07B-622A-ED1FE3A36092}"/>
          </ac:picMkLst>
        </pc:picChg>
        <pc:picChg chg="add mod ord">
          <ac:chgData name="Fernando Barreto" userId="c1636ffc89944c1d" providerId="LiveId" clId="{B1346293-BE78-4470-8EB5-3FC49AAF8A01}" dt="2023-10-02T00:19:08.467" v="6360" actId="1076"/>
          <ac:picMkLst>
            <pc:docMk/>
            <pc:sldMk cId="528360892" sldId="267"/>
            <ac:picMk id="6" creationId="{A1B2D3E6-0F1C-867E-53AF-CC88F66B1C41}"/>
          </ac:picMkLst>
        </pc:picChg>
        <pc:picChg chg="add mod ord">
          <ac:chgData name="Fernando Barreto" userId="c1636ffc89944c1d" providerId="LiveId" clId="{B1346293-BE78-4470-8EB5-3FC49AAF8A01}" dt="2023-10-02T00:19:08.467" v="6360" actId="1076"/>
          <ac:picMkLst>
            <pc:docMk/>
            <pc:sldMk cId="528360892" sldId="267"/>
            <ac:picMk id="7" creationId="{D0EEB84E-27EA-F537-FA0B-7FB08834AA1D}"/>
          </ac:picMkLst>
        </pc:picChg>
      </pc:sldChg>
      <pc:sldChg chg="addSp delSp modSp new del mod ord">
        <pc:chgData name="Fernando Barreto" userId="c1636ffc89944c1d" providerId="LiveId" clId="{B1346293-BE78-4470-8EB5-3FC49AAF8A01}" dt="2023-10-02T00:17:22.672" v="6343" actId="47"/>
        <pc:sldMkLst>
          <pc:docMk/>
          <pc:sldMk cId="3401955553" sldId="268"/>
        </pc:sldMkLst>
        <pc:spChg chg="del">
          <ac:chgData name="Fernando Barreto" userId="c1636ffc89944c1d" providerId="LiveId" clId="{B1346293-BE78-4470-8EB5-3FC49AAF8A01}" dt="2023-10-01T22:22:13.309" v="3677" actId="478"/>
          <ac:spMkLst>
            <pc:docMk/>
            <pc:sldMk cId="3401955553" sldId="268"/>
            <ac:spMk id="2" creationId="{8B0E04A6-2565-F676-EC73-704EBDCBB9CE}"/>
          </ac:spMkLst>
        </pc:spChg>
        <pc:spChg chg="del">
          <ac:chgData name="Fernando Barreto" userId="c1636ffc89944c1d" providerId="LiveId" clId="{B1346293-BE78-4470-8EB5-3FC49AAF8A01}" dt="2023-10-01T22:22:09.721" v="3676" actId="1032"/>
          <ac:spMkLst>
            <pc:docMk/>
            <pc:sldMk cId="3401955553" sldId="268"/>
            <ac:spMk id="3" creationId="{6EC1A8BD-94FC-E0EA-35F1-EE0A0178F715}"/>
          </ac:spMkLst>
        </pc:spChg>
        <pc:spChg chg="add del mod">
          <ac:chgData name="Fernando Barreto" userId="c1636ffc89944c1d" providerId="LiveId" clId="{B1346293-BE78-4470-8EB5-3FC49AAF8A01}" dt="2023-10-01T23:24:15.541" v="4905" actId="1032"/>
          <ac:spMkLst>
            <pc:docMk/>
            <pc:sldMk cId="3401955553" sldId="268"/>
            <ac:spMk id="6" creationId="{9BF732D5-1E17-3A1B-165C-874584B88179}"/>
          </ac:spMkLst>
        </pc:spChg>
        <pc:spChg chg="add del mod">
          <ac:chgData name="Fernando Barreto" userId="c1636ffc89944c1d" providerId="LiveId" clId="{B1346293-BE78-4470-8EB5-3FC49AAF8A01}" dt="2023-10-01T23:24:23.474" v="4908" actId="478"/>
          <ac:spMkLst>
            <pc:docMk/>
            <pc:sldMk cId="3401955553" sldId="268"/>
            <ac:spMk id="9" creationId="{D05BF26C-0B84-85B1-9074-A198344D793F}"/>
          </ac:spMkLst>
        </pc:spChg>
        <pc:spChg chg="add del mod">
          <ac:chgData name="Fernando Barreto" userId="c1636ffc89944c1d" providerId="LiveId" clId="{B1346293-BE78-4470-8EB5-3FC49AAF8A01}" dt="2023-10-01T23:27:12.344" v="4962" actId="1032"/>
          <ac:spMkLst>
            <pc:docMk/>
            <pc:sldMk cId="3401955553" sldId="268"/>
            <ac:spMk id="11" creationId="{A0775E4A-BB8B-55BA-9E06-8199C811B263}"/>
          </ac:spMkLst>
        </pc:spChg>
        <pc:spChg chg="add del mod">
          <ac:chgData name="Fernando Barreto" userId="c1636ffc89944c1d" providerId="LiveId" clId="{B1346293-BE78-4470-8EB5-3FC49AAF8A01}" dt="2023-10-01T23:31:02.901" v="5025" actId="931"/>
          <ac:spMkLst>
            <pc:docMk/>
            <pc:sldMk cId="3401955553" sldId="268"/>
            <ac:spMk id="14" creationId="{289AA4A0-B91B-B5B6-06AA-7655E244938A}"/>
          </ac:spMkLst>
        </pc:spChg>
        <pc:spChg chg="add del mod">
          <ac:chgData name="Fernando Barreto" userId="c1636ffc89944c1d" providerId="LiveId" clId="{B1346293-BE78-4470-8EB5-3FC49AAF8A01}" dt="2023-10-01T23:36:39.371" v="5048" actId="931"/>
          <ac:spMkLst>
            <pc:docMk/>
            <pc:sldMk cId="3401955553" sldId="268"/>
            <ac:spMk id="30" creationId="{72E86801-252D-29C4-20AB-FCBB7BD83329}"/>
          </ac:spMkLst>
        </pc:spChg>
        <pc:spChg chg="add mod">
          <ac:chgData name="Fernando Barreto" userId="c1636ffc89944c1d" providerId="LiveId" clId="{B1346293-BE78-4470-8EB5-3FC49AAF8A01}" dt="2023-10-02T00:16:17.859" v="6323" actId="21"/>
          <ac:spMkLst>
            <pc:docMk/>
            <pc:sldMk cId="3401955553" sldId="268"/>
            <ac:spMk id="36" creationId="{3D39E606-B353-80AA-28A6-8CDC7DEB7ADD}"/>
          </ac:spMkLst>
        </pc:spChg>
        <pc:graphicFrameChg chg="add del mod modGraphic">
          <ac:chgData name="Fernando Barreto" userId="c1636ffc89944c1d" providerId="LiveId" clId="{B1346293-BE78-4470-8EB5-3FC49AAF8A01}" dt="2023-10-01T23:24:09.969" v="4904" actId="478"/>
          <ac:graphicFrameMkLst>
            <pc:docMk/>
            <pc:sldMk cId="3401955553" sldId="268"/>
            <ac:graphicFrameMk id="4" creationId="{207D8FD7-0D87-1AE0-A694-5D2CC20FB52D}"/>
          </ac:graphicFrameMkLst>
        </pc:graphicFrameChg>
        <pc:graphicFrameChg chg="add del mod modGraphic">
          <ac:chgData name="Fernando Barreto" userId="c1636ffc89944c1d" providerId="LiveId" clId="{B1346293-BE78-4470-8EB5-3FC49AAF8A01}" dt="2023-10-01T23:26:56.966" v="4961" actId="478"/>
          <ac:graphicFrameMkLst>
            <pc:docMk/>
            <pc:sldMk cId="3401955553" sldId="268"/>
            <ac:graphicFrameMk id="7" creationId="{D1D7275E-C13D-F5E5-6FB1-DDC757F7B20E}"/>
          </ac:graphicFrameMkLst>
        </pc:graphicFrameChg>
        <pc:graphicFrameChg chg="add del mod modGraphic">
          <ac:chgData name="Fernando Barreto" userId="c1636ffc89944c1d" providerId="LiveId" clId="{B1346293-BE78-4470-8EB5-3FC49AAF8A01}" dt="2023-10-01T23:30:20.466" v="5018" actId="478"/>
          <ac:graphicFrameMkLst>
            <pc:docMk/>
            <pc:sldMk cId="3401955553" sldId="268"/>
            <ac:graphicFrameMk id="12" creationId="{322CDF06-532D-357C-4E26-A3A85C55A292}"/>
          </ac:graphicFrameMkLst>
        </pc:graphicFrameChg>
        <pc:picChg chg="add del mod">
          <ac:chgData name="Fernando Barreto" userId="c1636ffc89944c1d" providerId="LiveId" clId="{B1346293-BE78-4470-8EB5-3FC49AAF8A01}" dt="2023-10-01T23:30:59.353" v="5024" actId="931"/>
          <ac:picMkLst>
            <pc:docMk/>
            <pc:sldMk cId="3401955553" sldId="268"/>
            <ac:picMk id="16" creationId="{334280B6-C8D7-9656-0D58-FD8E2D6F6171}"/>
          </ac:picMkLst>
        </pc:picChg>
        <pc:picChg chg="add del mod">
          <ac:chgData name="Fernando Barreto" userId="c1636ffc89944c1d" providerId="LiveId" clId="{B1346293-BE78-4470-8EB5-3FC49AAF8A01}" dt="2023-10-01T23:30:59.353" v="5024" actId="931"/>
          <ac:picMkLst>
            <pc:docMk/>
            <pc:sldMk cId="3401955553" sldId="268"/>
            <ac:picMk id="18" creationId="{9B80587E-8396-ED2E-74BA-4B52D29BA253}"/>
          </ac:picMkLst>
        </pc:picChg>
        <pc:picChg chg="add del mod">
          <ac:chgData name="Fernando Barreto" userId="c1636ffc89944c1d" providerId="LiveId" clId="{B1346293-BE78-4470-8EB5-3FC49AAF8A01}" dt="2023-10-01T23:30:59.353" v="5024" actId="931"/>
          <ac:picMkLst>
            <pc:docMk/>
            <pc:sldMk cId="3401955553" sldId="268"/>
            <ac:picMk id="20" creationId="{A353C8FE-AF37-3550-7C33-01E661297D64}"/>
          </ac:picMkLst>
        </pc:picChg>
        <pc:picChg chg="add del mod">
          <ac:chgData name="Fernando Barreto" userId="c1636ffc89944c1d" providerId="LiveId" clId="{B1346293-BE78-4470-8EB5-3FC49AAF8A01}" dt="2023-10-01T23:36:34.058" v="5047" actId="478"/>
          <ac:picMkLst>
            <pc:docMk/>
            <pc:sldMk cId="3401955553" sldId="268"/>
            <ac:picMk id="22" creationId="{E0E5616A-07CF-8B79-4277-2ECA395E78D8}"/>
          </ac:picMkLst>
        </pc:picChg>
        <pc:picChg chg="add del mod">
          <ac:chgData name="Fernando Barreto" userId="c1636ffc89944c1d" providerId="LiveId" clId="{B1346293-BE78-4470-8EB5-3FC49AAF8A01}" dt="2023-10-01T23:38:31.621" v="5052" actId="478"/>
          <ac:picMkLst>
            <pc:docMk/>
            <pc:sldMk cId="3401955553" sldId="268"/>
            <ac:picMk id="24" creationId="{663C0B4F-A913-C6DD-86BE-21E8A7C1CFDF}"/>
          </ac:picMkLst>
        </pc:picChg>
        <pc:picChg chg="add del mod">
          <ac:chgData name="Fernando Barreto" userId="c1636ffc89944c1d" providerId="LiveId" clId="{B1346293-BE78-4470-8EB5-3FC49AAF8A01}" dt="2023-10-01T23:33:57.574" v="5042" actId="478"/>
          <ac:picMkLst>
            <pc:docMk/>
            <pc:sldMk cId="3401955553" sldId="268"/>
            <ac:picMk id="26" creationId="{75EB127C-A564-A1DA-2355-F9CF78043C84}"/>
          </ac:picMkLst>
        </pc:picChg>
        <pc:picChg chg="add del mod">
          <ac:chgData name="Fernando Barreto" userId="c1636ffc89944c1d" providerId="LiveId" clId="{B1346293-BE78-4470-8EB5-3FC49AAF8A01}" dt="2023-10-02T00:16:58.886" v="6336" actId="21"/>
          <ac:picMkLst>
            <pc:docMk/>
            <pc:sldMk cId="3401955553" sldId="268"/>
            <ac:picMk id="28" creationId="{F53D3640-36D3-70AD-0204-7A82C5478602}"/>
          </ac:picMkLst>
        </pc:picChg>
        <pc:picChg chg="add del mod">
          <ac:chgData name="Fernando Barreto" userId="c1636ffc89944c1d" providerId="LiveId" clId="{B1346293-BE78-4470-8EB5-3FC49AAF8A01}" dt="2023-10-02T00:16:17.859" v="6323" actId="21"/>
          <ac:picMkLst>
            <pc:docMk/>
            <pc:sldMk cId="3401955553" sldId="268"/>
            <ac:picMk id="32" creationId="{9B163A72-E19B-31C3-782B-C1384E4966B8}"/>
          </ac:picMkLst>
        </pc:picChg>
        <pc:picChg chg="add del mod">
          <ac:chgData name="Fernando Barreto" userId="c1636ffc89944c1d" providerId="LiveId" clId="{B1346293-BE78-4470-8EB5-3FC49AAF8A01}" dt="2023-10-02T00:16:33.324" v="6328" actId="21"/>
          <ac:picMkLst>
            <pc:docMk/>
            <pc:sldMk cId="3401955553" sldId="268"/>
            <ac:picMk id="34" creationId="{7DDE0564-83B7-E632-3A28-8BAF2EE7C98F}"/>
          </ac:picMkLst>
        </pc:picChg>
      </pc:sldChg>
      <pc:sldChg chg="addSp delSp modSp new mod">
        <pc:chgData name="Fernando Barreto" userId="c1636ffc89944c1d" providerId="LiveId" clId="{B1346293-BE78-4470-8EB5-3FC49AAF8A01}" dt="2023-10-02T00:19:29.230" v="6361" actId="1076"/>
        <pc:sldMkLst>
          <pc:docMk/>
          <pc:sldMk cId="3249245510" sldId="269"/>
        </pc:sldMkLst>
        <pc:spChg chg="del">
          <ac:chgData name="Fernando Barreto" userId="c1636ffc89944c1d" providerId="LiveId" clId="{B1346293-BE78-4470-8EB5-3FC49AAF8A01}" dt="2023-10-01T22:29:16.435" v="3760" actId="478"/>
          <ac:spMkLst>
            <pc:docMk/>
            <pc:sldMk cId="3249245510" sldId="269"/>
            <ac:spMk id="2" creationId="{6F46FB98-0BA0-30D5-C33F-CD4BFA245105}"/>
          </ac:spMkLst>
        </pc:spChg>
        <pc:spChg chg="add del">
          <ac:chgData name="Fernando Barreto" userId="c1636ffc89944c1d" providerId="LiveId" clId="{B1346293-BE78-4470-8EB5-3FC49AAF8A01}" dt="2023-10-01T22:28:42.060" v="3751" actId="1032"/>
          <ac:spMkLst>
            <pc:docMk/>
            <pc:sldMk cId="3249245510" sldId="269"/>
            <ac:spMk id="3" creationId="{05CB98FE-CE50-E629-4790-298350F4D1F4}"/>
          </ac:spMkLst>
        </pc:spChg>
        <pc:graphicFrameChg chg="add del mod modGraphic">
          <ac:chgData name="Fernando Barreto" userId="c1636ffc89944c1d" providerId="LiveId" clId="{B1346293-BE78-4470-8EB5-3FC49AAF8A01}" dt="2023-10-01T22:28:28.139" v="3750" actId="1032"/>
          <ac:graphicFrameMkLst>
            <pc:docMk/>
            <pc:sldMk cId="3249245510" sldId="269"/>
            <ac:graphicFrameMk id="4" creationId="{8BF575C4-C2EF-572A-8DE3-8B29AD7F7748}"/>
          </ac:graphicFrameMkLst>
        </pc:graphicFrameChg>
        <pc:graphicFrameChg chg="add mod modGraphic">
          <ac:chgData name="Fernando Barreto" userId="c1636ffc89944c1d" providerId="LiveId" clId="{B1346293-BE78-4470-8EB5-3FC49AAF8A01}" dt="2023-10-02T00:19:29.230" v="6361" actId="1076"/>
          <ac:graphicFrameMkLst>
            <pc:docMk/>
            <pc:sldMk cId="3249245510" sldId="269"/>
            <ac:graphicFrameMk id="5" creationId="{D2C4B87E-E150-9C83-DFF2-CAAE30E97861}"/>
          </ac:graphicFrameMkLst>
        </pc:graphicFrameChg>
      </pc:sldChg>
      <pc:sldChg chg="addSp delSp modSp new mod">
        <pc:chgData name="Fernando Barreto" userId="c1636ffc89944c1d" providerId="LiveId" clId="{B1346293-BE78-4470-8EB5-3FC49AAF8A01}" dt="2023-10-02T00:15:40.649" v="6322" actId="403"/>
        <pc:sldMkLst>
          <pc:docMk/>
          <pc:sldMk cId="1824676581" sldId="270"/>
        </pc:sldMkLst>
        <pc:spChg chg="mod">
          <ac:chgData name="Fernando Barreto" userId="c1636ffc89944c1d" providerId="LiveId" clId="{B1346293-BE78-4470-8EB5-3FC49AAF8A01}" dt="2023-10-02T00:15:06.454" v="6318" actId="207"/>
          <ac:spMkLst>
            <pc:docMk/>
            <pc:sldMk cId="1824676581" sldId="270"/>
            <ac:spMk id="2" creationId="{562A41AE-72A5-9890-8F68-E62A70FECBDF}"/>
          </ac:spMkLst>
        </pc:spChg>
        <pc:spChg chg="del">
          <ac:chgData name="Fernando Barreto" userId="c1636ffc89944c1d" providerId="LiveId" clId="{B1346293-BE78-4470-8EB5-3FC49AAF8A01}" dt="2023-10-01T23:41:55.594" v="5066" actId="1032"/>
          <ac:spMkLst>
            <pc:docMk/>
            <pc:sldMk cId="1824676581" sldId="270"/>
            <ac:spMk id="3" creationId="{C8151AA8-94A1-7E41-93B0-770DA3FE8149}"/>
          </ac:spMkLst>
        </pc:spChg>
        <pc:spChg chg="add del mod">
          <ac:chgData name="Fernando Barreto" userId="c1636ffc89944c1d" providerId="LiveId" clId="{B1346293-BE78-4470-8EB5-3FC49AAF8A01}" dt="2023-10-01T23:44:19.042" v="5086" actId="1032"/>
          <ac:spMkLst>
            <pc:docMk/>
            <pc:sldMk cId="1824676581" sldId="270"/>
            <ac:spMk id="6" creationId="{DDB0FB51-7109-5C07-812C-A0FB02BA47D3}"/>
          </ac:spMkLst>
        </pc:spChg>
        <pc:spChg chg="add del mod">
          <ac:chgData name="Fernando Barreto" userId="c1636ffc89944c1d" providerId="LiveId" clId="{B1346293-BE78-4470-8EB5-3FC49AAF8A01}" dt="2023-10-01T23:47:43.622" v="5123" actId="1032"/>
          <ac:spMkLst>
            <pc:docMk/>
            <pc:sldMk cId="1824676581" sldId="270"/>
            <ac:spMk id="9" creationId="{67E82E7B-19F4-DBBD-8D1C-8C8687B4BF48}"/>
          </ac:spMkLst>
        </pc:spChg>
        <pc:graphicFrameChg chg="add del mod modGraphic">
          <ac:chgData name="Fernando Barreto" userId="c1636ffc89944c1d" providerId="LiveId" clId="{B1346293-BE78-4470-8EB5-3FC49AAF8A01}" dt="2023-10-01T23:44:07.873" v="5085" actId="478"/>
          <ac:graphicFrameMkLst>
            <pc:docMk/>
            <pc:sldMk cId="1824676581" sldId="270"/>
            <ac:graphicFrameMk id="4" creationId="{54E804BD-348C-8AFC-2B21-E275234DF2D5}"/>
          </ac:graphicFrameMkLst>
        </pc:graphicFrameChg>
        <pc:graphicFrameChg chg="add del mod modGraphic">
          <ac:chgData name="Fernando Barreto" userId="c1636ffc89944c1d" providerId="LiveId" clId="{B1346293-BE78-4470-8EB5-3FC49AAF8A01}" dt="2023-10-01T23:47:34.346" v="5122" actId="478"/>
          <ac:graphicFrameMkLst>
            <pc:docMk/>
            <pc:sldMk cId="1824676581" sldId="270"/>
            <ac:graphicFrameMk id="7" creationId="{D8780A76-10DC-8C1A-CDCD-AD689FC47E14}"/>
          </ac:graphicFrameMkLst>
        </pc:graphicFrameChg>
        <pc:graphicFrameChg chg="add mod modGraphic">
          <ac:chgData name="Fernando Barreto" userId="c1636ffc89944c1d" providerId="LiveId" clId="{B1346293-BE78-4470-8EB5-3FC49AAF8A01}" dt="2023-10-02T00:15:40.649" v="6322" actId="403"/>
          <ac:graphicFrameMkLst>
            <pc:docMk/>
            <pc:sldMk cId="1824676581" sldId="270"/>
            <ac:graphicFrameMk id="10" creationId="{8C0FC1FB-7158-8E03-AEF9-53690FE17D71}"/>
          </ac:graphicFrameMkLst>
        </pc:graphicFrameChg>
      </pc:sldChg>
      <pc:sldChg chg="addSp delSp modSp new mod">
        <pc:chgData name="Fernando Barreto" userId="c1636ffc89944c1d" providerId="LiveId" clId="{B1346293-BE78-4470-8EB5-3FC49AAF8A01}" dt="2023-10-02T00:34:41.763" v="6742" actId="14100"/>
        <pc:sldMkLst>
          <pc:docMk/>
          <pc:sldMk cId="3307506221" sldId="271"/>
        </pc:sldMkLst>
        <pc:spChg chg="mod">
          <ac:chgData name="Fernando Barreto" userId="c1636ffc89944c1d" providerId="LiveId" clId="{B1346293-BE78-4470-8EB5-3FC49AAF8A01}" dt="2023-10-02T00:26:14.949" v="6402" actId="1076"/>
          <ac:spMkLst>
            <pc:docMk/>
            <pc:sldMk cId="3307506221" sldId="271"/>
            <ac:spMk id="2" creationId="{96F94F8D-435D-0470-8380-0BC43E0B4E83}"/>
          </ac:spMkLst>
        </pc:spChg>
        <pc:spChg chg="del">
          <ac:chgData name="Fernando Barreto" userId="c1636ffc89944c1d" providerId="LiveId" clId="{B1346293-BE78-4470-8EB5-3FC49AAF8A01}" dt="2023-10-02T00:25:50.450" v="6395" actId="931"/>
          <ac:spMkLst>
            <pc:docMk/>
            <pc:sldMk cId="3307506221" sldId="271"/>
            <ac:spMk id="3" creationId="{BFB54486-ADB5-1426-EECE-0AE2A9ECECAC}"/>
          </ac:spMkLst>
        </pc:spChg>
        <pc:spChg chg="add mod">
          <ac:chgData name="Fernando Barreto" userId="c1636ffc89944c1d" providerId="LiveId" clId="{B1346293-BE78-4470-8EB5-3FC49AAF8A01}" dt="2023-10-02T00:27:34.084" v="6458" actId="1076"/>
          <ac:spMkLst>
            <pc:docMk/>
            <pc:sldMk cId="3307506221" sldId="271"/>
            <ac:spMk id="6" creationId="{76609834-E9E1-59F2-00CB-8A912689CBE3}"/>
          </ac:spMkLst>
        </pc:spChg>
        <pc:graphicFrameChg chg="add mod modGraphic">
          <ac:chgData name="Fernando Barreto" userId="c1636ffc89944c1d" providerId="LiveId" clId="{B1346293-BE78-4470-8EB5-3FC49AAF8A01}" dt="2023-10-02T00:34:31.916" v="6737"/>
          <ac:graphicFrameMkLst>
            <pc:docMk/>
            <pc:sldMk cId="3307506221" sldId="271"/>
            <ac:graphicFrameMk id="7" creationId="{7EADAE02-16B0-175E-3D55-8C098FC45960}"/>
          </ac:graphicFrameMkLst>
        </pc:graphicFrameChg>
        <pc:picChg chg="add mod">
          <ac:chgData name="Fernando Barreto" userId="c1636ffc89944c1d" providerId="LiveId" clId="{B1346293-BE78-4470-8EB5-3FC49AAF8A01}" dt="2023-10-02T00:34:41.763" v="6742" actId="14100"/>
          <ac:picMkLst>
            <pc:docMk/>
            <pc:sldMk cId="3307506221" sldId="271"/>
            <ac:picMk id="5" creationId="{57F04AA2-F4EF-FE99-1F9E-F55F70B7E11D}"/>
          </ac:picMkLst>
        </pc:pic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10D42-E426-42DE-BA90-6BE1D167599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0CDE42A3-2A73-4F5F-922E-9C24A82149F9}">
      <dgm:prSet/>
      <dgm:spPr/>
      <dgm:t>
        <a:bodyPr/>
        <a:lstStyle/>
        <a:p>
          <a:r>
            <a:rPr lang="pt-BR" dirty="0"/>
            <a:t>Fernando Barreto - Nelson Netto - Victor Hugo</a:t>
          </a:r>
        </a:p>
      </dgm:t>
    </dgm:pt>
    <dgm:pt modelId="{DBA7E463-452E-4E9B-999A-0EB93306583A}" type="parTrans" cxnId="{994ABFF4-64DC-41D6-8E6C-B1D79B5644DD}">
      <dgm:prSet/>
      <dgm:spPr/>
      <dgm:t>
        <a:bodyPr/>
        <a:lstStyle/>
        <a:p>
          <a:endParaRPr lang="pt-BR"/>
        </a:p>
      </dgm:t>
    </dgm:pt>
    <dgm:pt modelId="{30459DFB-E0AA-4A89-8922-5D666BDB9F38}" type="sibTrans" cxnId="{994ABFF4-64DC-41D6-8E6C-B1D79B5644DD}">
      <dgm:prSet/>
      <dgm:spPr/>
      <dgm:t>
        <a:bodyPr/>
        <a:lstStyle/>
        <a:p>
          <a:endParaRPr lang="pt-BR"/>
        </a:p>
      </dgm:t>
    </dgm:pt>
    <dgm:pt modelId="{34682F51-8AD2-4B48-8395-B26DEC3EEC56}" type="pres">
      <dgm:prSet presAssocID="{52510D42-E426-42DE-BA90-6BE1D1675995}" presName="Name0" presStyleCnt="0">
        <dgm:presLayoutVars>
          <dgm:dir/>
          <dgm:animLvl val="lvl"/>
          <dgm:resizeHandles val="exact"/>
        </dgm:presLayoutVars>
      </dgm:prSet>
      <dgm:spPr/>
    </dgm:pt>
    <dgm:pt modelId="{31EC775B-6EF7-40FD-977A-5A772AF242AA}" type="pres">
      <dgm:prSet presAssocID="{0CDE42A3-2A73-4F5F-922E-9C24A82149F9}" presName="linNode" presStyleCnt="0"/>
      <dgm:spPr/>
    </dgm:pt>
    <dgm:pt modelId="{BACFC4AE-FA5C-41D9-BFF1-2F271637B5E4}" type="pres">
      <dgm:prSet presAssocID="{0CDE42A3-2A73-4F5F-922E-9C24A82149F9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3F39D467-FAE2-466A-9F0A-959F057E58B3}" type="presOf" srcId="{52510D42-E426-42DE-BA90-6BE1D1675995}" destId="{34682F51-8AD2-4B48-8395-B26DEC3EEC56}" srcOrd="0" destOrd="0" presId="urn:microsoft.com/office/officeart/2005/8/layout/vList5"/>
    <dgm:cxn modelId="{DBB6D0E6-5D41-4F28-8A67-52051BA3B7F9}" type="presOf" srcId="{0CDE42A3-2A73-4F5F-922E-9C24A82149F9}" destId="{BACFC4AE-FA5C-41D9-BFF1-2F271637B5E4}" srcOrd="0" destOrd="0" presId="urn:microsoft.com/office/officeart/2005/8/layout/vList5"/>
    <dgm:cxn modelId="{994ABFF4-64DC-41D6-8E6C-B1D79B5644DD}" srcId="{52510D42-E426-42DE-BA90-6BE1D1675995}" destId="{0CDE42A3-2A73-4F5F-922E-9C24A82149F9}" srcOrd="0" destOrd="0" parTransId="{DBA7E463-452E-4E9B-999A-0EB93306583A}" sibTransId="{30459DFB-E0AA-4A89-8922-5D666BDB9F38}"/>
    <dgm:cxn modelId="{93CC4E5B-86A4-4C2A-B79D-F2849C0E2A5A}" type="presParOf" srcId="{34682F51-8AD2-4B48-8395-B26DEC3EEC56}" destId="{31EC775B-6EF7-40FD-977A-5A772AF242AA}" srcOrd="0" destOrd="0" presId="urn:microsoft.com/office/officeart/2005/8/layout/vList5"/>
    <dgm:cxn modelId="{FB020E06-971B-498A-A7F2-4325A79AE31A}" type="presParOf" srcId="{31EC775B-6EF7-40FD-977A-5A772AF242AA}" destId="{BACFC4AE-FA5C-41D9-BFF1-2F271637B5E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9B53F9-755C-4CBE-9323-59AE5BB2439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92F36E8-33CD-43E5-A785-B6E5E9029FC3}">
      <dgm:prSet phldrT="[Texto]"/>
      <dgm:spPr/>
      <dgm:t>
        <a:bodyPr/>
        <a:lstStyle/>
        <a:p>
          <a:r>
            <a:rPr lang="pt-BR" dirty="0"/>
            <a:t>Forma mais simples de apresentar as funcionalidades esperadas</a:t>
          </a:r>
        </a:p>
      </dgm:t>
    </dgm:pt>
    <dgm:pt modelId="{0ED9CA41-4CB9-460A-9183-7F6A092EA5EF}" type="parTrans" cxnId="{E5C57E4F-625B-499E-875F-A5B02BB48FFE}">
      <dgm:prSet/>
      <dgm:spPr/>
      <dgm:t>
        <a:bodyPr/>
        <a:lstStyle/>
        <a:p>
          <a:endParaRPr lang="pt-BR"/>
        </a:p>
      </dgm:t>
    </dgm:pt>
    <dgm:pt modelId="{75C80B00-A799-43B8-975F-F53A4159E42C}" type="sibTrans" cxnId="{E5C57E4F-625B-499E-875F-A5B02BB48FFE}">
      <dgm:prSet/>
      <dgm:spPr/>
      <dgm:t>
        <a:bodyPr/>
        <a:lstStyle/>
        <a:p>
          <a:endParaRPr lang="pt-BR"/>
        </a:p>
      </dgm:t>
    </dgm:pt>
    <dgm:pt modelId="{BF954D0B-2D08-4241-9CA2-C5960764503C}">
      <dgm:prSet phldrT="[Texto]"/>
      <dgm:spPr/>
      <dgm:t>
        <a:bodyPr/>
        <a:lstStyle/>
        <a:p>
          <a:r>
            <a:rPr lang="pt-BR" dirty="0"/>
            <a:t>Descrição das funções e forma em documento no repositório do GitHub</a:t>
          </a:r>
        </a:p>
      </dgm:t>
    </dgm:pt>
    <dgm:pt modelId="{E49BC376-34D2-4C4A-ADE6-5E99F9434176}" type="parTrans" cxnId="{86159986-9220-4449-8A9E-1E510727B3C9}">
      <dgm:prSet/>
      <dgm:spPr/>
      <dgm:t>
        <a:bodyPr/>
        <a:lstStyle/>
        <a:p>
          <a:endParaRPr lang="pt-BR"/>
        </a:p>
      </dgm:t>
    </dgm:pt>
    <dgm:pt modelId="{AC087B19-8514-4ED4-AAB4-84BB95523DFA}" type="sibTrans" cxnId="{86159986-9220-4449-8A9E-1E510727B3C9}">
      <dgm:prSet/>
      <dgm:spPr/>
      <dgm:t>
        <a:bodyPr/>
        <a:lstStyle/>
        <a:p>
          <a:endParaRPr lang="pt-BR"/>
        </a:p>
      </dgm:t>
    </dgm:pt>
    <dgm:pt modelId="{FABEE493-7498-417C-B487-03449A401496}">
      <dgm:prSet phldrT="[Texto]"/>
      <dgm:spPr/>
      <dgm:t>
        <a:bodyPr/>
        <a:lstStyle/>
        <a:p>
          <a:r>
            <a:rPr lang="pt-BR" dirty="0"/>
            <a:t>Representação gráfica das funcionalidades e fluxo de uso esperado do programa</a:t>
          </a:r>
        </a:p>
      </dgm:t>
    </dgm:pt>
    <dgm:pt modelId="{B4DB8943-85AD-4893-9F86-5B2933A4898C}" type="parTrans" cxnId="{93CA94BE-74EB-4ABA-B2F1-D7E2FBDC7D41}">
      <dgm:prSet/>
      <dgm:spPr/>
      <dgm:t>
        <a:bodyPr/>
        <a:lstStyle/>
        <a:p>
          <a:endParaRPr lang="pt-BR"/>
        </a:p>
      </dgm:t>
    </dgm:pt>
    <dgm:pt modelId="{73FB45F0-082C-4A3B-B659-8EAA5C964F25}" type="sibTrans" cxnId="{93CA94BE-74EB-4ABA-B2F1-D7E2FBDC7D41}">
      <dgm:prSet/>
      <dgm:spPr/>
      <dgm:t>
        <a:bodyPr/>
        <a:lstStyle/>
        <a:p>
          <a:endParaRPr lang="pt-BR"/>
        </a:p>
      </dgm:t>
    </dgm:pt>
    <dgm:pt modelId="{771F1193-97AD-45AF-A695-24B7A554A1DD}" type="pres">
      <dgm:prSet presAssocID="{8B9B53F9-755C-4CBE-9323-59AE5BB24397}" presName="diagram" presStyleCnt="0">
        <dgm:presLayoutVars>
          <dgm:dir/>
          <dgm:resizeHandles val="exact"/>
        </dgm:presLayoutVars>
      </dgm:prSet>
      <dgm:spPr/>
    </dgm:pt>
    <dgm:pt modelId="{FC147BFC-564D-4457-9346-C8E6BE9AD001}" type="pres">
      <dgm:prSet presAssocID="{392F36E8-33CD-43E5-A785-B6E5E9029FC3}" presName="node" presStyleLbl="node1" presStyleIdx="0" presStyleCnt="3" custScaleX="33951" custScaleY="33951" custLinFactNeighborX="-951" custLinFactNeighborY="33845">
        <dgm:presLayoutVars>
          <dgm:bulletEnabled val="1"/>
        </dgm:presLayoutVars>
      </dgm:prSet>
      <dgm:spPr/>
    </dgm:pt>
    <dgm:pt modelId="{1543CA9F-4668-4691-BB89-8ED06865402E}" type="pres">
      <dgm:prSet presAssocID="{75C80B00-A799-43B8-975F-F53A4159E42C}" presName="sibTrans" presStyleCnt="0"/>
      <dgm:spPr/>
    </dgm:pt>
    <dgm:pt modelId="{BEABBB4C-6994-434A-BC79-74030BDAE549}" type="pres">
      <dgm:prSet presAssocID="{BF954D0B-2D08-4241-9CA2-C5960764503C}" presName="node" presStyleLbl="node1" presStyleIdx="1" presStyleCnt="3" custScaleX="34955" custScaleY="34955" custLinFactNeighborX="-8702" custLinFactNeighborY="13138">
        <dgm:presLayoutVars>
          <dgm:bulletEnabled val="1"/>
        </dgm:presLayoutVars>
      </dgm:prSet>
      <dgm:spPr/>
    </dgm:pt>
    <dgm:pt modelId="{8E119383-DD56-49D3-8B0B-37DCBFC9EA52}" type="pres">
      <dgm:prSet presAssocID="{AC087B19-8514-4ED4-AAB4-84BB95523DFA}" presName="sibTrans" presStyleCnt="0"/>
      <dgm:spPr/>
    </dgm:pt>
    <dgm:pt modelId="{370A315B-4296-46B9-8932-C5F13F83F3B9}" type="pres">
      <dgm:prSet presAssocID="{FABEE493-7498-417C-B487-03449A401496}" presName="node" presStyleLbl="node1" presStyleIdx="2" presStyleCnt="3" custScaleX="33629" custScaleY="33629" custLinFactNeighborX="-22943" custLinFactNeighborY="-56770">
        <dgm:presLayoutVars>
          <dgm:bulletEnabled val="1"/>
        </dgm:presLayoutVars>
      </dgm:prSet>
      <dgm:spPr/>
    </dgm:pt>
  </dgm:ptLst>
  <dgm:cxnLst>
    <dgm:cxn modelId="{A58E3934-6693-4A26-AD37-D8576C604529}" type="presOf" srcId="{FABEE493-7498-417C-B487-03449A401496}" destId="{370A315B-4296-46B9-8932-C5F13F83F3B9}" srcOrd="0" destOrd="0" presId="urn:microsoft.com/office/officeart/2005/8/layout/default"/>
    <dgm:cxn modelId="{D79E776F-F446-44E9-9559-7FD8CC0B0219}" type="presOf" srcId="{BF954D0B-2D08-4241-9CA2-C5960764503C}" destId="{BEABBB4C-6994-434A-BC79-74030BDAE549}" srcOrd="0" destOrd="0" presId="urn:microsoft.com/office/officeart/2005/8/layout/default"/>
    <dgm:cxn modelId="{E5C57E4F-625B-499E-875F-A5B02BB48FFE}" srcId="{8B9B53F9-755C-4CBE-9323-59AE5BB24397}" destId="{392F36E8-33CD-43E5-A785-B6E5E9029FC3}" srcOrd="0" destOrd="0" parTransId="{0ED9CA41-4CB9-460A-9183-7F6A092EA5EF}" sibTransId="{75C80B00-A799-43B8-975F-F53A4159E42C}"/>
    <dgm:cxn modelId="{86159986-9220-4449-8A9E-1E510727B3C9}" srcId="{8B9B53F9-755C-4CBE-9323-59AE5BB24397}" destId="{BF954D0B-2D08-4241-9CA2-C5960764503C}" srcOrd="1" destOrd="0" parTransId="{E49BC376-34D2-4C4A-ADE6-5E99F9434176}" sibTransId="{AC087B19-8514-4ED4-AAB4-84BB95523DFA}"/>
    <dgm:cxn modelId="{F4398DAC-4D0E-41B1-9F2E-39EBDC822E15}" type="presOf" srcId="{8B9B53F9-755C-4CBE-9323-59AE5BB24397}" destId="{771F1193-97AD-45AF-A695-24B7A554A1DD}" srcOrd="0" destOrd="0" presId="urn:microsoft.com/office/officeart/2005/8/layout/default"/>
    <dgm:cxn modelId="{D0378FB4-3777-436C-9283-D5057C978FC3}" type="presOf" srcId="{392F36E8-33CD-43E5-A785-B6E5E9029FC3}" destId="{FC147BFC-564D-4457-9346-C8E6BE9AD001}" srcOrd="0" destOrd="0" presId="urn:microsoft.com/office/officeart/2005/8/layout/default"/>
    <dgm:cxn modelId="{93CA94BE-74EB-4ABA-B2F1-D7E2FBDC7D41}" srcId="{8B9B53F9-755C-4CBE-9323-59AE5BB24397}" destId="{FABEE493-7498-417C-B487-03449A401496}" srcOrd="2" destOrd="0" parTransId="{B4DB8943-85AD-4893-9F86-5B2933A4898C}" sibTransId="{73FB45F0-082C-4A3B-B659-8EAA5C964F25}"/>
    <dgm:cxn modelId="{B750C5A4-F608-47DD-ABC5-ACA6D9942807}" type="presParOf" srcId="{771F1193-97AD-45AF-A695-24B7A554A1DD}" destId="{FC147BFC-564D-4457-9346-C8E6BE9AD001}" srcOrd="0" destOrd="0" presId="urn:microsoft.com/office/officeart/2005/8/layout/default"/>
    <dgm:cxn modelId="{72CEBA72-BBC3-4C37-BB21-DED942985611}" type="presParOf" srcId="{771F1193-97AD-45AF-A695-24B7A554A1DD}" destId="{1543CA9F-4668-4691-BB89-8ED06865402E}" srcOrd="1" destOrd="0" presId="urn:microsoft.com/office/officeart/2005/8/layout/default"/>
    <dgm:cxn modelId="{0FEDD1CA-9E1B-4295-ACF5-FCC19D477B7A}" type="presParOf" srcId="{771F1193-97AD-45AF-A695-24B7A554A1DD}" destId="{BEABBB4C-6994-434A-BC79-74030BDAE549}" srcOrd="2" destOrd="0" presId="urn:microsoft.com/office/officeart/2005/8/layout/default"/>
    <dgm:cxn modelId="{3AC280D8-31FC-4A34-9561-531AAB555BF9}" type="presParOf" srcId="{771F1193-97AD-45AF-A695-24B7A554A1DD}" destId="{8E119383-DD56-49D3-8B0B-37DCBFC9EA52}" srcOrd="3" destOrd="0" presId="urn:microsoft.com/office/officeart/2005/8/layout/default"/>
    <dgm:cxn modelId="{C7EF31A1-76E2-4803-8A24-6DDFDBE17E39}" type="presParOf" srcId="{771F1193-97AD-45AF-A695-24B7A554A1DD}" destId="{370A315B-4296-46B9-8932-C5F13F83F3B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13FF2C6-BEA0-4E61-B79A-5D9BA2BCEC3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4EA30-655C-4891-A1E3-9CB4294CA973}">
      <dgm:prSet phldrT="[Texto]"/>
      <dgm:spPr/>
      <dgm:t>
        <a:bodyPr/>
        <a:lstStyle/>
        <a:p>
          <a:r>
            <a:rPr lang="pt-BR" b="1" dirty="0"/>
            <a:t>Análise de complexidade e processo de otimização</a:t>
          </a:r>
        </a:p>
      </dgm:t>
    </dgm:pt>
    <dgm:pt modelId="{7B4B0284-F0EB-403E-9EEF-0B3AD81D6AC0}" type="parTrans" cxnId="{6B35EDB1-9C6B-411F-9809-BECADC577697}">
      <dgm:prSet/>
      <dgm:spPr/>
      <dgm:t>
        <a:bodyPr/>
        <a:lstStyle/>
        <a:p>
          <a:endParaRPr lang="pt-BR"/>
        </a:p>
      </dgm:t>
    </dgm:pt>
    <dgm:pt modelId="{F89FE9A5-DD17-4A71-9411-DBCED13B079B}" type="sibTrans" cxnId="{6B35EDB1-9C6B-411F-9809-BECADC577697}">
      <dgm:prSet/>
      <dgm:spPr/>
      <dgm:t>
        <a:bodyPr/>
        <a:lstStyle/>
        <a:p>
          <a:r>
            <a:rPr lang="pt-BR" dirty="0"/>
            <a:t>Para construir um sistema eficiente</a:t>
          </a:r>
        </a:p>
      </dgm:t>
    </dgm:pt>
    <dgm:pt modelId="{1D8DA333-530F-4165-9327-14C2CB652FD9}">
      <dgm:prSet phldrT="[Texto]"/>
      <dgm:spPr/>
      <dgm:t>
        <a:bodyPr/>
        <a:lstStyle/>
        <a:p>
          <a:r>
            <a:rPr lang="pt-BR" b="1" dirty="0"/>
            <a:t>Métodos de pesquisa e ordenação e banco de dados</a:t>
          </a:r>
        </a:p>
      </dgm:t>
    </dgm:pt>
    <dgm:pt modelId="{40EFFB52-39BD-4D0E-8721-FC5C481A3FDF}" type="parTrans" cxnId="{EEDD62FE-828A-42FF-A8F3-BB345649ABE5}">
      <dgm:prSet/>
      <dgm:spPr/>
      <dgm:t>
        <a:bodyPr/>
        <a:lstStyle/>
        <a:p>
          <a:endParaRPr lang="pt-BR"/>
        </a:p>
      </dgm:t>
    </dgm:pt>
    <dgm:pt modelId="{00AF7412-B7D9-48FA-9DC7-743F3C1A110B}" type="sibTrans" cxnId="{EEDD62FE-828A-42FF-A8F3-BB345649ABE5}">
      <dgm:prSet/>
      <dgm:spPr/>
      <dgm:t>
        <a:bodyPr/>
        <a:lstStyle/>
        <a:p>
          <a:r>
            <a:rPr lang="pt-BR" dirty="0"/>
            <a:t>Para organizar os dados dos usuários nas planilhas</a:t>
          </a:r>
        </a:p>
      </dgm:t>
    </dgm:pt>
    <dgm:pt modelId="{B66352BA-3FC6-47A7-86AB-C3901885CA5C}">
      <dgm:prSet phldrT="[Texto]"/>
      <dgm:spPr/>
      <dgm:t>
        <a:bodyPr/>
        <a:lstStyle/>
        <a:p>
          <a:r>
            <a:rPr lang="pt-BR" b="1" dirty="0">
              <a:solidFill>
                <a:schemeClr val="bg1"/>
              </a:solidFill>
            </a:rPr>
            <a:t>Em estruturas de dados</a:t>
          </a:r>
        </a:p>
      </dgm:t>
    </dgm:pt>
    <dgm:pt modelId="{7D22DA2B-D15D-4D46-94B0-4E1E09B94254}" type="parTrans" cxnId="{B8E0870F-8ED6-4EC0-BCE6-46E9F6F584DF}">
      <dgm:prSet/>
      <dgm:spPr/>
      <dgm:t>
        <a:bodyPr/>
        <a:lstStyle/>
        <a:p>
          <a:endParaRPr lang="pt-BR"/>
        </a:p>
      </dgm:t>
    </dgm:pt>
    <dgm:pt modelId="{07406A17-CEBD-4895-9EED-D1955F862807}" type="sibTrans" cxnId="{B8E0870F-8ED6-4EC0-BCE6-46E9F6F584DF}">
      <dgm:prSet/>
      <dgm:spPr/>
      <dgm:t>
        <a:bodyPr/>
        <a:lstStyle/>
        <a:p>
          <a:endParaRPr lang="pt-BR"/>
        </a:p>
      </dgm:t>
    </dgm:pt>
    <dgm:pt modelId="{7BC5D979-768F-414F-BD31-6B1AF80C6101}">
      <dgm:prSet phldrT="[Texto]"/>
      <dgm:spPr/>
      <dgm:t>
        <a:bodyPr/>
        <a:lstStyle/>
        <a:p>
          <a:r>
            <a:rPr lang="pt-BR" b="1" dirty="0"/>
            <a:t>Linguagem Python, bibliotecas e frameworks</a:t>
          </a:r>
        </a:p>
      </dgm:t>
    </dgm:pt>
    <dgm:pt modelId="{AEA034C0-B2B9-4A50-A47F-C0173AC79692}" type="parTrans" cxnId="{51030C04-A4CE-450C-BC59-8DD99DCD81D0}">
      <dgm:prSet/>
      <dgm:spPr/>
      <dgm:t>
        <a:bodyPr/>
        <a:lstStyle/>
        <a:p>
          <a:endParaRPr lang="pt-BR"/>
        </a:p>
      </dgm:t>
    </dgm:pt>
    <dgm:pt modelId="{5FCF1CE4-E088-4FE2-968D-46C7DEF0E4EC}" type="sibTrans" cxnId="{51030C04-A4CE-450C-BC59-8DD99DCD81D0}">
      <dgm:prSet custT="1"/>
      <dgm:spPr/>
      <dgm:t>
        <a:bodyPr/>
        <a:lstStyle/>
        <a:p>
          <a:r>
            <a:rPr lang="pt-BR" sz="1200" dirty="0"/>
            <a:t>Para construir o código-fonte</a:t>
          </a:r>
        </a:p>
      </dgm:t>
    </dgm:pt>
    <dgm:pt modelId="{C32B106A-F07B-4ECC-9484-AD88FF46082B}" type="pres">
      <dgm:prSet presAssocID="{513FF2C6-BEA0-4E61-B79A-5D9BA2BCEC32}" presName="Name0" presStyleCnt="0">
        <dgm:presLayoutVars>
          <dgm:chMax/>
          <dgm:chPref/>
          <dgm:dir/>
          <dgm:animLvl val="lvl"/>
        </dgm:presLayoutVars>
      </dgm:prSet>
      <dgm:spPr/>
    </dgm:pt>
    <dgm:pt modelId="{6DDA8DA3-0D6E-404A-B5BF-9273B2CEA167}" type="pres">
      <dgm:prSet presAssocID="{CF04EA30-655C-4891-A1E3-9CB4294CA973}" presName="composite" presStyleCnt="0"/>
      <dgm:spPr/>
    </dgm:pt>
    <dgm:pt modelId="{249F37F8-5F2E-40BC-95DF-892942D6581F}" type="pres">
      <dgm:prSet presAssocID="{CF04EA30-655C-4891-A1E3-9CB4294CA97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0CA4244-CAB3-4355-9969-CB3C82DA37FB}" type="pres">
      <dgm:prSet presAssocID="{CF04EA30-655C-4891-A1E3-9CB4294CA97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AE6C97-57E3-4288-B267-3DBF81032434}" type="pres">
      <dgm:prSet presAssocID="{CF04EA30-655C-4891-A1E3-9CB4294CA973}" presName="BalanceSpacing" presStyleCnt="0"/>
      <dgm:spPr/>
    </dgm:pt>
    <dgm:pt modelId="{F0BE1674-987E-4EC6-B38E-E979D8948156}" type="pres">
      <dgm:prSet presAssocID="{CF04EA30-655C-4891-A1E3-9CB4294CA973}" presName="BalanceSpacing1" presStyleCnt="0"/>
      <dgm:spPr/>
    </dgm:pt>
    <dgm:pt modelId="{81BF2BC6-BB63-448A-92E7-F9641034E667}" type="pres">
      <dgm:prSet presAssocID="{F89FE9A5-DD17-4A71-9411-DBCED13B079B}" presName="Accent1Text" presStyleLbl="node1" presStyleIdx="1" presStyleCnt="6"/>
      <dgm:spPr/>
    </dgm:pt>
    <dgm:pt modelId="{017B2A0A-A1A6-4DEE-A5DA-D613C30E0AEA}" type="pres">
      <dgm:prSet presAssocID="{F89FE9A5-DD17-4A71-9411-DBCED13B079B}" presName="spaceBetweenRectangles" presStyleCnt="0"/>
      <dgm:spPr/>
    </dgm:pt>
    <dgm:pt modelId="{BA3C2FE2-B0EA-4BE9-A8DB-7291AC9E79D5}" type="pres">
      <dgm:prSet presAssocID="{1D8DA333-530F-4165-9327-14C2CB652FD9}" presName="composite" presStyleCnt="0"/>
      <dgm:spPr/>
    </dgm:pt>
    <dgm:pt modelId="{12CBBF03-53DF-4E8B-9F03-73C4B848AB87}" type="pres">
      <dgm:prSet presAssocID="{1D8DA333-530F-4165-9327-14C2CB652FD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0D4ACE1-B078-4B15-A422-DC9E9D9043F2}" type="pres">
      <dgm:prSet presAssocID="{1D8DA333-530F-4165-9327-14C2CB652FD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F75200E-08DA-4662-83B8-ADC56C7E4544}" type="pres">
      <dgm:prSet presAssocID="{1D8DA333-530F-4165-9327-14C2CB652FD9}" presName="BalanceSpacing" presStyleCnt="0"/>
      <dgm:spPr/>
    </dgm:pt>
    <dgm:pt modelId="{B5DD921C-A90A-45A5-B6E3-521F725E9DA5}" type="pres">
      <dgm:prSet presAssocID="{1D8DA333-530F-4165-9327-14C2CB652FD9}" presName="BalanceSpacing1" presStyleCnt="0"/>
      <dgm:spPr/>
    </dgm:pt>
    <dgm:pt modelId="{E4C490CD-C89A-474B-A3FE-BC22DD7CAAEF}" type="pres">
      <dgm:prSet presAssocID="{00AF7412-B7D9-48FA-9DC7-743F3C1A110B}" presName="Accent1Text" presStyleLbl="node1" presStyleIdx="3" presStyleCnt="6"/>
      <dgm:spPr/>
    </dgm:pt>
    <dgm:pt modelId="{1B2B5E7C-EBE7-422A-B85A-7916B4195CE1}" type="pres">
      <dgm:prSet presAssocID="{00AF7412-B7D9-48FA-9DC7-743F3C1A110B}" presName="spaceBetweenRectangles" presStyleCnt="0"/>
      <dgm:spPr/>
    </dgm:pt>
    <dgm:pt modelId="{9F63955E-0CAF-4EDD-AC5C-0FA78AA07614}" type="pres">
      <dgm:prSet presAssocID="{7BC5D979-768F-414F-BD31-6B1AF80C6101}" presName="composite" presStyleCnt="0"/>
      <dgm:spPr/>
    </dgm:pt>
    <dgm:pt modelId="{C9C68A48-F4B1-4863-9DD1-EDC87250873D}" type="pres">
      <dgm:prSet presAssocID="{7BC5D979-768F-414F-BD31-6B1AF80C610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BFD5D09-796D-4DB9-AE67-C5865BE3457A}" type="pres">
      <dgm:prSet presAssocID="{7BC5D979-768F-414F-BD31-6B1AF80C610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6D044E7-5B3E-4604-A0F0-889DD5E64C00}" type="pres">
      <dgm:prSet presAssocID="{7BC5D979-768F-414F-BD31-6B1AF80C6101}" presName="BalanceSpacing" presStyleCnt="0"/>
      <dgm:spPr/>
    </dgm:pt>
    <dgm:pt modelId="{DFA76F92-4C47-4859-AC8D-4FADADD7A98F}" type="pres">
      <dgm:prSet presAssocID="{7BC5D979-768F-414F-BD31-6B1AF80C6101}" presName="BalanceSpacing1" presStyleCnt="0"/>
      <dgm:spPr/>
    </dgm:pt>
    <dgm:pt modelId="{BB815DF1-B03B-4745-8793-69260F3BE9FD}" type="pres">
      <dgm:prSet presAssocID="{5FCF1CE4-E088-4FE2-968D-46C7DEF0E4EC}" presName="Accent1Text" presStyleLbl="node1" presStyleIdx="5" presStyleCnt="6"/>
      <dgm:spPr/>
    </dgm:pt>
  </dgm:ptLst>
  <dgm:cxnLst>
    <dgm:cxn modelId="{51030C04-A4CE-450C-BC59-8DD99DCD81D0}" srcId="{513FF2C6-BEA0-4E61-B79A-5D9BA2BCEC32}" destId="{7BC5D979-768F-414F-BD31-6B1AF80C6101}" srcOrd="2" destOrd="0" parTransId="{AEA034C0-B2B9-4A50-A47F-C0173AC79692}" sibTransId="{5FCF1CE4-E088-4FE2-968D-46C7DEF0E4EC}"/>
    <dgm:cxn modelId="{B8E0870F-8ED6-4EC0-BCE6-46E9F6F584DF}" srcId="{1D8DA333-530F-4165-9327-14C2CB652FD9}" destId="{B66352BA-3FC6-47A7-86AB-C3901885CA5C}" srcOrd="0" destOrd="0" parTransId="{7D22DA2B-D15D-4D46-94B0-4E1E09B94254}" sibTransId="{07406A17-CEBD-4895-9EED-D1955F862807}"/>
    <dgm:cxn modelId="{D8CC1C43-2569-4D05-BA8C-C849CABD3DF1}" type="presOf" srcId="{00AF7412-B7D9-48FA-9DC7-743F3C1A110B}" destId="{E4C490CD-C89A-474B-A3FE-BC22DD7CAAEF}" srcOrd="0" destOrd="0" presId="urn:microsoft.com/office/officeart/2008/layout/AlternatingHexagons"/>
    <dgm:cxn modelId="{1DC69555-CC88-4968-9FEC-D217E7485CD3}" type="presOf" srcId="{F89FE9A5-DD17-4A71-9411-DBCED13B079B}" destId="{81BF2BC6-BB63-448A-92E7-F9641034E667}" srcOrd="0" destOrd="0" presId="urn:microsoft.com/office/officeart/2008/layout/AlternatingHexagons"/>
    <dgm:cxn modelId="{6B35EDB1-9C6B-411F-9809-BECADC577697}" srcId="{513FF2C6-BEA0-4E61-B79A-5D9BA2BCEC32}" destId="{CF04EA30-655C-4891-A1E3-9CB4294CA973}" srcOrd="0" destOrd="0" parTransId="{7B4B0284-F0EB-403E-9EEF-0B3AD81D6AC0}" sibTransId="{F89FE9A5-DD17-4A71-9411-DBCED13B079B}"/>
    <dgm:cxn modelId="{7EA583C1-804E-47E3-A5FF-94787C45D736}" type="presOf" srcId="{1D8DA333-530F-4165-9327-14C2CB652FD9}" destId="{12CBBF03-53DF-4E8B-9F03-73C4B848AB87}" srcOrd="0" destOrd="0" presId="urn:microsoft.com/office/officeart/2008/layout/AlternatingHexagons"/>
    <dgm:cxn modelId="{9F8F04CA-02FB-4188-A8C6-92526A3DC1D0}" type="presOf" srcId="{5FCF1CE4-E088-4FE2-968D-46C7DEF0E4EC}" destId="{BB815DF1-B03B-4745-8793-69260F3BE9FD}" srcOrd="0" destOrd="0" presId="urn:microsoft.com/office/officeart/2008/layout/AlternatingHexagons"/>
    <dgm:cxn modelId="{50464BDD-C59E-46BB-ACFF-BCDB4DE7C5F7}" type="presOf" srcId="{B66352BA-3FC6-47A7-86AB-C3901885CA5C}" destId="{40D4ACE1-B078-4B15-A422-DC9E9D9043F2}" srcOrd="0" destOrd="0" presId="urn:microsoft.com/office/officeart/2008/layout/AlternatingHexagons"/>
    <dgm:cxn modelId="{CF103DE8-62CD-4535-B0E9-D170465843DC}" type="presOf" srcId="{CF04EA30-655C-4891-A1E3-9CB4294CA973}" destId="{249F37F8-5F2E-40BC-95DF-892942D6581F}" srcOrd="0" destOrd="0" presId="urn:microsoft.com/office/officeart/2008/layout/AlternatingHexagons"/>
    <dgm:cxn modelId="{F8CCD7F2-C8B0-4C47-BE59-7AC314331A72}" type="presOf" srcId="{513FF2C6-BEA0-4E61-B79A-5D9BA2BCEC32}" destId="{C32B106A-F07B-4ECC-9484-AD88FF46082B}" srcOrd="0" destOrd="0" presId="urn:microsoft.com/office/officeart/2008/layout/AlternatingHexagons"/>
    <dgm:cxn modelId="{77C353F8-4847-4F8C-84B3-B64404DE652D}" type="presOf" srcId="{7BC5D979-768F-414F-BD31-6B1AF80C6101}" destId="{C9C68A48-F4B1-4863-9DD1-EDC87250873D}" srcOrd="0" destOrd="0" presId="urn:microsoft.com/office/officeart/2008/layout/AlternatingHexagons"/>
    <dgm:cxn modelId="{EEDD62FE-828A-42FF-A8F3-BB345649ABE5}" srcId="{513FF2C6-BEA0-4E61-B79A-5D9BA2BCEC32}" destId="{1D8DA333-530F-4165-9327-14C2CB652FD9}" srcOrd="1" destOrd="0" parTransId="{40EFFB52-39BD-4D0E-8721-FC5C481A3FDF}" sibTransId="{00AF7412-B7D9-48FA-9DC7-743F3C1A110B}"/>
    <dgm:cxn modelId="{22639D75-69BF-45C8-B6E2-E7A12FDE404F}" type="presParOf" srcId="{C32B106A-F07B-4ECC-9484-AD88FF46082B}" destId="{6DDA8DA3-0D6E-404A-B5BF-9273B2CEA167}" srcOrd="0" destOrd="0" presId="urn:microsoft.com/office/officeart/2008/layout/AlternatingHexagons"/>
    <dgm:cxn modelId="{433D09F1-B933-48F8-AE44-0C69A6C509C8}" type="presParOf" srcId="{6DDA8DA3-0D6E-404A-B5BF-9273B2CEA167}" destId="{249F37F8-5F2E-40BC-95DF-892942D6581F}" srcOrd="0" destOrd="0" presId="urn:microsoft.com/office/officeart/2008/layout/AlternatingHexagons"/>
    <dgm:cxn modelId="{0B8FD72A-F488-4E11-A39E-9B3945DA429A}" type="presParOf" srcId="{6DDA8DA3-0D6E-404A-B5BF-9273B2CEA167}" destId="{10CA4244-CAB3-4355-9969-CB3C82DA37FB}" srcOrd="1" destOrd="0" presId="urn:microsoft.com/office/officeart/2008/layout/AlternatingHexagons"/>
    <dgm:cxn modelId="{F4EBB0FE-3F50-42C6-8051-97FB6B090252}" type="presParOf" srcId="{6DDA8DA3-0D6E-404A-B5BF-9273B2CEA167}" destId="{FCAE6C97-57E3-4288-B267-3DBF81032434}" srcOrd="2" destOrd="0" presId="urn:microsoft.com/office/officeart/2008/layout/AlternatingHexagons"/>
    <dgm:cxn modelId="{DC01A382-EA2D-4B7A-9A76-05314852A5B4}" type="presParOf" srcId="{6DDA8DA3-0D6E-404A-B5BF-9273B2CEA167}" destId="{F0BE1674-987E-4EC6-B38E-E979D8948156}" srcOrd="3" destOrd="0" presId="urn:microsoft.com/office/officeart/2008/layout/AlternatingHexagons"/>
    <dgm:cxn modelId="{251CA84A-6A11-4C9F-A457-D84C54CB533E}" type="presParOf" srcId="{6DDA8DA3-0D6E-404A-B5BF-9273B2CEA167}" destId="{81BF2BC6-BB63-448A-92E7-F9641034E667}" srcOrd="4" destOrd="0" presId="urn:microsoft.com/office/officeart/2008/layout/AlternatingHexagons"/>
    <dgm:cxn modelId="{A7916F88-7546-4F44-AADA-0C58AD74100C}" type="presParOf" srcId="{C32B106A-F07B-4ECC-9484-AD88FF46082B}" destId="{017B2A0A-A1A6-4DEE-A5DA-D613C30E0AEA}" srcOrd="1" destOrd="0" presId="urn:microsoft.com/office/officeart/2008/layout/AlternatingHexagons"/>
    <dgm:cxn modelId="{8C1CDE19-EC13-4B8E-97A6-0167D445EB88}" type="presParOf" srcId="{C32B106A-F07B-4ECC-9484-AD88FF46082B}" destId="{BA3C2FE2-B0EA-4BE9-A8DB-7291AC9E79D5}" srcOrd="2" destOrd="0" presId="urn:microsoft.com/office/officeart/2008/layout/AlternatingHexagons"/>
    <dgm:cxn modelId="{5B3D7CA2-3C05-43F8-B3A0-C8F0159F5B23}" type="presParOf" srcId="{BA3C2FE2-B0EA-4BE9-A8DB-7291AC9E79D5}" destId="{12CBBF03-53DF-4E8B-9F03-73C4B848AB87}" srcOrd="0" destOrd="0" presId="urn:microsoft.com/office/officeart/2008/layout/AlternatingHexagons"/>
    <dgm:cxn modelId="{5178B0E3-732C-4C57-ADFA-D2B171828419}" type="presParOf" srcId="{BA3C2FE2-B0EA-4BE9-A8DB-7291AC9E79D5}" destId="{40D4ACE1-B078-4B15-A422-DC9E9D9043F2}" srcOrd="1" destOrd="0" presId="urn:microsoft.com/office/officeart/2008/layout/AlternatingHexagons"/>
    <dgm:cxn modelId="{68B021B3-9ADD-4346-9F77-F89C2DA32EBA}" type="presParOf" srcId="{BA3C2FE2-B0EA-4BE9-A8DB-7291AC9E79D5}" destId="{AF75200E-08DA-4662-83B8-ADC56C7E4544}" srcOrd="2" destOrd="0" presId="urn:microsoft.com/office/officeart/2008/layout/AlternatingHexagons"/>
    <dgm:cxn modelId="{784B6AE4-CD12-4939-B6D3-4F1BFC036027}" type="presParOf" srcId="{BA3C2FE2-B0EA-4BE9-A8DB-7291AC9E79D5}" destId="{B5DD921C-A90A-45A5-B6E3-521F725E9DA5}" srcOrd="3" destOrd="0" presId="urn:microsoft.com/office/officeart/2008/layout/AlternatingHexagons"/>
    <dgm:cxn modelId="{3F1DE592-0B83-4F2D-AD4D-235E57D61F83}" type="presParOf" srcId="{BA3C2FE2-B0EA-4BE9-A8DB-7291AC9E79D5}" destId="{E4C490CD-C89A-474B-A3FE-BC22DD7CAAEF}" srcOrd="4" destOrd="0" presId="urn:microsoft.com/office/officeart/2008/layout/AlternatingHexagons"/>
    <dgm:cxn modelId="{B5B9BA11-4DA9-4F70-9347-767A5F8F0C67}" type="presParOf" srcId="{C32B106A-F07B-4ECC-9484-AD88FF46082B}" destId="{1B2B5E7C-EBE7-422A-B85A-7916B4195CE1}" srcOrd="3" destOrd="0" presId="urn:microsoft.com/office/officeart/2008/layout/AlternatingHexagons"/>
    <dgm:cxn modelId="{CA317B17-8627-4158-B78F-8674B0CEB5AE}" type="presParOf" srcId="{C32B106A-F07B-4ECC-9484-AD88FF46082B}" destId="{9F63955E-0CAF-4EDD-AC5C-0FA78AA07614}" srcOrd="4" destOrd="0" presId="urn:microsoft.com/office/officeart/2008/layout/AlternatingHexagons"/>
    <dgm:cxn modelId="{632DAC12-4F24-4D19-BA27-94D70D43B510}" type="presParOf" srcId="{9F63955E-0CAF-4EDD-AC5C-0FA78AA07614}" destId="{C9C68A48-F4B1-4863-9DD1-EDC87250873D}" srcOrd="0" destOrd="0" presId="urn:microsoft.com/office/officeart/2008/layout/AlternatingHexagons"/>
    <dgm:cxn modelId="{DF04AF7E-6D30-44AA-B7CE-A3F817651907}" type="presParOf" srcId="{9F63955E-0CAF-4EDD-AC5C-0FA78AA07614}" destId="{1BFD5D09-796D-4DB9-AE67-C5865BE3457A}" srcOrd="1" destOrd="0" presId="urn:microsoft.com/office/officeart/2008/layout/AlternatingHexagons"/>
    <dgm:cxn modelId="{E6B4CCC3-B0E3-48A3-829C-1182108407EC}" type="presParOf" srcId="{9F63955E-0CAF-4EDD-AC5C-0FA78AA07614}" destId="{16D044E7-5B3E-4604-A0F0-889DD5E64C00}" srcOrd="2" destOrd="0" presId="urn:microsoft.com/office/officeart/2008/layout/AlternatingHexagons"/>
    <dgm:cxn modelId="{812245A5-16A6-4409-81AA-6D8EF307114F}" type="presParOf" srcId="{9F63955E-0CAF-4EDD-AC5C-0FA78AA07614}" destId="{DFA76F92-4C47-4859-AC8D-4FADADD7A98F}" srcOrd="3" destOrd="0" presId="urn:microsoft.com/office/officeart/2008/layout/AlternatingHexagons"/>
    <dgm:cxn modelId="{B6A55C6D-0D4A-4DAE-A36C-1AF017EB8331}" type="presParOf" srcId="{9F63955E-0CAF-4EDD-AC5C-0FA78AA07614}" destId="{BB815DF1-B03B-4745-8793-69260F3BE9F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13FF2C6-BEA0-4E61-B79A-5D9BA2BCEC3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4EA30-655C-4891-A1E3-9CB4294CA973}">
      <dgm:prSet phldrT="[Texto]"/>
      <dgm:spPr/>
      <dgm:t>
        <a:bodyPr/>
        <a:lstStyle/>
        <a:p>
          <a:r>
            <a:rPr lang="pt-BR" b="1" dirty="0"/>
            <a:t>Desenvolvimento WEB</a:t>
          </a:r>
        </a:p>
      </dgm:t>
    </dgm:pt>
    <dgm:pt modelId="{7B4B0284-F0EB-403E-9EEF-0B3AD81D6AC0}" type="parTrans" cxnId="{6B35EDB1-9C6B-411F-9809-BECADC577697}">
      <dgm:prSet/>
      <dgm:spPr/>
      <dgm:t>
        <a:bodyPr/>
        <a:lstStyle/>
        <a:p>
          <a:endParaRPr lang="pt-BR"/>
        </a:p>
      </dgm:t>
    </dgm:pt>
    <dgm:pt modelId="{F89FE9A5-DD17-4A71-9411-DBCED13B079B}" type="sibTrans" cxnId="{6B35EDB1-9C6B-411F-9809-BECADC577697}">
      <dgm:prSet/>
      <dgm:spPr/>
      <dgm:t>
        <a:bodyPr/>
        <a:lstStyle/>
        <a:p>
          <a:r>
            <a:rPr lang="pt-BR" dirty="0"/>
            <a:t>Marketing</a:t>
          </a:r>
        </a:p>
      </dgm:t>
    </dgm:pt>
    <dgm:pt modelId="{1D8DA333-530F-4165-9327-14C2CB652FD9}">
      <dgm:prSet phldrT="[Texto]" custT="1"/>
      <dgm:spPr/>
      <dgm:t>
        <a:bodyPr/>
        <a:lstStyle/>
        <a:p>
          <a:r>
            <a:rPr lang="pt-BR" sz="1200" b="1" dirty="0"/>
            <a:t>Design de Software</a:t>
          </a:r>
        </a:p>
      </dgm:t>
    </dgm:pt>
    <dgm:pt modelId="{40EFFB52-39BD-4D0E-8721-FC5C481A3FDF}" type="parTrans" cxnId="{EEDD62FE-828A-42FF-A8F3-BB345649ABE5}">
      <dgm:prSet/>
      <dgm:spPr/>
      <dgm:t>
        <a:bodyPr/>
        <a:lstStyle/>
        <a:p>
          <a:endParaRPr lang="pt-BR"/>
        </a:p>
      </dgm:t>
    </dgm:pt>
    <dgm:pt modelId="{00AF7412-B7D9-48FA-9DC7-743F3C1A110B}" type="sibTrans" cxnId="{EEDD62FE-828A-42FF-A8F3-BB345649ABE5}">
      <dgm:prSet/>
      <dgm:spPr/>
      <dgm:t>
        <a:bodyPr/>
        <a:lstStyle/>
        <a:p>
          <a:r>
            <a:rPr lang="pt-BR" b="1" dirty="0"/>
            <a:t>Programação orientada a objetos e a eventos</a:t>
          </a:r>
        </a:p>
      </dgm:t>
    </dgm:pt>
    <dgm:pt modelId="{B66352BA-3FC6-47A7-86AB-C3901885CA5C}">
      <dgm:prSet phldrT="[Texto]" custT="1"/>
      <dgm:spPr/>
      <dgm:t>
        <a:bodyPr/>
        <a:lstStyle/>
        <a:p>
          <a:r>
            <a:rPr lang="pt-BR" sz="1000" b="1" dirty="0">
              <a:solidFill>
                <a:schemeClr val="bg1"/>
              </a:solidFill>
            </a:rPr>
            <a:t>Outros conteúdos</a:t>
          </a:r>
        </a:p>
      </dgm:t>
    </dgm:pt>
    <dgm:pt modelId="{7D22DA2B-D15D-4D46-94B0-4E1E09B94254}" type="parTrans" cxnId="{B8E0870F-8ED6-4EC0-BCE6-46E9F6F584DF}">
      <dgm:prSet/>
      <dgm:spPr/>
      <dgm:t>
        <a:bodyPr/>
        <a:lstStyle/>
        <a:p>
          <a:endParaRPr lang="pt-BR"/>
        </a:p>
      </dgm:t>
    </dgm:pt>
    <dgm:pt modelId="{07406A17-CEBD-4895-9EED-D1955F862807}" type="sibTrans" cxnId="{B8E0870F-8ED6-4EC0-BCE6-46E9F6F584DF}">
      <dgm:prSet/>
      <dgm:spPr/>
      <dgm:t>
        <a:bodyPr/>
        <a:lstStyle/>
        <a:p>
          <a:endParaRPr lang="pt-BR"/>
        </a:p>
      </dgm:t>
    </dgm:pt>
    <dgm:pt modelId="{7BC5D979-768F-414F-BD31-6B1AF80C6101}">
      <dgm:prSet phldrT="[Texto]" custT="1"/>
      <dgm:spPr/>
      <dgm:t>
        <a:bodyPr/>
        <a:lstStyle/>
        <a:p>
          <a:r>
            <a:rPr lang="pt-BR" sz="1200" b="1" dirty="0"/>
            <a:t>Servidores</a:t>
          </a:r>
        </a:p>
      </dgm:t>
    </dgm:pt>
    <dgm:pt modelId="{AEA034C0-B2B9-4A50-A47F-C0173AC79692}" type="parTrans" cxnId="{51030C04-A4CE-450C-BC59-8DD99DCD81D0}">
      <dgm:prSet/>
      <dgm:spPr/>
      <dgm:t>
        <a:bodyPr/>
        <a:lstStyle/>
        <a:p>
          <a:endParaRPr lang="pt-BR"/>
        </a:p>
      </dgm:t>
    </dgm:pt>
    <dgm:pt modelId="{5FCF1CE4-E088-4FE2-968D-46C7DEF0E4EC}" type="sibTrans" cxnId="{51030C04-A4CE-450C-BC59-8DD99DCD81D0}">
      <dgm:prSet custT="1"/>
      <dgm:spPr/>
      <dgm:t>
        <a:bodyPr/>
        <a:lstStyle/>
        <a:p>
          <a:r>
            <a:rPr lang="pt-BR" sz="1400" b="1" dirty="0"/>
            <a:t>Processos em segundo plano</a:t>
          </a:r>
        </a:p>
      </dgm:t>
    </dgm:pt>
    <dgm:pt modelId="{C32B106A-F07B-4ECC-9484-AD88FF46082B}" type="pres">
      <dgm:prSet presAssocID="{513FF2C6-BEA0-4E61-B79A-5D9BA2BCEC32}" presName="Name0" presStyleCnt="0">
        <dgm:presLayoutVars>
          <dgm:chMax/>
          <dgm:chPref/>
          <dgm:dir/>
          <dgm:animLvl val="lvl"/>
        </dgm:presLayoutVars>
      </dgm:prSet>
      <dgm:spPr/>
    </dgm:pt>
    <dgm:pt modelId="{6DDA8DA3-0D6E-404A-B5BF-9273B2CEA167}" type="pres">
      <dgm:prSet presAssocID="{CF04EA30-655C-4891-A1E3-9CB4294CA973}" presName="composite" presStyleCnt="0"/>
      <dgm:spPr/>
    </dgm:pt>
    <dgm:pt modelId="{249F37F8-5F2E-40BC-95DF-892942D6581F}" type="pres">
      <dgm:prSet presAssocID="{CF04EA30-655C-4891-A1E3-9CB4294CA973}" presName="Parent1" presStyleLbl="node1" presStyleIdx="0" presStyleCnt="6" custLinFactX="63285" custLinFactNeighborX="100000" custLinFactNeighborY="6023">
        <dgm:presLayoutVars>
          <dgm:chMax val="1"/>
          <dgm:chPref val="1"/>
          <dgm:bulletEnabled val="1"/>
        </dgm:presLayoutVars>
      </dgm:prSet>
      <dgm:spPr/>
    </dgm:pt>
    <dgm:pt modelId="{10CA4244-CAB3-4355-9969-CB3C82DA37FB}" type="pres">
      <dgm:prSet presAssocID="{CF04EA30-655C-4891-A1E3-9CB4294CA97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AE6C97-57E3-4288-B267-3DBF81032434}" type="pres">
      <dgm:prSet presAssocID="{CF04EA30-655C-4891-A1E3-9CB4294CA973}" presName="BalanceSpacing" presStyleCnt="0"/>
      <dgm:spPr/>
    </dgm:pt>
    <dgm:pt modelId="{F0BE1674-987E-4EC6-B38E-E979D8948156}" type="pres">
      <dgm:prSet presAssocID="{CF04EA30-655C-4891-A1E3-9CB4294CA973}" presName="BalanceSpacing1" presStyleCnt="0"/>
      <dgm:spPr/>
    </dgm:pt>
    <dgm:pt modelId="{81BF2BC6-BB63-448A-92E7-F9641034E667}" type="pres">
      <dgm:prSet presAssocID="{F89FE9A5-DD17-4A71-9411-DBCED13B079B}" presName="Accent1Text" presStyleLbl="node1" presStyleIdx="1" presStyleCnt="6" custLinFactX="63285" custLinFactNeighborX="100000" custLinFactNeighborY="6023"/>
      <dgm:spPr/>
    </dgm:pt>
    <dgm:pt modelId="{017B2A0A-A1A6-4DEE-A5DA-D613C30E0AEA}" type="pres">
      <dgm:prSet presAssocID="{F89FE9A5-DD17-4A71-9411-DBCED13B079B}" presName="spaceBetweenRectangles" presStyleCnt="0"/>
      <dgm:spPr/>
    </dgm:pt>
    <dgm:pt modelId="{BA3C2FE2-B0EA-4BE9-A8DB-7291AC9E79D5}" type="pres">
      <dgm:prSet presAssocID="{1D8DA333-530F-4165-9327-14C2CB652FD9}" presName="composite" presStyleCnt="0"/>
      <dgm:spPr/>
    </dgm:pt>
    <dgm:pt modelId="{12CBBF03-53DF-4E8B-9F03-73C4B848AB87}" type="pres">
      <dgm:prSet presAssocID="{1D8DA333-530F-4165-9327-14C2CB652FD9}" presName="Parent1" presStyleLbl="node1" presStyleIdx="2" presStyleCnt="6" custLinFactX="63285" custLinFactNeighborX="100000" custLinFactNeighborY="4285">
        <dgm:presLayoutVars>
          <dgm:chMax val="1"/>
          <dgm:chPref val="1"/>
          <dgm:bulletEnabled val="1"/>
        </dgm:presLayoutVars>
      </dgm:prSet>
      <dgm:spPr/>
    </dgm:pt>
    <dgm:pt modelId="{40D4ACE1-B078-4B15-A422-DC9E9D9043F2}" type="pres">
      <dgm:prSet presAssocID="{1D8DA333-530F-4165-9327-14C2CB652FD9}" presName="Childtext1" presStyleLbl="revTx" presStyleIdx="1" presStyleCnt="3" custLinFactX="197508" custLinFactNeighborX="200000" custLinFactNeighborY="4638">
        <dgm:presLayoutVars>
          <dgm:chMax val="0"/>
          <dgm:chPref val="0"/>
          <dgm:bulletEnabled val="1"/>
        </dgm:presLayoutVars>
      </dgm:prSet>
      <dgm:spPr/>
    </dgm:pt>
    <dgm:pt modelId="{AF75200E-08DA-4662-83B8-ADC56C7E4544}" type="pres">
      <dgm:prSet presAssocID="{1D8DA333-530F-4165-9327-14C2CB652FD9}" presName="BalanceSpacing" presStyleCnt="0"/>
      <dgm:spPr/>
    </dgm:pt>
    <dgm:pt modelId="{B5DD921C-A90A-45A5-B6E3-521F725E9DA5}" type="pres">
      <dgm:prSet presAssocID="{1D8DA333-530F-4165-9327-14C2CB652FD9}" presName="BalanceSpacing1" presStyleCnt="0"/>
      <dgm:spPr/>
    </dgm:pt>
    <dgm:pt modelId="{E4C490CD-C89A-474B-A3FE-BC22DD7CAAEF}" type="pres">
      <dgm:prSet presAssocID="{00AF7412-B7D9-48FA-9DC7-743F3C1A110B}" presName="Accent1Text" presStyleLbl="node1" presStyleIdx="3" presStyleCnt="6" custLinFactX="63285" custLinFactNeighborX="100000" custLinFactNeighborY="4285"/>
      <dgm:spPr/>
    </dgm:pt>
    <dgm:pt modelId="{1B2B5E7C-EBE7-422A-B85A-7916B4195CE1}" type="pres">
      <dgm:prSet presAssocID="{00AF7412-B7D9-48FA-9DC7-743F3C1A110B}" presName="spaceBetweenRectangles" presStyleCnt="0"/>
      <dgm:spPr/>
    </dgm:pt>
    <dgm:pt modelId="{9F63955E-0CAF-4EDD-AC5C-0FA78AA07614}" type="pres">
      <dgm:prSet presAssocID="{7BC5D979-768F-414F-BD31-6B1AF80C6101}" presName="composite" presStyleCnt="0"/>
      <dgm:spPr/>
    </dgm:pt>
    <dgm:pt modelId="{C9C68A48-F4B1-4863-9DD1-EDC87250873D}" type="pres">
      <dgm:prSet presAssocID="{7BC5D979-768F-414F-BD31-6B1AF80C6101}" presName="Parent1" presStyleLbl="node1" presStyleIdx="4" presStyleCnt="6" custLinFactX="64171" custLinFactNeighborX="100000" custLinFactNeighborY="2777">
        <dgm:presLayoutVars>
          <dgm:chMax val="1"/>
          <dgm:chPref val="1"/>
          <dgm:bulletEnabled val="1"/>
        </dgm:presLayoutVars>
      </dgm:prSet>
      <dgm:spPr/>
    </dgm:pt>
    <dgm:pt modelId="{1BFD5D09-796D-4DB9-AE67-C5865BE3457A}" type="pres">
      <dgm:prSet presAssocID="{7BC5D979-768F-414F-BD31-6B1AF80C610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6D044E7-5B3E-4604-A0F0-889DD5E64C00}" type="pres">
      <dgm:prSet presAssocID="{7BC5D979-768F-414F-BD31-6B1AF80C6101}" presName="BalanceSpacing" presStyleCnt="0"/>
      <dgm:spPr/>
    </dgm:pt>
    <dgm:pt modelId="{DFA76F92-4C47-4859-AC8D-4FADADD7A98F}" type="pres">
      <dgm:prSet presAssocID="{7BC5D979-768F-414F-BD31-6B1AF80C6101}" presName="BalanceSpacing1" presStyleCnt="0"/>
      <dgm:spPr/>
    </dgm:pt>
    <dgm:pt modelId="{BB815DF1-B03B-4745-8793-69260F3BE9FD}" type="pres">
      <dgm:prSet presAssocID="{5FCF1CE4-E088-4FE2-968D-46C7DEF0E4EC}" presName="Accent1Text" presStyleLbl="node1" presStyleIdx="5" presStyleCnt="6" custLinFactX="63347" custLinFactNeighborX="100000" custLinFactNeighborY="5183"/>
      <dgm:spPr/>
    </dgm:pt>
  </dgm:ptLst>
  <dgm:cxnLst>
    <dgm:cxn modelId="{51030C04-A4CE-450C-BC59-8DD99DCD81D0}" srcId="{513FF2C6-BEA0-4E61-B79A-5D9BA2BCEC32}" destId="{7BC5D979-768F-414F-BD31-6B1AF80C6101}" srcOrd="2" destOrd="0" parTransId="{AEA034C0-B2B9-4A50-A47F-C0173AC79692}" sibTransId="{5FCF1CE4-E088-4FE2-968D-46C7DEF0E4EC}"/>
    <dgm:cxn modelId="{B8E0870F-8ED6-4EC0-BCE6-46E9F6F584DF}" srcId="{1D8DA333-530F-4165-9327-14C2CB652FD9}" destId="{B66352BA-3FC6-47A7-86AB-C3901885CA5C}" srcOrd="0" destOrd="0" parTransId="{7D22DA2B-D15D-4D46-94B0-4E1E09B94254}" sibTransId="{07406A17-CEBD-4895-9EED-D1955F862807}"/>
    <dgm:cxn modelId="{D8CC1C43-2569-4D05-BA8C-C849CABD3DF1}" type="presOf" srcId="{00AF7412-B7D9-48FA-9DC7-743F3C1A110B}" destId="{E4C490CD-C89A-474B-A3FE-BC22DD7CAAEF}" srcOrd="0" destOrd="0" presId="urn:microsoft.com/office/officeart/2008/layout/AlternatingHexagons"/>
    <dgm:cxn modelId="{1DC69555-CC88-4968-9FEC-D217E7485CD3}" type="presOf" srcId="{F89FE9A5-DD17-4A71-9411-DBCED13B079B}" destId="{81BF2BC6-BB63-448A-92E7-F9641034E667}" srcOrd="0" destOrd="0" presId="urn:microsoft.com/office/officeart/2008/layout/AlternatingHexagons"/>
    <dgm:cxn modelId="{6B35EDB1-9C6B-411F-9809-BECADC577697}" srcId="{513FF2C6-BEA0-4E61-B79A-5D9BA2BCEC32}" destId="{CF04EA30-655C-4891-A1E3-9CB4294CA973}" srcOrd="0" destOrd="0" parTransId="{7B4B0284-F0EB-403E-9EEF-0B3AD81D6AC0}" sibTransId="{F89FE9A5-DD17-4A71-9411-DBCED13B079B}"/>
    <dgm:cxn modelId="{7EA583C1-804E-47E3-A5FF-94787C45D736}" type="presOf" srcId="{1D8DA333-530F-4165-9327-14C2CB652FD9}" destId="{12CBBF03-53DF-4E8B-9F03-73C4B848AB87}" srcOrd="0" destOrd="0" presId="urn:microsoft.com/office/officeart/2008/layout/AlternatingHexagons"/>
    <dgm:cxn modelId="{9F8F04CA-02FB-4188-A8C6-92526A3DC1D0}" type="presOf" srcId="{5FCF1CE4-E088-4FE2-968D-46C7DEF0E4EC}" destId="{BB815DF1-B03B-4745-8793-69260F3BE9FD}" srcOrd="0" destOrd="0" presId="urn:microsoft.com/office/officeart/2008/layout/AlternatingHexagons"/>
    <dgm:cxn modelId="{50464BDD-C59E-46BB-ACFF-BCDB4DE7C5F7}" type="presOf" srcId="{B66352BA-3FC6-47A7-86AB-C3901885CA5C}" destId="{40D4ACE1-B078-4B15-A422-DC9E9D9043F2}" srcOrd="0" destOrd="0" presId="urn:microsoft.com/office/officeart/2008/layout/AlternatingHexagons"/>
    <dgm:cxn modelId="{CF103DE8-62CD-4535-B0E9-D170465843DC}" type="presOf" srcId="{CF04EA30-655C-4891-A1E3-9CB4294CA973}" destId="{249F37F8-5F2E-40BC-95DF-892942D6581F}" srcOrd="0" destOrd="0" presId="urn:microsoft.com/office/officeart/2008/layout/AlternatingHexagons"/>
    <dgm:cxn modelId="{F8CCD7F2-C8B0-4C47-BE59-7AC314331A72}" type="presOf" srcId="{513FF2C6-BEA0-4E61-B79A-5D9BA2BCEC32}" destId="{C32B106A-F07B-4ECC-9484-AD88FF46082B}" srcOrd="0" destOrd="0" presId="urn:microsoft.com/office/officeart/2008/layout/AlternatingHexagons"/>
    <dgm:cxn modelId="{77C353F8-4847-4F8C-84B3-B64404DE652D}" type="presOf" srcId="{7BC5D979-768F-414F-BD31-6B1AF80C6101}" destId="{C9C68A48-F4B1-4863-9DD1-EDC87250873D}" srcOrd="0" destOrd="0" presId="urn:microsoft.com/office/officeart/2008/layout/AlternatingHexagons"/>
    <dgm:cxn modelId="{EEDD62FE-828A-42FF-A8F3-BB345649ABE5}" srcId="{513FF2C6-BEA0-4E61-B79A-5D9BA2BCEC32}" destId="{1D8DA333-530F-4165-9327-14C2CB652FD9}" srcOrd="1" destOrd="0" parTransId="{40EFFB52-39BD-4D0E-8721-FC5C481A3FDF}" sibTransId="{00AF7412-B7D9-48FA-9DC7-743F3C1A110B}"/>
    <dgm:cxn modelId="{22639D75-69BF-45C8-B6E2-E7A12FDE404F}" type="presParOf" srcId="{C32B106A-F07B-4ECC-9484-AD88FF46082B}" destId="{6DDA8DA3-0D6E-404A-B5BF-9273B2CEA167}" srcOrd="0" destOrd="0" presId="urn:microsoft.com/office/officeart/2008/layout/AlternatingHexagons"/>
    <dgm:cxn modelId="{433D09F1-B933-48F8-AE44-0C69A6C509C8}" type="presParOf" srcId="{6DDA8DA3-0D6E-404A-B5BF-9273B2CEA167}" destId="{249F37F8-5F2E-40BC-95DF-892942D6581F}" srcOrd="0" destOrd="0" presId="urn:microsoft.com/office/officeart/2008/layout/AlternatingHexagons"/>
    <dgm:cxn modelId="{0B8FD72A-F488-4E11-A39E-9B3945DA429A}" type="presParOf" srcId="{6DDA8DA3-0D6E-404A-B5BF-9273B2CEA167}" destId="{10CA4244-CAB3-4355-9969-CB3C82DA37FB}" srcOrd="1" destOrd="0" presId="urn:microsoft.com/office/officeart/2008/layout/AlternatingHexagons"/>
    <dgm:cxn modelId="{F4EBB0FE-3F50-42C6-8051-97FB6B090252}" type="presParOf" srcId="{6DDA8DA3-0D6E-404A-B5BF-9273B2CEA167}" destId="{FCAE6C97-57E3-4288-B267-3DBF81032434}" srcOrd="2" destOrd="0" presId="urn:microsoft.com/office/officeart/2008/layout/AlternatingHexagons"/>
    <dgm:cxn modelId="{DC01A382-EA2D-4B7A-9A76-05314852A5B4}" type="presParOf" srcId="{6DDA8DA3-0D6E-404A-B5BF-9273B2CEA167}" destId="{F0BE1674-987E-4EC6-B38E-E979D8948156}" srcOrd="3" destOrd="0" presId="urn:microsoft.com/office/officeart/2008/layout/AlternatingHexagons"/>
    <dgm:cxn modelId="{251CA84A-6A11-4C9F-A457-D84C54CB533E}" type="presParOf" srcId="{6DDA8DA3-0D6E-404A-B5BF-9273B2CEA167}" destId="{81BF2BC6-BB63-448A-92E7-F9641034E667}" srcOrd="4" destOrd="0" presId="urn:microsoft.com/office/officeart/2008/layout/AlternatingHexagons"/>
    <dgm:cxn modelId="{A7916F88-7546-4F44-AADA-0C58AD74100C}" type="presParOf" srcId="{C32B106A-F07B-4ECC-9484-AD88FF46082B}" destId="{017B2A0A-A1A6-4DEE-A5DA-D613C30E0AEA}" srcOrd="1" destOrd="0" presId="urn:microsoft.com/office/officeart/2008/layout/AlternatingHexagons"/>
    <dgm:cxn modelId="{8C1CDE19-EC13-4B8E-97A6-0167D445EB88}" type="presParOf" srcId="{C32B106A-F07B-4ECC-9484-AD88FF46082B}" destId="{BA3C2FE2-B0EA-4BE9-A8DB-7291AC9E79D5}" srcOrd="2" destOrd="0" presId="urn:microsoft.com/office/officeart/2008/layout/AlternatingHexagons"/>
    <dgm:cxn modelId="{5B3D7CA2-3C05-43F8-B3A0-C8F0159F5B23}" type="presParOf" srcId="{BA3C2FE2-B0EA-4BE9-A8DB-7291AC9E79D5}" destId="{12CBBF03-53DF-4E8B-9F03-73C4B848AB87}" srcOrd="0" destOrd="0" presId="urn:microsoft.com/office/officeart/2008/layout/AlternatingHexagons"/>
    <dgm:cxn modelId="{5178B0E3-732C-4C57-ADFA-D2B171828419}" type="presParOf" srcId="{BA3C2FE2-B0EA-4BE9-A8DB-7291AC9E79D5}" destId="{40D4ACE1-B078-4B15-A422-DC9E9D9043F2}" srcOrd="1" destOrd="0" presId="urn:microsoft.com/office/officeart/2008/layout/AlternatingHexagons"/>
    <dgm:cxn modelId="{68B021B3-9ADD-4346-9F77-F89C2DA32EBA}" type="presParOf" srcId="{BA3C2FE2-B0EA-4BE9-A8DB-7291AC9E79D5}" destId="{AF75200E-08DA-4662-83B8-ADC56C7E4544}" srcOrd="2" destOrd="0" presId="urn:microsoft.com/office/officeart/2008/layout/AlternatingHexagons"/>
    <dgm:cxn modelId="{784B6AE4-CD12-4939-B6D3-4F1BFC036027}" type="presParOf" srcId="{BA3C2FE2-B0EA-4BE9-A8DB-7291AC9E79D5}" destId="{B5DD921C-A90A-45A5-B6E3-521F725E9DA5}" srcOrd="3" destOrd="0" presId="urn:microsoft.com/office/officeart/2008/layout/AlternatingHexagons"/>
    <dgm:cxn modelId="{3F1DE592-0B83-4F2D-AD4D-235E57D61F83}" type="presParOf" srcId="{BA3C2FE2-B0EA-4BE9-A8DB-7291AC9E79D5}" destId="{E4C490CD-C89A-474B-A3FE-BC22DD7CAAEF}" srcOrd="4" destOrd="0" presId="urn:microsoft.com/office/officeart/2008/layout/AlternatingHexagons"/>
    <dgm:cxn modelId="{B5B9BA11-4DA9-4F70-9347-767A5F8F0C67}" type="presParOf" srcId="{C32B106A-F07B-4ECC-9484-AD88FF46082B}" destId="{1B2B5E7C-EBE7-422A-B85A-7916B4195CE1}" srcOrd="3" destOrd="0" presId="urn:microsoft.com/office/officeart/2008/layout/AlternatingHexagons"/>
    <dgm:cxn modelId="{CA317B17-8627-4158-B78F-8674B0CEB5AE}" type="presParOf" srcId="{C32B106A-F07B-4ECC-9484-AD88FF46082B}" destId="{9F63955E-0CAF-4EDD-AC5C-0FA78AA07614}" srcOrd="4" destOrd="0" presId="urn:microsoft.com/office/officeart/2008/layout/AlternatingHexagons"/>
    <dgm:cxn modelId="{632DAC12-4F24-4D19-BA27-94D70D43B510}" type="presParOf" srcId="{9F63955E-0CAF-4EDD-AC5C-0FA78AA07614}" destId="{C9C68A48-F4B1-4863-9DD1-EDC87250873D}" srcOrd="0" destOrd="0" presId="urn:microsoft.com/office/officeart/2008/layout/AlternatingHexagons"/>
    <dgm:cxn modelId="{DF04AF7E-6D30-44AA-B7CE-A3F817651907}" type="presParOf" srcId="{9F63955E-0CAF-4EDD-AC5C-0FA78AA07614}" destId="{1BFD5D09-796D-4DB9-AE67-C5865BE3457A}" srcOrd="1" destOrd="0" presId="urn:microsoft.com/office/officeart/2008/layout/AlternatingHexagons"/>
    <dgm:cxn modelId="{E6B4CCC3-B0E3-48A3-829C-1182108407EC}" type="presParOf" srcId="{9F63955E-0CAF-4EDD-AC5C-0FA78AA07614}" destId="{16D044E7-5B3E-4604-A0F0-889DD5E64C00}" srcOrd="2" destOrd="0" presId="urn:microsoft.com/office/officeart/2008/layout/AlternatingHexagons"/>
    <dgm:cxn modelId="{812245A5-16A6-4409-81AA-6D8EF307114F}" type="presParOf" srcId="{9F63955E-0CAF-4EDD-AC5C-0FA78AA07614}" destId="{DFA76F92-4C47-4859-AC8D-4FADADD7A98F}" srcOrd="3" destOrd="0" presId="urn:microsoft.com/office/officeart/2008/layout/AlternatingHexagons"/>
    <dgm:cxn modelId="{B6A55C6D-0D4A-4DAE-A36C-1AF017EB8331}" type="presParOf" srcId="{9F63955E-0CAF-4EDD-AC5C-0FA78AA07614}" destId="{BB815DF1-B03B-4745-8793-69260F3BE9F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CBF48-6782-48E3-98EE-067F6974E5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420D889-BA96-487A-BAA7-7865DCB19443}">
      <dgm:prSet phldrT="[Texto]" custT="1"/>
      <dgm:spPr/>
      <dgm:t>
        <a:bodyPr/>
        <a:lstStyle/>
        <a:p>
          <a:r>
            <a:rPr lang="pt-BR" sz="1600" dirty="0"/>
            <a:t>Apresentar versão final do cronograma de desenvolvimento</a:t>
          </a:r>
        </a:p>
      </dgm:t>
    </dgm:pt>
    <dgm:pt modelId="{C7A9DDC8-C7DA-40DE-882B-D326BCA3ACEA}" type="parTrans" cxnId="{F99699DB-DB46-48C0-AF92-3B156FC0D587}">
      <dgm:prSet/>
      <dgm:spPr/>
      <dgm:t>
        <a:bodyPr/>
        <a:lstStyle/>
        <a:p>
          <a:endParaRPr lang="pt-BR"/>
        </a:p>
      </dgm:t>
    </dgm:pt>
    <dgm:pt modelId="{07673DDB-8B0F-4EFA-B669-DDD70E8C8727}" type="sibTrans" cxnId="{F99699DB-DB46-48C0-AF92-3B156FC0D587}">
      <dgm:prSet/>
      <dgm:spPr/>
      <dgm:t>
        <a:bodyPr/>
        <a:lstStyle/>
        <a:p>
          <a:endParaRPr lang="pt-BR"/>
        </a:p>
      </dgm:t>
    </dgm:pt>
    <dgm:pt modelId="{36BB242E-E9A6-4CDA-A495-67D8A26138E6}">
      <dgm:prSet phldrT="[Texto]" custT="1"/>
      <dgm:spPr/>
      <dgm:t>
        <a:bodyPr/>
        <a:lstStyle/>
        <a:p>
          <a:r>
            <a:rPr lang="pt-BR" sz="1600" dirty="0"/>
            <a:t>Apresentar análise de requisitos</a:t>
          </a:r>
        </a:p>
      </dgm:t>
    </dgm:pt>
    <dgm:pt modelId="{F80DF32E-5A05-4FD2-8520-21C4DD257419}" type="parTrans" cxnId="{FEE99FEA-AB48-4B55-A07E-8FB4C05BC41C}">
      <dgm:prSet/>
      <dgm:spPr/>
      <dgm:t>
        <a:bodyPr/>
        <a:lstStyle/>
        <a:p>
          <a:endParaRPr lang="pt-BR"/>
        </a:p>
      </dgm:t>
    </dgm:pt>
    <dgm:pt modelId="{D162A62F-DACD-48FA-8A95-04881211FEBA}" type="sibTrans" cxnId="{FEE99FEA-AB48-4B55-A07E-8FB4C05BC41C}">
      <dgm:prSet/>
      <dgm:spPr/>
      <dgm:t>
        <a:bodyPr/>
        <a:lstStyle/>
        <a:p>
          <a:endParaRPr lang="pt-BR"/>
        </a:p>
      </dgm:t>
    </dgm:pt>
    <dgm:pt modelId="{C94BFCD1-887E-4143-B00C-202D1EE27D57}">
      <dgm:prSet phldrT="[Texto]" custT="1"/>
      <dgm:spPr/>
      <dgm:t>
        <a:bodyPr/>
        <a:lstStyle/>
        <a:p>
          <a:r>
            <a:rPr lang="pt-BR" sz="1600" dirty="0"/>
            <a:t>Apresentar protótipos</a:t>
          </a:r>
        </a:p>
      </dgm:t>
    </dgm:pt>
    <dgm:pt modelId="{B3F8FDA3-389E-4998-96C4-CE38C59AD361}" type="parTrans" cxnId="{614A4BD7-21B0-4D5B-A0AE-7E2FD772FDFB}">
      <dgm:prSet/>
      <dgm:spPr/>
      <dgm:t>
        <a:bodyPr/>
        <a:lstStyle/>
        <a:p>
          <a:endParaRPr lang="pt-BR"/>
        </a:p>
      </dgm:t>
    </dgm:pt>
    <dgm:pt modelId="{3B1FE85B-F5EE-44B2-832C-85FBD921E3A4}" type="sibTrans" cxnId="{614A4BD7-21B0-4D5B-A0AE-7E2FD772FDFB}">
      <dgm:prSet/>
      <dgm:spPr/>
      <dgm:t>
        <a:bodyPr/>
        <a:lstStyle/>
        <a:p>
          <a:endParaRPr lang="pt-BR"/>
        </a:p>
      </dgm:t>
    </dgm:pt>
    <dgm:pt modelId="{04720D63-51A5-4805-82D2-9C8C40D05F1E}">
      <dgm:prSet phldrT="[Texto]" custT="1"/>
      <dgm:spPr/>
      <dgm:t>
        <a:bodyPr/>
        <a:lstStyle/>
        <a:p>
          <a:r>
            <a:rPr lang="pt-BR" sz="1600" dirty="0"/>
            <a:t>Apresentar análise de mercado</a:t>
          </a:r>
        </a:p>
      </dgm:t>
    </dgm:pt>
    <dgm:pt modelId="{7BFBC089-A01F-4DCA-A1E7-880306709F38}" type="parTrans" cxnId="{902E1584-80B3-46C8-9E6D-89629BE3AED4}">
      <dgm:prSet/>
      <dgm:spPr/>
      <dgm:t>
        <a:bodyPr/>
        <a:lstStyle/>
        <a:p>
          <a:endParaRPr lang="pt-BR"/>
        </a:p>
      </dgm:t>
    </dgm:pt>
    <dgm:pt modelId="{FE1AD58C-C5B4-409E-A14D-A5502522CC8F}" type="sibTrans" cxnId="{902E1584-80B3-46C8-9E6D-89629BE3AED4}">
      <dgm:prSet/>
      <dgm:spPr/>
      <dgm:t>
        <a:bodyPr/>
        <a:lstStyle/>
        <a:p>
          <a:endParaRPr lang="pt-BR"/>
        </a:p>
      </dgm:t>
    </dgm:pt>
    <dgm:pt modelId="{54C55AC7-0602-4C67-8859-C3E6A431DF0E}">
      <dgm:prSet phldrT="[Texto]" custT="1"/>
      <dgm:spPr/>
      <dgm:t>
        <a:bodyPr/>
        <a:lstStyle/>
        <a:p>
          <a:r>
            <a:rPr lang="pt-BR" sz="1600" dirty="0"/>
            <a:t>Contextualizar o programa</a:t>
          </a:r>
        </a:p>
      </dgm:t>
    </dgm:pt>
    <dgm:pt modelId="{CF90F2FF-636E-46B5-8023-067CF9336982}" type="parTrans" cxnId="{C480C1BA-FFBA-490D-B7A8-6F52C9F85A3E}">
      <dgm:prSet/>
      <dgm:spPr/>
      <dgm:t>
        <a:bodyPr/>
        <a:lstStyle/>
        <a:p>
          <a:endParaRPr lang="pt-BR"/>
        </a:p>
      </dgm:t>
    </dgm:pt>
    <dgm:pt modelId="{D1AF76C7-C2F0-46F5-9536-24B614C14289}" type="sibTrans" cxnId="{C480C1BA-FFBA-490D-B7A8-6F52C9F85A3E}">
      <dgm:prSet/>
      <dgm:spPr/>
      <dgm:t>
        <a:bodyPr/>
        <a:lstStyle/>
        <a:p>
          <a:endParaRPr lang="pt-BR"/>
        </a:p>
      </dgm:t>
    </dgm:pt>
    <dgm:pt modelId="{DF53471A-E346-4BB7-A3E2-3E73739D6469}">
      <dgm:prSet phldrT="[Texto]" custT="1"/>
      <dgm:spPr/>
      <dgm:t>
        <a:bodyPr/>
        <a:lstStyle/>
        <a:p>
          <a:r>
            <a:rPr lang="pt-BR" sz="1600" dirty="0"/>
            <a:t>Aderência dos temas da disciplina</a:t>
          </a:r>
        </a:p>
      </dgm:t>
    </dgm:pt>
    <dgm:pt modelId="{32909B1D-25A7-40D6-A0B6-0C89C7CA297B}" type="parTrans" cxnId="{E0E39F5F-085D-4BBF-A770-3D28FB9EBDEB}">
      <dgm:prSet/>
      <dgm:spPr/>
      <dgm:t>
        <a:bodyPr/>
        <a:lstStyle/>
        <a:p>
          <a:endParaRPr lang="pt-BR"/>
        </a:p>
      </dgm:t>
    </dgm:pt>
    <dgm:pt modelId="{B1DBF2C4-1933-4E9E-8D69-189AE67CADB2}" type="sibTrans" cxnId="{E0E39F5F-085D-4BBF-A770-3D28FB9EBDEB}">
      <dgm:prSet/>
      <dgm:spPr/>
      <dgm:t>
        <a:bodyPr/>
        <a:lstStyle/>
        <a:p>
          <a:endParaRPr lang="pt-BR"/>
        </a:p>
      </dgm:t>
    </dgm:pt>
    <dgm:pt modelId="{E0B7B78A-612E-488F-B3F8-EB2E999A1B50}" type="pres">
      <dgm:prSet presAssocID="{D1ACBF48-6782-48E3-98EE-067F6974E503}" presName="linear" presStyleCnt="0">
        <dgm:presLayoutVars>
          <dgm:dir/>
          <dgm:animLvl val="lvl"/>
          <dgm:resizeHandles val="exact"/>
        </dgm:presLayoutVars>
      </dgm:prSet>
      <dgm:spPr/>
    </dgm:pt>
    <dgm:pt modelId="{DE022B28-8D5D-41D0-92E6-0D0F479E50F5}" type="pres">
      <dgm:prSet presAssocID="{54C55AC7-0602-4C67-8859-C3E6A431DF0E}" presName="parentLin" presStyleCnt="0"/>
      <dgm:spPr/>
    </dgm:pt>
    <dgm:pt modelId="{E77FA0E8-A934-4063-A303-086330D848EB}" type="pres">
      <dgm:prSet presAssocID="{54C55AC7-0602-4C67-8859-C3E6A431DF0E}" presName="parentLeftMargin" presStyleLbl="node1" presStyleIdx="0" presStyleCnt="6"/>
      <dgm:spPr/>
    </dgm:pt>
    <dgm:pt modelId="{FF4E0E17-64AD-4051-8713-9EC718BBA504}" type="pres">
      <dgm:prSet presAssocID="{54C55AC7-0602-4C67-8859-C3E6A431DF0E}" presName="parentText" presStyleLbl="node1" presStyleIdx="0" presStyleCnt="6" custLinFactNeighborX="5448" custLinFactNeighborY="2169">
        <dgm:presLayoutVars>
          <dgm:chMax val="0"/>
          <dgm:bulletEnabled val="1"/>
        </dgm:presLayoutVars>
      </dgm:prSet>
      <dgm:spPr/>
    </dgm:pt>
    <dgm:pt modelId="{827CB123-CEF8-4099-8956-EA0A74CF2185}" type="pres">
      <dgm:prSet presAssocID="{54C55AC7-0602-4C67-8859-C3E6A431DF0E}" presName="negativeSpace" presStyleCnt="0"/>
      <dgm:spPr/>
    </dgm:pt>
    <dgm:pt modelId="{B9E6DBA5-A06A-40ED-95BA-87982387F978}" type="pres">
      <dgm:prSet presAssocID="{54C55AC7-0602-4C67-8859-C3E6A431DF0E}" presName="childText" presStyleLbl="conFgAcc1" presStyleIdx="0" presStyleCnt="6" custScaleX="61136">
        <dgm:presLayoutVars>
          <dgm:bulletEnabled val="1"/>
        </dgm:presLayoutVars>
      </dgm:prSet>
      <dgm:spPr/>
    </dgm:pt>
    <dgm:pt modelId="{CEA5E847-4F94-4835-A451-FAFBCCB32345}" type="pres">
      <dgm:prSet presAssocID="{D1AF76C7-C2F0-46F5-9536-24B614C14289}" presName="spaceBetweenRectangles" presStyleCnt="0"/>
      <dgm:spPr/>
    </dgm:pt>
    <dgm:pt modelId="{F0DBFC86-4F4A-43D4-BB9C-FE55259384D4}" type="pres">
      <dgm:prSet presAssocID="{04720D63-51A5-4805-82D2-9C8C40D05F1E}" presName="parentLin" presStyleCnt="0"/>
      <dgm:spPr/>
    </dgm:pt>
    <dgm:pt modelId="{3DF40EE2-6736-4717-AA6C-BB50AE21AFE9}" type="pres">
      <dgm:prSet presAssocID="{04720D63-51A5-4805-82D2-9C8C40D05F1E}" presName="parentLeftMargin" presStyleLbl="node1" presStyleIdx="0" presStyleCnt="6"/>
      <dgm:spPr/>
    </dgm:pt>
    <dgm:pt modelId="{DA129B7A-EEB6-494F-8294-2E96A73D50AE}" type="pres">
      <dgm:prSet presAssocID="{04720D63-51A5-4805-82D2-9C8C40D05F1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7ADBA2D-79D9-40F6-8E15-16CFFB855297}" type="pres">
      <dgm:prSet presAssocID="{04720D63-51A5-4805-82D2-9C8C40D05F1E}" presName="negativeSpace" presStyleCnt="0"/>
      <dgm:spPr/>
    </dgm:pt>
    <dgm:pt modelId="{917BD9FF-65BB-4B5C-9B0D-C92AF5E51AAC}" type="pres">
      <dgm:prSet presAssocID="{04720D63-51A5-4805-82D2-9C8C40D05F1E}" presName="childText" presStyleLbl="conFgAcc1" presStyleIdx="1" presStyleCnt="6" custScaleX="61721">
        <dgm:presLayoutVars>
          <dgm:bulletEnabled val="1"/>
        </dgm:presLayoutVars>
      </dgm:prSet>
      <dgm:spPr/>
    </dgm:pt>
    <dgm:pt modelId="{82A4831F-DB1A-46D3-A361-9D1CFD89C7EF}" type="pres">
      <dgm:prSet presAssocID="{FE1AD58C-C5B4-409E-A14D-A5502522CC8F}" presName="spaceBetweenRectangles" presStyleCnt="0"/>
      <dgm:spPr/>
    </dgm:pt>
    <dgm:pt modelId="{58D030F4-983E-4495-A494-AF0830A30BC0}" type="pres">
      <dgm:prSet presAssocID="{36BB242E-E9A6-4CDA-A495-67D8A26138E6}" presName="parentLin" presStyleCnt="0"/>
      <dgm:spPr/>
    </dgm:pt>
    <dgm:pt modelId="{0C96BAA1-FB1B-4C38-B55F-7189B66C92A8}" type="pres">
      <dgm:prSet presAssocID="{36BB242E-E9A6-4CDA-A495-67D8A26138E6}" presName="parentLeftMargin" presStyleLbl="node1" presStyleIdx="1" presStyleCnt="6"/>
      <dgm:spPr/>
    </dgm:pt>
    <dgm:pt modelId="{2DEE4C8E-8F2E-4A60-87BB-793C8D609736}" type="pres">
      <dgm:prSet presAssocID="{36BB242E-E9A6-4CDA-A495-67D8A26138E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D2320EB-9C09-46E0-992D-7CE9DF085D1D}" type="pres">
      <dgm:prSet presAssocID="{36BB242E-E9A6-4CDA-A495-67D8A26138E6}" presName="negativeSpace" presStyleCnt="0"/>
      <dgm:spPr/>
    </dgm:pt>
    <dgm:pt modelId="{546C8528-A636-43C1-9B03-4B38094BD5F5}" type="pres">
      <dgm:prSet presAssocID="{36BB242E-E9A6-4CDA-A495-67D8A26138E6}" presName="childText" presStyleLbl="conFgAcc1" presStyleIdx="2" presStyleCnt="6" custScaleX="62084">
        <dgm:presLayoutVars>
          <dgm:bulletEnabled val="1"/>
        </dgm:presLayoutVars>
      </dgm:prSet>
      <dgm:spPr/>
    </dgm:pt>
    <dgm:pt modelId="{F2CC790E-5748-4956-8CC3-2C474F12E7E4}" type="pres">
      <dgm:prSet presAssocID="{D162A62F-DACD-48FA-8A95-04881211FEBA}" presName="spaceBetweenRectangles" presStyleCnt="0"/>
      <dgm:spPr/>
    </dgm:pt>
    <dgm:pt modelId="{F516A5E2-1851-48C6-A1ED-2C70C2C06716}" type="pres">
      <dgm:prSet presAssocID="{C94BFCD1-887E-4143-B00C-202D1EE27D57}" presName="parentLin" presStyleCnt="0"/>
      <dgm:spPr/>
    </dgm:pt>
    <dgm:pt modelId="{E8298DD9-DE52-44F8-B2B8-5CBEEC68FF28}" type="pres">
      <dgm:prSet presAssocID="{C94BFCD1-887E-4143-B00C-202D1EE27D57}" presName="parentLeftMargin" presStyleLbl="node1" presStyleIdx="2" presStyleCnt="6"/>
      <dgm:spPr/>
    </dgm:pt>
    <dgm:pt modelId="{9A694855-CACF-4A4B-94B6-C64DA04AC3A6}" type="pres">
      <dgm:prSet presAssocID="{C94BFCD1-887E-4143-B00C-202D1EE27D5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F481D5E-09ED-4BBE-B5AF-0E440AF571C9}" type="pres">
      <dgm:prSet presAssocID="{C94BFCD1-887E-4143-B00C-202D1EE27D57}" presName="negativeSpace" presStyleCnt="0"/>
      <dgm:spPr/>
    </dgm:pt>
    <dgm:pt modelId="{64F5406F-17FB-4430-82AD-F30CC2DEF0A8}" type="pres">
      <dgm:prSet presAssocID="{C94BFCD1-887E-4143-B00C-202D1EE27D57}" presName="childText" presStyleLbl="conFgAcc1" presStyleIdx="3" presStyleCnt="6" custScaleX="62449">
        <dgm:presLayoutVars>
          <dgm:bulletEnabled val="1"/>
        </dgm:presLayoutVars>
      </dgm:prSet>
      <dgm:spPr/>
    </dgm:pt>
    <dgm:pt modelId="{386DBC08-21E3-4ABA-81FF-B55667F3D255}" type="pres">
      <dgm:prSet presAssocID="{3B1FE85B-F5EE-44B2-832C-85FBD921E3A4}" presName="spaceBetweenRectangles" presStyleCnt="0"/>
      <dgm:spPr/>
    </dgm:pt>
    <dgm:pt modelId="{E3390F6E-2EAB-4CFD-B793-B7BAC1EF167E}" type="pres">
      <dgm:prSet presAssocID="{4420D889-BA96-487A-BAA7-7865DCB19443}" presName="parentLin" presStyleCnt="0"/>
      <dgm:spPr/>
    </dgm:pt>
    <dgm:pt modelId="{809B9682-ACDD-4AB0-9AA1-F2BD011BFF2B}" type="pres">
      <dgm:prSet presAssocID="{4420D889-BA96-487A-BAA7-7865DCB19443}" presName="parentLeftMargin" presStyleLbl="node1" presStyleIdx="3" presStyleCnt="6"/>
      <dgm:spPr/>
    </dgm:pt>
    <dgm:pt modelId="{6DED9B74-4F31-4CBD-BAF2-650DD016126F}" type="pres">
      <dgm:prSet presAssocID="{4420D889-BA96-487A-BAA7-7865DCB1944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4130F17-8A46-4C35-A899-738355792648}" type="pres">
      <dgm:prSet presAssocID="{4420D889-BA96-487A-BAA7-7865DCB19443}" presName="negativeSpace" presStyleCnt="0"/>
      <dgm:spPr/>
    </dgm:pt>
    <dgm:pt modelId="{FAE08158-FB33-4093-81B4-43F0343EF4F2}" type="pres">
      <dgm:prSet presAssocID="{4420D889-BA96-487A-BAA7-7865DCB19443}" presName="childText" presStyleLbl="conFgAcc1" presStyleIdx="4" presStyleCnt="6" custScaleX="61539">
        <dgm:presLayoutVars>
          <dgm:bulletEnabled val="1"/>
        </dgm:presLayoutVars>
      </dgm:prSet>
      <dgm:spPr/>
    </dgm:pt>
    <dgm:pt modelId="{A9491AF6-CA53-4808-B0AE-B77479529CE4}" type="pres">
      <dgm:prSet presAssocID="{07673DDB-8B0F-4EFA-B669-DDD70E8C8727}" presName="spaceBetweenRectangles" presStyleCnt="0"/>
      <dgm:spPr/>
    </dgm:pt>
    <dgm:pt modelId="{14B231D9-EB96-4148-A1FF-1C85CFCF521F}" type="pres">
      <dgm:prSet presAssocID="{DF53471A-E346-4BB7-A3E2-3E73739D6469}" presName="parentLin" presStyleCnt="0"/>
      <dgm:spPr/>
    </dgm:pt>
    <dgm:pt modelId="{1EF82AF7-5769-47FE-B1F8-112804D35590}" type="pres">
      <dgm:prSet presAssocID="{DF53471A-E346-4BB7-A3E2-3E73739D6469}" presName="parentLeftMargin" presStyleLbl="node1" presStyleIdx="4" presStyleCnt="6"/>
      <dgm:spPr/>
    </dgm:pt>
    <dgm:pt modelId="{0FE0B98E-563F-4A4F-BD22-C4D45A4570FF}" type="pres">
      <dgm:prSet presAssocID="{DF53471A-E346-4BB7-A3E2-3E73739D646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104EE3D-43D9-497D-963A-D6BFFD4E5EF7}" type="pres">
      <dgm:prSet presAssocID="{DF53471A-E346-4BB7-A3E2-3E73739D6469}" presName="negativeSpace" presStyleCnt="0"/>
      <dgm:spPr/>
    </dgm:pt>
    <dgm:pt modelId="{393AE96F-C184-4526-970D-49B42952A539}" type="pres">
      <dgm:prSet presAssocID="{DF53471A-E346-4BB7-A3E2-3E73739D6469}" presName="childText" presStyleLbl="conFgAcc1" presStyleIdx="5" presStyleCnt="6" custScaleX="61356">
        <dgm:presLayoutVars>
          <dgm:bulletEnabled val="1"/>
        </dgm:presLayoutVars>
      </dgm:prSet>
      <dgm:spPr/>
    </dgm:pt>
  </dgm:ptLst>
  <dgm:cxnLst>
    <dgm:cxn modelId="{B900CB0F-3837-4193-BFC0-F1A7FDD6C316}" type="presOf" srcId="{DF53471A-E346-4BB7-A3E2-3E73739D6469}" destId="{0FE0B98E-563F-4A4F-BD22-C4D45A4570FF}" srcOrd="1" destOrd="0" presId="urn:microsoft.com/office/officeart/2005/8/layout/list1"/>
    <dgm:cxn modelId="{0D4CDD0F-755D-4337-8CE9-839C41FCC690}" type="presOf" srcId="{04720D63-51A5-4805-82D2-9C8C40D05F1E}" destId="{3DF40EE2-6736-4717-AA6C-BB50AE21AFE9}" srcOrd="0" destOrd="0" presId="urn:microsoft.com/office/officeart/2005/8/layout/list1"/>
    <dgm:cxn modelId="{AD197330-F3DE-4E98-BD29-DF1745292CCC}" type="presOf" srcId="{D1ACBF48-6782-48E3-98EE-067F6974E503}" destId="{E0B7B78A-612E-488F-B3F8-EB2E999A1B50}" srcOrd="0" destOrd="0" presId="urn:microsoft.com/office/officeart/2005/8/layout/list1"/>
    <dgm:cxn modelId="{C3C5205B-66C0-4E45-BAB1-BC27B56220C0}" type="presOf" srcId="{DF53471A-E346-4BB7-A3E2-3E73739D6469}" destId="{1EF82AF7-5769-47FE-B1F8-112804D35590}" srcOrd="0" destOrd="0" presId="urn:microsoft.com/office/officeart/2005/8/layout/list1"/>
    <dgm:cxn modelId="{E0E39F5F-085D-4BBF-A770-3D28FB9EBDEB}" srcId="{D1ACBF48-6782-48E3-98EE-067F6974E503}" destId="{DF53471A-E346-4BB7-A3E2-3E73739D6469}" srcOrd="5" destOrd="0" parTransId="{32909B1D-25A7-40D6-A0B6-0C89C7CA297B}" sibTransId="{B1DBF2C4-1933-4E9E-8D69-189AE67CADB2}"/>
    <dgm:cxn modelId="{D84C2175-E74F-4BDB-B51D-F198E4EA2996}" type="presOf" srcId="{4420D889-BA96-487A-BAA7-7865DCB19443}" destId="{809B9682-ACDD-4AB0-9AA1-F2BD011BFF2B}" srcOrd="0" destOrd="0" presId="urn:microsoft.com/office/officeart/2005/8/layout/list1"/>
    <dgm:cxn modelId="{902E1584-80B3-46C8-9E6D-89629BE3AED4}" srcId="{D1ACBF48-6782-48E3-98EE-067F6974E503}" destId="{04720D63-51A5-4805-82D2-9C8C40D05F1E}" srcOrd="1" destOrd="0" parTransId="{7BFBC089-A01F-4DCA-A1E7-880306709F38}" sibTransId="{FE1AD58C-C5B4-409E-A14D-A5502522CC8F}"/>
    <dgm:cxn modelId="{FE239E89-C8F2-41CA-93CA-9DA95EBDFE4F}" type="presOf" srcId="{04720D63-51A5-4805-82D2-9C8C40D05F1E}" destId="{DA129B7A-EEB6-494F-8294-2E96A73D50AE}" srcOrd="1" destOrd="0" presId="urn:microsoft.com/office/officeart/2005/8/layout/list1"/>
    <dgm:cxn modelId="{77473297-1A0F-4DF9-8E2D-206B7422075D}" type="presOf" srcId="{54C55AC7-0602-4C67-8859-C3E6A431DF0E}" destId="{E77FA0E8-A934-4063-A303-086330D848EB}" srcOrd="0" destOrd="0" presId="urn:microsoft.com/office/officeart/2005/8/layout/list1"/>
    <dgm:cxn modelId="{3153679F-8916-4AD5-82A6-97191A137035}" type="presOf" srcId="{54C55AC7-0602-4C67-8859-C3E6A431DF0E}" destId="{FF4E0E17-64AD-4051-8713-9EC718BBA504}" srcOrd="1" destOrd="0" presId="urn:microsoft.com/office/officeart/2005/8/layout/list1"/>
    <dgm:cxn modelId="{C480C1BA-FFBA-490D-B7A8-6F52C9F85A3E}" srcId="{D1ACBF48-6782-48E3-98EE-067F6974E503}" destId="{54C55AC7-0602-4C67-8859-C3E6A431DF0E}" srcOrd="0" destOrd="0" parTransId="{CF90F2FF-636E-46B5-8023-067CF9336982}" sibTransId="{D1AF76C7-C2F0-46F5-9536-24B614C14289}"/>
    <dgm:cxn modelId="{E23F09BF-41DD-4A56-B839-03FF1ADF57AA}" type="presOf" srcId="{36BB242E-E9A6-4CDA-A495-67D8A26138E6}" destId="{2DEE4C8E-8F2E-4A60-87BB-793C8D609736}" srcOrd="1" destOrd="0" presId="urn:microsoft.com/office/officeart/2005/8/layout/list1"/>
    <dgm:cxn modelId="{F7DDF9C2-7160-4D14-976F-8AFBC9D917F5}" type="presOf" srcId="{C94BFCD1-887E-4143-B00C-202D1EE27D57}" destId="{9A694855-CACF-4A4B-94B6-C64DA04AC3A6}" srcOrd="1" destOrd="0" presId="urn:microsoft.com/office/officeart/2005/8/layout/list1"/>
    <dgm:cxn modelId="{614A4BD7-21B0-4D5B-A0AE-7E2FD772FDFB}" srcId="{D1ACBF48-6782-48E3-98EE-067F6974E503}" destId="{C94BFCD1-887E-4143-B00C-202D1EE27D57}" srcOrd="3" destOrd="0" parTransId="{B3F8FDA3-389E-4998-96C4-CE38C59AD361}" sibTransId="{3B1FE85B-F5EE-44B2-832C-85FBD921E3A4}"/>
    <dgm:cxn modelId="{F99699DB-DB46-48C0-AF92-3B156FC0D587}" srcId="{D1ACBF48-6782-48E3-98EE-067F6974E503}" destId="{4420D889-BA96-487A-BAA7-7865DCB19443}" srcOrd="4" destOrd="0" parTransId="{C7A9DDC8-C7DA-40DE-882B-D326BCA3ACEA}" sibTransId="{07673DDB-8B0F-4EFA-B669-DDD70E8C8727}"/>
    <dgm:cxn modelId="{0A5BC8DE-D856-45A0-B33F-93CE953C680A}" type="presOf" srcId="{4420D889-BA96-487A-BAA7-7865DCB19443}" destId="{6DED9B74-4F31-4CBD-BAF2-650DD016126F}" srcOrd="1" destOrd="0" presId="urn:microsoft.com/office/officeart/2005/8/layout/list1"/>
    <dgm:cxn modelId="{FEE99FEA-AB48-4B55-A07E-8FB4C05BC41C}" srcId="{D1ACBF48-6782-48E3-98EE-067F6974E503}" destId="{36BB242E-E9A6-4CDA-A495-67D8A26138E6}" srcOrd="2" destOrd="0" parTransId="{F80DF32E-5A05-4FD2-8520-21C4DD257419}" sibTransId="{D162A62F-DACD-48FA-8A95-04881211FEBA}"/>
    <dgm:cxn modelId="{B99E8CEF-956D-422A-A9C6-C7662BAA9225}" type="presOf" srcId="{36BB242E-E9A6-4CDA-A495-67D8A26138E6}" destId="{0C96BAA1-FB1B-4C38-B55F-7189B66C92A8}" srcOrd="0" destOrd="0" presId="urn:microsoft.com/office/officeart/2005/8/layout/list1"/>
    <dgm:cxn modelId="{82C16DFD-D682-41EF-B7AF-084FC5C4B086}" type="presOf" srcId="{C94BFCD1-887E-4143-B00C-202D1EE27D57}" destId="{E8298DD9-DE52-44F8-B2B8-5CBEEC68FF28}" srcOrd="0" destOrd="0" presId="urn:microsoft.com/office/officeart/2005/8/layout/list1"/>
    <dgm:cxn modelId="{BACE2534-75C7-4CDC-9B10-200067C223AB}" type="presParOf" srcId="{E0B7B78A-612E-488F-B3F8-EB2E999A1B50}" destId="{DE022B28-8D5D-41D0-92E6-0D0F479E50F5}" srcOrd="0" destOrd="0" presId="urn:microsoft.com/office/officeart/2005/8/layout/list1"/>
    <dgm:cxn modelId="{D206B3D9-21CE-4BF6-98B4-52A9682C7A52}" type="presParOf" srcId="{DE022B28-8D5D-41D0-92E6-0D0F479E50F5}" destId="{E77FA0E8-A934-4063-A303-086330D848EB}" srcOrd="0" destOrd="0" presId="urn:microsoft.com/office/officeart/2005/8/layout/list1"/>
    <dgm:cxn modelId="{2D61EC96-E1A1-43D6-AACE-C0BFE9928D20}" type="presParOf" srcId="{DE022B28-8D5D-41D0-92E6-0D0F479E50F5}" destId="{FF4E0E17-64AD-4051-8713-9EC718BBA504}" srcOrd="1" destOrd="0" presId="urn:microsoft.com/office/officeart/2005/8/layout/list1"/>
    <dgm:cxn modelId="{A86162F0-C133-491F-8034-5CD30BAB59BB}" type="presParOf" srcId="{E0B7B78A-612E-488F-B3F8-EB2E999A1B50}" destId="{827CB123-CEF8-4099-8956-EA0A74CF2185}" srcOrd="1" destOrd="0" presId="urn:microsoft.com/office/officeart/2005/8/layout/list1"/>
    <dgm:cxn modelId="{D658B5DE-E604-45A5-A8D3-8167115C4F69}" type="presParOf" srcId="{E0B7B78A-612E-488F-B3F8-EB2E999A1B50}" destId="{B9E6DBA5-A06A-40ED-95BA-87982387F978}" srcOrd="2" destOrd="0" presId="urn:microsoft.com/office/officeart/2005/8/layout/list1"/>
    <dgm:cxn modelId="{51141960-9E7A-441A-8EE3-5113890C2780}" type="presParOf" srcId="{E0B7B78A-612E-488F-B3F8-EB2E999A1B50}" destId="{CEA5E847-4F94-4835-A451-FAFBCCB32345}" srcOrd="3" destOrd="0" presId="urn:microsoft.com/office/officeart/2005/8/layout/list1"/>
    <dgm:cxn modelId="{51C89A05-5552-4346-88BB-569F0F3EDB0D}" type="presParOf" srcId="{E0B7B78A-612E-488F-B3F8-EB2E999A1B50}" destId="{F0DBFC86-4F4A-43D4-BB9C-FE55259384D4}" srcOrd="4" destOrd="0" presId="urn:microsoft.com/office/officeart/2005/8/layout/list1"/>
    <dgm:cxn modelId="{4493D71A-D9B0-4905-AF12-2EF8FCF867D3}" type="presParOf" srcId="{F0DBFC86-4F4A-43D4-BB9C-FE55259384D4}" destId="{3DF40EE2-6736-4717-AA6C-BB50AE21AFE9}" srcOrd="0" destOrd="0" presId="urn:microsoft.com/office/officeart/2005/8/layout/list1"/>
    <dgm:cxn modelId="{D5045674-8081-4088-B86F-CC21FB04A1B6}" type="presParOf" srcId="{F0DBFC86-4F4A-43D4-BB9C-FE55259384D4}" destId="{DA129B7A-EEB6-494F-8294-2E96A73D50AE}" srcOrd="1" destOrd="0" presId="urn:microsoft.com/office/officeart/2005/8/layout/list1"/>
    <dgm:cxn modelId="{3039DED0-13E1-468F-B78C-7BB2400848F9}" type="presParOf" srcId="{E0B7B78A-612E-488F-B3F8-EB2E999A1B50}" destId="{E7ADBA2D-79D9-40F6-8E15-16CFFB855297}" srcOrd="5" destOrd="0" presId="urn:microsoft.com/office/officeart/2005/8/layout/list1"/>
    <dgm:cxn modelId="{F134EFC8-9F22-45F7-904E-A53816D54B8E}" type="presParOf" srcId="{E0B7B78A-612E-488F-B3F8-EB2E999A1B50}" destId="{917BD9FF-65BB-4B5C-9B0D-C92AF5E51AAC}" srcOrd="6" destOrd="0" presId="urn:microsoft.com/office/officeart/2005/8/layout/list1"/>
    <dgm:cxn modelId="{92BD145C-1FA1-47E3-97B3-3599906A0E97}" type="presParOf" srcId="{E0B7B78A-612E-488F-B3F8-EB2E999A1B50}" destId="{82A4831F-DB1A-46D3-A361-9D1CFD89C7EF}" srcOrd="7" destOrd="0" presId="urn:microsoft.com/office/officeart/2005/8/layout/list1"/>
    <dgm:cxn modelId="{F64CFBB1-99DC-4E63-AF0F-A2E26CA6731B}" type="presParOf" srcId="{E0B7B78A-612E-488F-B3F8-EB2E999A1B50}" destId="{58D030F4-983E-4495-A494-AF0830A30BC0}" srcOrd="8" destOrd="0" presId="urn:microsoft.com/office/officeart/2005/8/layout/list1"/>
    <dgm:cxn modelId="{D9CC047B-9D1E-4C35-8131-744B8C7EC39F}" type="presParOf" srcId="{58D030F4-983E-4495-A494-AF0830A30BC0}" destId="{0C96BAA1-FB1B-4C38-B55F-7189B66C92A8}" srcOrd="0" destOrd="0" presId="urn:microsoft.com/office/officeart/2005/8/layout/list1"/>
    <dgm:cxn modelId="{609E95E9-7B29-4BFD-B0E3-932E0DDB4AE6}" type="presParOf" srcId="{58D030F4-983E-4495-A494-AF0830A30BC0}" destId="{2DEE4C8E-8F2E-4A60-87BB-793C8D609736}" srcOrd="1" destOrd="0" presId="urn:microsoft.com/office/officeart/2005/8/layout/list1"/>
    <dgm:cxn modelId="{32797734-70A6-4332-A4E3-CBAC4DC3770D}" type="presParOf" srcId="{E0B7B78A-612E-488F-B3F8-EB2E999A1B50}" destId="{0D2320EB-9C09-46E0-992D-7CE9DF085D1D}" srcOrd="9" destOrd="0" presId="urn:microsoft.com/office/officeart/2005/8/layout/list1"/>
    <dgm:cxn modelId="{660790DC-7182-4530-9F9B-FDA29283F255}" type="presParOf" srcId="{E0B7B78A-612E-488F-B3F8-EB2E999A1B50}" destId="{546C8528-A636-43C1-9B03-4B38094BD5F5}" srcOrd="10" destOrd="0" presId="urn:microsoft.com/office/officeart/2005/8/layout/list1"/>
    <dgm:cxn modelId="{C72216D6-1604-4BF6-A2FB-ED2442EBECEF}" type="presParOf" srcId="{E0B7B78A-612E-488F-B3F8-EB2E999A1B50}" destId="{F2CC790E-5748-4956-8CC3-2C474F12E7E4}" srcOrd="11" destOrd="0" presId="urn:microsoft.com/office/officeart/2005/8/layout/list1"/>
    <dgm:cxn modelId="{E38C5D8D-F57C-4B50-A2EB-FBEE242ECC48}" type="presParOf" srcId="{E0B7B78A-612E-488F-B3F8-EB2E999A1B50}" destId="{F516A5E2-1851-48C6-A1ED-2C70C2C06716}" srcOrd="12" destOrd="0" presId="urn:microsoft.com/office/officeart/2005/8/layout/list1"/>
    <dgm:cxn modelId="{03F5413A-E7C2-4D55-9604-B5E1B234926B}" type="presParOf" srcId="{F516A5E2-1851-48C6-A1ED-2C70C2C06716}" destId="{E8298DD9-DE52-44F8-B2B8-5CBEEC68FF28}" srcOrd="0" destOrd="0" presId="urn:microsoft.com/office/officeart/2005/8/layout/list1"/>
    <dgm:cxn modelId="{F9BACE07-56B6-42CA-A0B5-DE6B0649FF7C}" type="presParOf" srcId="{F516A5E2-1851-48C6-A1ED-2C70C2C06716}" destId="{9A694855-CACF-4A4B-94B6-C64DA04AC3A6}" srcOrd="1" destOrd="0" presId="urn:microsoft.com/office/officeart/2005/8/layout/list1"/>
    <dgm:cxn modelId="{15ABF0F6-C5DF-4AA1-AB3D-D60C3DF30736}" type="presParOf" srcId="{E0B7B78A-612E-488F-B3F8-EB2E999A1B50}" destId="{8F481D5E-09ED-4BBE-B5AF-0E440AF571C9}" srcOrd="13" destOrd="0" presId="urn:microsoft.com/office/officeart/2005/8/layout/list1"/>
    <dgm:cxn modelId="{6082759B-0505-41CA-A7CC-18E5A2DBC4C9}" type="presParOf" srcId="{E0B7B78A-612E-488F-B3F8-EB2E999A1B50}" destId="{64F5406F-17FB-4430-82AD-F30CC2DEF0A8}" srcOrd="14" destOrd="0" presId="urn:microsoft.com/office/officeart/2005/8/layout/list1"/>
    <dgm:cxn modelId="{99466CB9-C8D2-4F08-9A09-B9F85369EFCF}" type="presParOf" srcId="{E0B7B78A-612E-488F-B3F8-EB2E999A1B50}" destId="{386DBC08-21E3-4ABA-81FF-B55667F3D255}" srcOrd="15" destOrd="0" presId="urn:microsoft.com/office/officeart/2005/8/layout/list1"/>
    <dgm:cxn modelId="{39268FE2-E8B0-46FE-BFB1-70517E0C8525}" type="presParOf" srcId="{E0B7B78A-612E-488F-B3F8-EB2E999A1B50}" destId="{E3390F6E-2EAB-4CFD-B793-B7BAC1EF167E}" srcOrd="16" destOrd="0" presId="urn:microsoft.com/office/officeart/2005/8/layout/list1"/>
    <dgm:cxn modelId="{57BAFC09-E695-40BA-BB57-2511D0C6A213}" type="presParOf" srcId="{E3390F6E-2EAB-4CFD-B793-B7BAC1EF167E}" destId="{809B9682-ACDD-4AB0-9AA1-F2BD011BFF2B}" srcOrd="0" destOrd="0" presId="urn:microsoft.com/office/officeart/2005/8/layout/list1"/>
    <dgm:cxn modelId="{FBC16AB9-EEFA-4C88-8BA3-27B719901928}" type="presParOf" srcId="{E3390F6E-2EAB-4CFD-B793-B7BAC1EF167E}" destId="{6DED9B74-4F31-4CBD-BAF2-650DD016126F}" srcOrd="1" destOrd="0" presId="urn:microsoft.com/office/officeart/2005/8/layout/list1"/>
    <dgm:cxn modelId="{9DF8C27F-2F41-4A78-A2A4-B30C2C97672F}" type="presParOf" srcId="{E0B7B78A-612E-488F-B3F8-EB2E999A1B50}" destId="{44130F17-8A46-4C35-A899-738355792648}" srcOrd="17" destOrd="0" presId="urn:microsoft.com/office/officeart/2005/8/layout/list1"/>
    <dgm:cxn modelId="{D0BD797D-A13A-4BAB-A549-CE5FF00F5C54}" type="presParOf" srcId="{E0B7B78A-612E-488F-B3F8-EB2E999A1B50}" destId="{FAE08158-FB33-4093-81B4-43F0343EF4F2}" srcOrd="18" destOrd="0" presId="urn:microsoft.com/office/officeart/2005/8/layout/list1"/>
    <dgm:cxn modelId="{722BF806-BAFD-45D9-8EBF-F0947B3F4397}" type="presParOf" srcId="{E0B7B78A-612E-488F-B3F8-EB2E999A1B50}" destId="{A9491AF6-CA53-4808-B0AE-B77479529CE4}" srcOrd="19" destOrd="0" presId="urn:microsoft.com/office/officeart/2005/8/layout/list1"/>
    <dgm:cxn modelId="{C8DFA552-2CD4-4F59-B2EC-40AB2FDF6475}" type="presParOf" srcId="{E0B7B78A-612E-488F-B3F8-EB2E999A1B50}" destId="{14B231D9-EB96-4148-A1FF-1C85CFCF521F}" srcOrd="20" destOrd="0" presId="urn:microsoft.com/office/officeart/2005/8/layout/list1"/>
    <dgm:cxn modelId="{9CB52334-B8AF-41B6-B281-F0707BC619DD}" type="presParOf" srcId="{14B231D9-EB96-4148-A1FF-1C85CFCF521F}" destId="{1EF82AF7-5769-47FE-B1F8-112804D35590}" srcOrd="0" destOrd="0" presId="urn:microsoft.com/office/officeart/2005/8/layout/list1"/>
    <dgm:cxn modelId="{88BE10E6-4058-49F0-B84D-752BBB34371C}" type="presParOf" srcId="{14B231D9-EB96-4148-A1FF-1C85CFCF521F}" destId="{0FE0B98E-563F-4A4F-BD22-C4D45A4570FF}" srcOrd="1" destOrd="0" presId="urn:microsoft.com/office/officeart/2005/8/layout/list1"/>
    <dgm:cxn modelId="{B13A5037-1561-4035-9C43-5C75F919047C}" type="presParOf" srcId="{E0B7B78A-612E-488F-B3F8-EB2E999A1B50}" destId="{2104EE3D-43D9-497D-963A-D6BFFD4E5EF7}" srcOrd="21" destOrd="0" presId="urn:microsoft.com/office/officeart/2005/8/layout/list1"/>
    <dgm:cxn modelId="{6735E663-CDEA-435E-8617-78E3EAE1472C}" type="presParOf" srcId="{E0B7B78A-612E-488F-B3F8-EB2E999A1B50}" destId="{393AE96F-C184-4526-970D-49B42952A53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18C8DA-8E49-48EB-A5B7-64F72139D58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814F4CA-2E56-4EA0-812A-1C1C21B9151B}">
      <dgm:prSet phldrT="[Texto]"/>
      <dgm:spPr/>
      <dgm:t>
        <a:bodyPr/>
        <a:lstStyle/>
        <a:p>
          <a:r>
            <a:rPr lang="pt-BR" dirty="0"/>
            <a:t>Devido</a:t>
          </a:r>
          <a:r>
            <a:rPr lang="pt-BR" baseline="0" dirty="0"/>
            <a:t> ao recente disparo no crescimento do home-office, surge uma demanda por ambientes virtuais para comunicação e ferramentas que registrem presenças e monitorem sua produtividade. A ideia do nosso programa é atender essas duas funcionalidades simultaneamente, de forma prática e acessível.</a:t>
          </a:r>
          <a:endParaRPr lang="pt-BR" dirty="0"/>
        </a:p>
      </dgm:t>
    </dgm:pt>
    <dgm:pt modelId="{AA7815D1-A339-446E-B915-A9D8E7BCCBCD}" type="parTrans" cxnId="{D1741DE4-BA51-400C-889F-4FCDBD450D70}">
      <dgm:prSet/>
      <dgm:spPr/>
      <dgm:t>
        <a:bodyPr/>
        <a:lstStyle/>
        <a:p>
          <a:endParaRPr lang="pt-BR"/>
        </a:p>
      </dgm:t>
    </dgm:pt>
    <dgm:pt modelId="{65095B00-46CB-4CD5-ABE2-B275682C0EBF}" type="sibTrans" cxnId="{D1741DE4-BA51-400C-889F-4FCDBD450D70}">
      <dgm:prSet/>
      <dgm:spPr/>
      <dgm:t>
        <a:bodyPr/>
        <a:lstStyle/>
        <a:p>
          <a:endParaRPr lang="pt-BR"/>
        </a:p>
      </dgm:t>
    </dgm:pt>
    <dgm:pt modelId="{04E086B0-4EF6-4178-90F4-563EB7473B6E}" type="pres">
      <dgm:prSet presAssocID="{BF18C8DA-8E49-48EB-A5B7-64F72139D58F}" presName="diagram" presStyleCnt="0">
        <dgm:presLayoutVars>
          <dgm:dir/>
          <dgm:resizeHandles val="exact"/>
        </dgm:presLayoutVars>
      </dgm:prSet>
      <dgm:spPr/>
    </dgm:pt>
    <dgm:pt modelId="{6A88C9EE-1A68-4F9A-AB54-0900CA83052A}" type="pres">
      <dgm:prSet presAssocID="{7814F4CA-2E56-4EA0-812A-1C1C21B9151B}" presName="node" presStyleLbl="node1" presStyleIdx="0" presStyleCnt="1" custScaleX="146705" custLinFactNeighborX="22679" custLinFactNeighborY="9116">
        <dgm:presLayoutVars>
          <dgm:bulletEnabled val="1"/>
        </dgm:presLayoutVars>
      </dgm:prSet>
      <dgm:spPr/>
    </dgm:pt>
  </dgm:ptLst>
  <dgm:cxnLst>
    <dgm:cxn modelId="{86079C8A-0CC3-45CC-99E0-7CD58203696E}" type="presOf" srcId="{7814F4CA-2E56-4EA0-812A-1C1C21B9151B}" destId="{6A88C9EE-1A68-4F9A-AB54-0900CA83052A}" srcOrd="0" destOrd="0" presId="urn:microsoft.com/office/officeart/2005/8/layout/default"/>
    <dgm:cxn modelId="{D1741DE4-BA51-400C-889F-4FCDBD450D70}" srcId="{BF18C8DA-8E49-48EB-A5B7-64F72139D58F}" destId="{7814F4CA-2E56-4EA0-812A-1C1C21B9151B}" srcOrd="0" destOrd="0" parTransId="{AA7815D1-A339-446E-B915-A9D8E7BCCBCD}" sibTransId="{65095B00-46CB-4CD5-ABE2-B275682C0EBF}"/>
    <dgm:cxn modelId="{4BC395E9-9ED3-4BE4-8E72-3267D4B07919}" type="presOf" srcId="{BF18C8DA-8E49-48EB-A5B7-64F72139D58F}" destId="{04E086B0-4EF6-4178-90F4-563EB7473B6E}" srcOrd="0" destOrd="0" presId="urn:microsoft.com/office/officeart/2005/8/layout/default"/>
    <dgm:cxn modelId="{4B53B52B-F4FA-4C94-B256-0183BB3389C3}" type="presParOf" srcId="{04E086B0-4EF6-4178-90F4-563EB7473B6E}" destId="{6A88C9EE-1A68-4F9A-AB54-0900CA83052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D26DFA-A1EF-4FA7-A20C-B0E5D9D5B8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20CBD5-C071-4B18-9FDC-D5DE15793769}">
      <dgm:prSet phldrT="[Texto]"/>
      <dgm:spPr/>
      <dgm:t>
        <a:bodyPr/>
        <a:lstStyle/>
        <a:p>
          <a:r>
            <a:rPr lang="pt-BR" dirty="0"/>
            <a:t> Registro de presença dos funcionários em trabalho remoto</a:t>
          </a:r>
        </a:p>
      </dgm:t>
    </dgm:pt>
    <dgm:pt modelId="{9001C7CB-D2A8-4D77-AB84-1E974C9033E7}" type="parTrans" cxnId="{190D4154-0239-403F-8EDE-23F2951A05D4}">
      <dgm:prSet/>
      <dgm:spPr/>
      <dgm:t>
        <a:bodyPr/>
        <a:lstStyle/>
        <a:p>
          <a:endParaRPr lang="pt-BR"/>
        </a:p>
      </dgm:t>
    </dgm:pt>
    <dgm:pt modelId="{6C82551A-9CF6-4EFD-A397-7F7046128E58}" type="sibTrans" cxnId="{190D4154-0239-403F-8EDE-23F2951A05D4}">
      <dgm:prSet/>
      <dgm:spPr/>
      <dgm:t>
        <a:bodyPr/>
        <a:lstStyle/>
        <a:p>
          <a:endParaRPr lang="pt-BR"/>
        </a:p>
      </dgm:t>
    </dgm:pt>
    <dgm:pt modelId="{434C67A1-622A-4CEB-9C9F-5C9632151366}">
      <dgm:prSet phldrT="[Texto]"/>
      <dgm:spPr/>
      <dgm:t>
        <a:bodyPr/>
        <a:lstStyle/>
        <a:p>
          <a:r>
            <a:rPr lang="pt-BR" dirty="0"/>
            <a:t>Ambiente de socialização entre colegas de trabalho</a:t>
          </a:r>
        </a:p>
      </dgm:t>
    </dgm:pt>
    <dgm:pt modelId="{84253760-DC4F-4C39-9B3A-56E0E9601687}" type="parTrans" cxnId="{3D1A3901-51B6-4FA9-843C-6B26614D8068}">
      <dgm:prSet/>
      <dgm:spPr/>
      <dgm:t>
        <a:bodyPr/>
        <a:lstStyle/>
        <a:p>
          <a:endParaRPr lang="pt-BR"/>
        </a:p>
      </dgm:t>
    </dgm:pt>
    <dgm:pt modelId="{A714D8DD-2F30-49ED-B09B-14267D113663}" type="sibTrans" cxnId="{3D1A3901-51B6-4FA9-843C-6B26614D8068}">
      <dgm:prSet/>
      <dgm:spPr/>
      <dgm:t>
        <a:bodyPr/>
        <a:lstStyle/>
        <a:p>
          <a:endParaRPr lang="pt-BR"/>
        </a:p>
      </dgm:t>
    </dgm:pt>
    <dgm:pt modelId="{C1C85950-F098-417D-B77E-AEC426D67AAD}">
      <dgm:prSet phldrT="[Texto]"/>
      <dgm:spPr/>
      <dgm:t>
        <a:bodyPr/>
        <a:lstStyle/>
        <a:p>
          <a:r>
            <a:rPr lang="pt-BR" dirty="0"/>
            <a:t>Local para organização de documentos</a:t>
          </a:r>
        </a:p>
      </dgm:t>
    </dgm:pt>
    <dgm:pt modelId="{2A7BE8AC-8E9C-4459-8B7B-509D497EC395}" type="parTrans" cxnId="{0DD889A3-07DD-4F60-9E35-1191F3F0199D}">
      <dgm:prSet/>
      <dgm:spPr/>
      <dgm:t>
        <a:bodyPr/>
        <a:lstStyle/>
        <a:p>
          <a:endParaRPr lang="pt-BR"/>
        </a:p>
      </dgm:t>
    </dgm:pt>
    <dgm:pt modelId="{D8301DCC-1D93-4CD0-9BC6-73FECB7BE8DA}" type="sibTrans" cxnId="{0DD889A3-07DD-4F60-9E35-1191F3F0199D}">
      <dgm:prSet/>
      <dgm:spPr/>
      <dgm:t>
        <a:bodyPr/>
        <a:lstStyle/>
        <a:p>
          <a:endParaRPr lang="pt-BR"/>
        </a:p>
      </dgm:t>
    </dgm:pt>
    <dgm:pt modelId="{3A6517C6-82C0-4A16-87BE-AC229FF7222B}">
      <dgm:prSet phldrT="[Texto]"/>
      <dgm:spPr/>
      <dgm:t>
        <a:bodyPr/>
        <a:lstStyle/>
        <a:p>
          <a:r>
            <a:rPr lang="pt-BR" dirty="0"/>
            <a:t>Monitorador de produtividade</a:t>
          </a:r>
        </a:p>
      </dgm:t>
    </dgm:pt>
    <dgm:pt modelId="{451D06B6-505E-4F45-A80A-7B760C43F56A}" type="parTrans" cxnId="{6362BC2A-256A-422B-8042-FE277C7340B5}">
      <dgm:prSet/>
      <dgm:spPr/>
      <dgm:t>
        <a:bodyPr/>
        <a:lstStyle/>
        <a:p>
          <a:endParaRPr lang="pt-BR"/>
        </a:p>
      </dgm:t>
    </dgm:pt>
    <dgm:pt modelId="{31405DC7-2946-4E20-8278-9103525D5A4A}" type="sibTrans" cxnId="{6362BC2A-256A-422B-8042-FE277C7340B5}">
      <dgm:prSet/>
      <dgm:spPr/>
      <dgm:t>
        <a:bodyPr/>
        <a:lstStyle/>
        <a:p>
          <a:endParaRPr lang="pt-BR"/>
        </a:p>
      </dgm:t>
    </dgm:pt>
    <dgm:pt modelId="{A1411785-3AC2-4B39-9C38-9FEBC69613EB}">
      <dgm:prSet phldrT="[Texto]"/>
      <dgm:spPr/>
      <dgm:t>
        <a:bodyPr/>
        <a:lstStyle/>
        <a:p>
          <a:r>
            <a:rPr lang="pt-BR" dirty="0"/>
            <a:t>Adaptação ao registro também em jornadas presenciais</a:t>
          </a:r>
        </a:p>
      </dgm:t>
    </dgm:pt>
    <dgm:pt modelId="{FE7C3A52-1039-4E2C-95F0-3E3F45AD40C5}" type="parTrans" cxnId="{415673EF-14C0-4CE5-B82D-78CA21C7C7B9}">
      <dgm:prSet/>
      <dgm:spPr/>
      <dgm:t>
        <a:bodyPr/>
        <a:lstStyle/>
        <a:p>
          <a:endParaRPr lang="pt-BR"/>
        </a:p>
      </dgm:t>
    </dgm:pt>
    <dgm:pt modelId="{A1CED135-840B-4F9D-90AA-993A574E7AD4}" type="sibTrans" cxnId="{415673EF-14C0-4CE5-B82D-78CA21C7C7B9}">
      <dgm:prSet/>
      <dgm:spPr/>
      <dgm:t>
        <a:bodyPr/>
        <a:lstStyle/>
        <a:p>
          <a:endParaRPr lang="pt-BR"/>
        </a:p>
      </dgm:t>
    </dgm:pt>
    <dgm:pt modelId="{00131FFD-8704-46DA-A56A-35A26231A122}" type="pres">
      <dgm:prSet presAssocID="{88D26DFA-A1EF-4FA7-A20C-B0E5D9D5B8FF}" presName="diagram" presStyleCnt="0">
        <dgm:presLayoutVars>
          <dgm:dir/>
          <dgm:resizeHandles val="exact"/>
        </dgm:presLayoutVars>
      </dgm:prSet>
      <dgm:spPr/>
    </dgm:pt>
    <dgm:pt modelId="{4065C436-715C-4B94-A9D1-A58343B65B08}" type="pres">
      <dgm:prSet presAssocID="{EF20CBD5-C071-4B18-9FDC-D5DE15793769}" presName="node" presStyleLbl="node1" presStyleIdx="0" presStyleCnt="5">
        <dgm:presLayoutVars>
          <dgm:bulletEnabled val="1"/>
        </dgm:presLayoutVars>
      </dgm:prSet>
      <dgm:spPr/>
    </dgm:pt>
    <dgm:pt modelId="{3298F62A-4DF4-4656-9DFF-A36C5550767B}" type="pres">
      <dgm:prSet presAssocID="{6C82551A-9CF6-4EFD-A397-7F7046128E58}" presName="sibTrans" presStyleCnt="0"/>
      <dgm:spPr/>
    </dgm:pt>
    <dgm:pt modelId="{71710481-05D4-4247-AB9F-F0DCFFFB66FD}" type="pres">
      <dgm:prSet presAssocID="{A1411785-3AC2-4B39-9C38-9FEBC69613EB}" presName="node" presStyleLbl="node1" presStyleIdx="1" presStyleCnt="5">
        <dgm:presLayoutVars>
          <dgm:bulletEnabled val="1"/>
        </dgm:presLayoutVars>
      </dgm:prSet>
      <dgm:spPr/>
    </dgm:pt>
    <dgm:pt modelId="{78746F18-6E83-4F05-A71C-06756710DFF3}" type="pres">
      <dgm:prSet presAssocID="{A1CED135-840B-4F9D-90AA-993A574E7AD4}" presName="sibTrans" presStyleCnt="0"/>
      <dgm:spPr/>
    </dgm:pt>
    <dgm:pt modelId="{2D4D4E53-70DA-4D78-937F-45C7D5E0537C}" type="pres">
      <dgm:prSet presAssocID="{3A6517C6-82C0-4A16-87BE-AC229FF7222B}" presName="node" presStyleLbl="node1" presStyleIdx="2" presStyleCnt="5">
        <dgm:presLayoutVars>
          <dgm:bulletEnabled val="1"/>
        </dgm:presLayoutVars>
      </dgm:prSet>
      <dgm:spPr/>
    </dgm:pt>
    <dgm:pt modelId="{8104368A-B1B6-4865-9576-B50740AEADEB}" type="pres">
      <dgm:prSet presAssocID="{31405DC7-2946-4E20-8278-9103525D5A4A}" presName="sibTrans" presStyleCnt="0"/>
      <dgm:spPr/>
    </dgm:pt>
    <dgm:pt modelId="{6425A1D6-3CD8-4795-8136-944159434816}" type="pres">
      <dgm:prSet presAssocID="{434C67A1-622A-4CEB-9C9F-5C9632151366}" presName="node" presStyleLbl="node1" presStyleIdx="3" presStyleCnt="5">
        <dgm:presLayoutVars>
          <dgm:bulletEnabled val="1"/>
        </dgm:presLayoutVars>
      </dgm:prSet>
      <dgm:spPr/>
    </dgm:pt>
    <dgm:pt modelId="{FE2AC1FF-AE59-4F5F-BFC4-F1EF8E10550E}" type="pres">
      <dgm:prSet presAssocID="{A714D8DD-2F30-49ED-B09B-14267D113663}" presName="sibTrans" presStyleCnt="0"/>
      <dgm:spPr/>
    </dgm:pt>
    <dgm:pt modelId="{6942E8B9-1E31-4F91-ACE1-E02F217AC0A5}" type="pres">
      <dgm:prSet presAssocID="{C1C85950-F098-417D-B77E-AEC426D67AAD}" presName="node" presStyleLbl="node1" presStyleIdx="4" presStyleCnt="5">
        <dgm:presLayoutVars>
          <dgm:bulletEnabled val="1"/>
        </dgm:presLayoutVars>
      </dgm:prSet>
      <dgm:spPr/>
    </dgm:pt>
  </dgm:ptLst>
  <dgm:cxnLst>
    <dgm:cxn modelId="{3D1A3901-51B6-4FA9-843C-6B26614D8068}" srcId="{88D26DFA-A1EF-4FA7-A20C-B0E5D9D5B8FF}" destId="{434C67A1-622A-4CEB-9C9F-5C9632151366}" srcOrd="3" destOrd="0" parTransId="{84253760-DC4F-4C39-9B3A-56E0E9601687}" sibTransId="{A714D8DD-2F30-49ED-B09B-14267D113663}"/>
    <dgm:cxn modelId="{30B4C407-E955-4CF8-BAAF-B2317AD0268A}" type="presOf" srcId="{A1411785-3AC2-4B39-9C38-9FEBC69613EB}" destId="{71710481-05D4-4247-AB9F-F0DCFFFB66FD}" srcOrd="0" destOrd="0" presId="urn:microsoft.com/office/officeart/2005/8/layout/default"/>
    <dgm:cxn modelId="{41965F13-E8E9-4738-8971-F1ABE4818081}" type="presOf" srcId="{88D26DFA-A1EF-4FA7-A20C-B0E5D9D5B8FF}" destId="{00131FFD-8704-46DA-A56A-35A26231A122}" srcOrd="0" destOrd="0" presId="urn:microsoft.com/office/officeart/2005/8/layout/default"/>
    <dgm:cxn modelId="{6362BC2A-256A-422B-8042-FE277C7340B5}" srcId="{88D26DFA-A1EF-4FA7-A20C-B0E5D9D5B8FF}" destId="{3A6517C6-82C0-4A16-87BE-AC229FF7222B}" srcOrd="2" destOrd="0" parTransId="{451D06B6-505E-4F45-A80A-7B760C43F56A}" sibTransId="{31405DC7-2946-4E20-8278-9103525D5A4A}"/>
    <dgm:cxn modelId="{5A3DF24C-00A9-47C4-B60A-4DABD03E72B8}" type="presOf" srcId="{C1C85950-F098-417D-B77E-AEC426D67AAD}" destId="{6942E8B9-1E31-4F91-ACE1-E02F217AC0A5}" srcOrd="0" destOrd="0" presId="urn:microsoft.com/office/officeart/2005/8/layout/default"/>
    <dgm:cxn modelId="{190D4154-0239-403F-8EDE-23F2951A05D4}" srcId="{88D26DFA-A1EF-4FA7-A20C-B0E5D9D5B8FF}" destId="{EF20CBD5-C071-4B18-9FDC-D5DE15793769}" srcOrd="0" destOrd="0" parTransId="{9001C7CB-D2A8-4D77-AB84-1E974C9033E7}" sibTransId="{6C82551A-9CF6-4EFD-A397-7F7046128E58}"/>
    <dgm:cxn modelId="{A9674F80-9A3F-45BF-BE75-D71841F51D52}" type="presOf" srcId="{EF20CBD5-C071-4B18-9FDC-D5DE15793769}" destId="{4065C436-715C-4B94-A9D1-A58343B65B08}" srcOrd="0" destOrd="0" presId="urn:microsoft.com/office/officeart/2005/8/layout/default"/>
    <dgm:cxn modelId="{DC337E8D-7027-48BD-AF25-761EA99E6E22}" type="presOf" srcId="{434C67A1-622A-4CEB-9C9F-5C9632151366}" destId="{6425A1D6-3CD8-4795-8136-944159434816}" srcOrd="0" destOrd="0" presId="urn:microsoft.com/office/officeart/2005/8/layout/default"/>
    <dgm:cxn modelId="{9E402D9A-0E0F-4996-9863-32E4BE106D1C}" type="presOf" srcId="{3A6517C6-82C0-4A16-87BE-AC229FF7222B}" destId="{2D4D4E53-70DA-4D78-937F-45C7D5E0537C}" srcOrd="0" destOrd="0" presId="urn:microsoft.com/office/officeart/2005/8/layout/default"/>
    <dgm:cxn modelId="{0DD889A3-07DD-4F60-9E35-1191F3F0199D}" srcId="{88D26DFA-A1EF-4FA7-A20C-B0E5D9D5B8FF}" destId="{C1C85950-F098-417D-B77E-AEC426D67AAD}" srcOrd="4" destOrd="0" parTransId="{2A7BE8AC-8E9C-4459-8B7B-509D497EC395}" sibTransId="{D8301DCC-1D93-4CD0-9BC6-73FECB7BE8DA}"/>
    <dgm:cxn modelId="{415673EF-14C0-4CE5-B82D-78CA21C7C7B9}" srcId="{88D26DFA-A1EF-4FA7-A20C-B0E5D9D5B8FF}" destId="{A1411785-3AC2-4B39-9C38-9FEBC69613EB}" srcOrd="1" destOrd="0" parTransId="{FE7C3A52-1039-4E2C-95F0-3E3F45AD40C5}" sibTransId="{A1CED135-840B-4F9D-90AA-993A574E7AD4}"/>
    <dgm:cxn modelId="{0385E826-B7FF-4E85-828D-B4EBE1E0ECFF}" type="presParOf" srcId="{00131FFD-8704-46DA-A56A-35A26231A122}" destId="{4065C436-715C-4B94-A9D1-A58343B65B08}" srcOrd="0" destOrd="0" presId="urn:microsoft.com/office/officeart/2005/8/layout/default"/>
    <dgm:cxn modelId="{C6082500-FAAB-4B36-AF79-DFF3ED6AC94C}" type="presParOf" srcId="{00131FFD-8704-46DA-A56A-35A26231A122}" destId="{3298F62A-4DF4-4656-9DFF-A36C5550767B}" srcOrd="1" destOrd="0" presId="urn:microsoft.com/office/officeart/2005/8/layout/default"/>
    <dgm:cxn modelId="{B5384ED9-72DB-4E85-B070-AE2725253AAA}" type="presParOf" srcId="{00131FFD-8704-46DA-A56A-35A26231A122}" destId="{71710481-05D4-4247-AB9F-F0DCFFFB66FD}" srcOrd="2" destOrd="0" presId="urn:microsoft.com/office/officeart/2005/8/layout/default"/>
    <dgm:cxn modelId="{4E890722-11B9-460F-8CB2-FFFF754044B3}" type="presParOf" srcId="{00131FFD-8704-46DA-A56A-35A26231A122}" destId="{78746F18-6E83-4F05-A71C-06756710DFF3}" srcOrd="3" destOrd="0" presId="urn:microsoft.com/office/officeart/2005/8/layout/default"/>
    <dgm:cxn modelId="{747DA589-854F-4C7B-AA4A-6F9EF9A24FA6}" type="presParOf" srcId="{00131FFD-8704-46DA-A56A-35A26231A122}" destId="{2D4D4E53-70DA-4D78-937F-45C7D5E0537C}" srcOrd="4" destOrd="0" presId="urn:microsoft.com/office/officeart/2005/8/layout/default"/>
    <dgm:cxn modelId="{5FC883D5-A617-4392-AE8D-C61D98FCF810}" type="presParOf" srcId="{00131FFD-8704-46DA-A56A-35A26231A122}" destId="{8104368A-B1B6-4865-9576-B50740AEADEB}" srcOrd="5" destOrd="0" presId="urn:microsoft.com/office/officeart/2005/8/layout/default"/>
    <dgm:cxn modelId="{2230DDC3-EB67-49EC-888A-F254FE659CE5}" type="presParOf" srcId="{00131FFD-8704-46DA-A56A-35A26231A122}" destId="{6425A1D6-3CD8-4795-8136-944159434816}" srcOrd="6" destOrd="0" presId="urn:microsoft.com/office/officeart/2005/8/layout/default"/>
    <dgm:cxn modelId="{F65F7685-37F4-4E58-8ED2-F1741904DC5F}" type="presParOf" srcId="{00131FFD-8704-46DA-A56A-35A26231A122}" destId="{FE2AC1FF-AE59-4F5F-BFC4-F1EF8E10550E}" srcOrd="7" destOrd="0" presId="urn:microsoft.com/office/officeart/2005/8/layout/default"/>
    <dgm:cxn modelId="{D9F16032-B7DA-4792-B42B-8FEA127C900F}" type="presParOf" srcId="{00131FFD-8704-46DA-A56A-35A26231A122}" destId="{6942E8B9-1E31-4F91-ACE1-E02F217AC0A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F8BD0C-DC46-43F6-AF42-8332583B08F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B286E92-9755-4499-AA7E-04FAC43C7527}">
      <dgm:prSet phldrT="[Texto]" custT="1"/>
      <dgm:spPr/>
      <dgm:t>
        <a:bodyPr/>
        <a:lstStyle/>
        <a:p>
          <a:r>
            <a:rPr lang="pt-BR" sz="1600" dirty="0"/>
            <a:t>Desenvolver um programa que seja capaz de registrar a presença de um usuário e autenticar sua produtividade com ferramentas de monitoramento</a:t>
          </a:r>
        </a:p>
      </dgm:t>
    </dgm:pt>
    <dgm:pt modelId="{5355EB12-9A70-40D5-91DD-A98CD774EB4F}" type="parTrans" cxnId="{E8475963-79D1-4F07-8761-C7D87857D754}">
      <dgm:prSet/>
      <dgm:spPr/>
      <dgm:t>
        <a:bodyPr/>
        <a:lstStyle/>
        <a:p>
          <a:endParaRPr lang="pt-BR"/>
        </a:p>
      </dgm:t>
    </dgm:pt>
    <dgm:pt modelId="{6EE1CEC6-67E8-4C98-AAAB-3B74CBFF2C35}" type="sibTrans" cxnId="{E8475963-79D1-4F07-8761-C7D87857D754}">
      <dgm:prSet/>
      <dgm:spPr/>
      <dgm:t>
        <a:bodyPr/>
        <a:lstStyle/>
        <a:p>
          <a:endParaRPr lang="pt-BR"/>
        </a:p>
      </dgm:t>
    </dgm:pt>
    <dgm:pt modelId="{7AE99E2D-BFEF-4823-9766-AD013B461198}">
      <dgm:prSet phldrT="[Texto]" custT="1"/>
      <dgm:spPr/>
      <dgm:t>
        <a:bodyPr/>
        <a:lstStyle/>
        <a:p>
          <a:r>
            <a:rPr lang="pt-BR" sz="1600" dirty="0"/>
            <a:t>Implementar um sistema de rede social que permita a comunicação entre companheiros de trabalho e envio de anexos</a:t>
          </a:r>
        </a:p>
      </dgm:t>
    </dgm:pt>
    <dgm:pt modelId="{DA2AF15C-1376-4F12-BFDC-03E84B40A66B}" type="parTrans" cxnId="{AC5D3A6F-9547-452C-AF3F-E07BC6B5BF7A}">
      <dgm:prSet/>
      <dgm:spPr/>
      <dgm:t>
        <a:bodyPr/>
        <a:lstStyle/>
        <a:p>
          <a:endParaRPr lang="pt-BR"/>
        </a:p>
      </dgm:t>
    </dgm:pt>
    <dgm:pt modelId="{B6F1CBE1-8E6A-4305-956B-33B61297411D}" type="sibTrans" cxnId="{AC5D3A6F-9547-452C-AF3F-E07BC6B5BF7A}">
      <dgm:prSet/>
      <dgm:spPr/>
      <dgm:t>
        <a:bodyPr/>
        <a:lstStyle/>
        <a:p>
          <a:endParaRPr lang="pt-BR"/>
        </a:p>
      </dgm:t>
    </dgm:pt>
    <dgm:pt modelId="{4AE2A699-45A8-478B-B7CC-068FEB214C83}">
      <dgm:prSet phldrT="[Texto]" custT="1"/>
      <dgm:spPr/>
      <dgm:t>
        <a:bodyPr/>
        <a:lstStyle/>
        <a:p>
          <a:r>
            <a:rPr lang="pt-BR" sz="1600" dirty="0"/>
            <a:t>Aplicar o sistema em ambientes de trabalho remoto, em especial para o escopo de desenvolvedores de software e estudantes</a:t>
          </a:r>
        </a:p>
      </dgm:t>
    </dgm:pt>
    <dgm:pt modelId="{629B2293-CD86-4162-B66C-301669CD6198}" type="parTrans" cxnId="{860B9621-2118-4F29-A0FE-354434B62EC1}">
      <dgm:prSet/>
      <dgm:spPr/>
      <dgm:t>
        <a:bodyPr/>
        <a:lstStyle/>
        <a:p>
          <a:endParaRPr lang="pt-BR"/>
        </a:p>
      </dgm:t>
    </dgm:pt>
    <dgm:pt modelId="{5C35B12A-9183-4B5E-8032-F874629CDFF4}" type="sibTrans" cxnId="{860B9621-2118-4F29-A0FE-354434B62EC1}">
      <dgm:prSet/>
      <dgm:spPr/>
      <dgm:t>
        <a:bodyPr/>
        <a:lstStyle/>
        <a:p>
          <a:endParaRPr lang="pt-BR"/>
        </a:p>
      </dgm:t>
    </dgm:pt>
    <dgm:pt modelId="{9407A5C9-2E32-4DD1-998D-6B69F51AA158}" type="pres">
      <dgm:prSet presAssocID="{8BF8BD0C-DC46-43F6-AF42-8332583B08F0}" presName="CompostProcess" presStyleCnt="0">
        <dgm:presLayoutVars>
          <dgm:dir/>
          <dgm:resizeHandles val="exact"/>
        </dgm:presLayoutVars>
      </dgm:prSet>
      <dgm:spPr/>
    </dgm:pt>
    <dgm:pt modelId="{61BDFB0E-E694-42E3-9313-6AFDB82D3FA5}" type="pres">
      <dgm:prSet presAssocID="{8BF8BD0C-DC46-43F6-AF42-8332583B08F0}" presName="arrow" presStyleLbl="bgShp" presStyleIdx="0" presStyleCnt="1" custLinFactNeighborX="199" custLinFactNeighborY="-3774"/>
      <dgm:spPr>
        <a:solidFill>
          <a:schemeClr val="bg1"/>
        </a:solidFill>
      </dgm:spPr>
    </dgm:pt>
    <dgm:pt modelId="{EE95669B-80D2-431F-A0D2-BC7934A91215}" type="pres">
      <dgm:prSet presAssocID="{8BF8BD0C-DC46-43F6-AF42-8332583B08F0}" presName="linearProcess" presStyleCnt="0"/>
      <dgm:spPr/>
    </dgm:pt>
    <dgm:pt modelId="{AC2DBD0F-2EE8-432C-B1DD-88141B49DD08}" type="pres">
      <dgm:prSet presAssocID="{1B286E92-9755-4499-AA7E-04FAC43C7527}" presName="textNode" presStyleLbl="node1" presStyleIdx="0" presStyleCnt="3">
        <dgm:presLayoutVars>
          <dgm:bulletEnabled val="1"/>
        </dgm:presLayoutVars>
      </dgm:prSet>
      <dgm:spPr/>
    </dgm:pt>
    <dgm:pt modelId="{8B91B5F9-4682-44C4-8802-0BCE18EA943A}" type="pres">
      <dgm:prSet presAssocID="{6EE1CEC6-67E8-4C98-AAAB-3B74CBFF2C35}" presName="sibTrans" presStyleCnt="0"/>
      <dgm:spPr/>
    </dgm:pt>
    <dgm:pt modelId="{168BE5A0-96E3-49BC-BCD7-F5AF788A77FE}" type="pres">
      <dgm:prSet presAssocID="{7AE99E2D-BFEF-4823-9766-AD013B461198}" presName="textNode" presStyleLbl="node1" presStyleIdx="1" presStyleCnt="3">
        <dgm:presLayoutVars>
          <dgm:bulletEnabled val="1"/>
        </dgm:presLayoutVars>
      </dgm:prSet>
      <dgm:spPr/>
    </dgm:pt>
    <dgm:pt modelId="{3AB87EC7-4356-42E5-AB60-AB9BF9DE9831}" type="pres">
      <dgm:prSet presAssocID="{B6F1CBE1-8E6A-4305-956B-33B61297411D}" presName="sibTrans" presStyleCnt="0"/>
      <dgm:spPr/>
    </dgm:pt>
    <dgm:pt modelId="{3DAAF809-B355-4D73-B92C-DC8168514B03}" type="pres">
      <dgm:prSet presAssocID="{4AE2A699-45A8-478B-B7CC-068FEB214C8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3961620-31A4-49B5-9AB0-60E27FB5559F}" type="presOf" srcId="{1B286E92-9755-4499-AA7E-04FAC43C7527}" destId="{AC2DBD0F-2EE8-432C-B1DD-88141B49DD08}" srcOrd="0" destOrd="0" presId="urn:microsoft.com/office/officeart/2005/8/layout/hProcess9"/>
    <dgm:cxn modelId="{860B9621-2118-4F29-A0FE-354434B62EC1}" srcId="{8BF8BD0C-DC46-43F6-AF42-8332583B08F0}" destId="{4AE2A699-45A8-478B-B7CC-068FEB214C83}" srcOrd="2" destOrd="0" parTransId="{629B2293-CD86-4162-B66C-301669CD6198}" sibTransId="{5C35B12A-9183-4B5E-8032-F874629CDFF4}"/>
    <dgm:cxn modelId="{C1B0982B-CFD3-4D96-8B39-288DBB4B2CC5}" type="presOf" srcId="{7AE99E2D-BFEF-4823-9766-AD013B461198}" destId="{168BE5A0-96E3-49BC-BCD7-F5AF788A77FE}" srcOrd="0" destOrd="0" presId="urn:microsoft.com/office/officeart/2005/8/layout/hProcess9"/>
    <dgm:cxn modelId="{7BBACA5F-63D3-42FD-80A1-2264CEC850BF}" type="presOf" srcId="{4AE2A699-45A8-478B-B7CC-068FEB214C83}" destId="{3DAAF809-B355-4D73-B92C-DC8168514B03}" srcOrd="0" destOrd="0" presId="urn:microsoft.com/office/officeart/2005/8/layout/hProcess9"/>
    <dgm:cxn modelId="{E8475963-79D1-4F07-8761-C7D87857D754}" srcId="{8BF8BD0C-DC46-43F6-AF42-8332583B08F0}" destId="{1B286E92-9755-4499-AA7E-04FAC43C7527}" srcOrd="0" destOrd="0" parTransId="{5355EB12-9A70-40D5-91DD-A98CD774EB4F}" sibTransId="{6EE1CEC6-67E8-4C98-AAAB-3B74CBFF2C35}"/>
    <dgm:cxn modelId="{AC5D3A6F-9547-452C-AF3F-E07BC6B5BF7A}" srcId="{8BF8BD0C-DC46-43F6-AF42-8332583B08F0}" destId="{7AE99E2D-BFEF-4823-9766-AD013B461198}" srcOrd="1" destOrd="0" parTransId="{DA2AF15C-1376-4F12-BFDC-03E84B40A66B}" sibTransId="{B6F1CBE1-8E6A-4305-956B-33B61297411D}"/>
    <dgm:cxn modelId="{243DD8B3-7946-4499-9382-953D9D24ACE7}" type="presOf" srcId="{8BF8BD0C-DC46-43F6-AF42-8332583B08F0}" destId="{9407A5C9-2E32-4DD1-998D-6B69F51AA158}" srcOrd="0" destOrd="0" presId="urn:microsoft.com/office/officeart/2005/8/layout/hProcess9"/>
    <dgm:cxn modelId="{D6CE020A-6934-4938-B15A-C2564F8D9DEF}" type="presParOf" srcId="{9407A5C9-2E32-4DD1-998D-6B69F51AA158}" destId="{61BDFB0E-E694-42E3-9313-6AFDB82D3FA5}" srcOrd="0" destOrd="0" presId="urn:microsoft.com/office/officeart/2005/8/layout/hProcess9"/>
    <dgm:cxn modelId="{AFF236AC-CC9C-482B-964A-8FBD6E74A84A}" type="presParOf" srcId="{9407A5C9-2E32-4DD1-998D-6B69F51AA158}" destId="{EE95669B-80D2-431F-A0D2-BC7934A91215}" srcOrd="1" destOrd="0" presId="urn:microsoft.com/office/officeart/2005/8/layout/hProcess9"/>
    <dgm:cxn modelId="{09D441A0-2D9D-4549-A59A-D4718C8C8E06}" type="presParOf" srcId="{EE95669B-80D2-431F-A0D2-BC7934A91215}" destId="{AC2DBD0F-2EE8-432C-B1DD-88141B49DD08}" srcOrd="0" destOrd="0" presId="urn:microsoft.com/office/officeart/2005/8/layout/hProcess9"/>
    <dgm:cxn modelId="{0261A5A8-2EA3-4DCF-BA3D-A01ED4D8374B}" type="presParOf" srcId="{EE95669B-80D2-431F-A0D2-BC7934A91215}" destId="{8B91B5F9-4682-44C4-8802-0BCE18EA943A}" srcOrd="1" destOrd="0" presId="urn:microsoft.com/office/officeart/2005/8/layout/hProcess9"/>
    <dgm:cxn modelId="{70815958-2A7A-455E-A1DD-044B52342F2E}" type="presParOf" srcId="{EE95669B-80D2-431F-A0D2-BC7934A91215}" destId="{168BE5A0-96E3-49BC-BCD7-F5AF788A77FE}" srcOrd="2" destOrd="0" presId="urn:microsoft.com/office/officeart/2005/8/layout/hProcess9"/>
    <dgm:cxn modelId="{932FBDD9-B67F-4934-B755-305993A59BD5}" type="presParOf" srcId="{EE95669B-80D2-431F-A0D2-BC7934A91215}" destId="{3AB87EC7-4356-42E5-AB60-AB9BF9DE9831}" srcOrd="3" destOrd="0" presId="urn:microsoft.com/office/officeart/2005/8/layout/hProcess9"/>
    <dgm:cxn modelId="{5AD60870-0E53-4AA1-B944-0982BAF1815B}" type="presParOf" srcId="{EE95669B-80D2-431F-A0D2-BC7934A91215}" destId="{3DAAF809-B355-4D73-B92C-DC8168514B0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B8732D-713D-4676-A1BB-8FA31EFAE235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10A4FD59-E132-4A12-A658-26D3C661BBDE}">
      <dgm:prSet phldrT="[Texto]" custT="1"/>
      <dgm:spPr/>
      <dgm:t>
        <a:bodyPr/>
        <a:lstStyle/>
        <a:p>
          <a:r>
            <a:rPr lang="pt-BR" sz="2000" dirty="0"/>
            <a:t>A plataforma de desenvolvimento utilizada será o Visual Studio </a:t>
          </a:r>
          <a:r>
            <a:rPr lang="pt-BR" sz="2000" dirty="0" err="1"/>
            <a:t>Code</a:t>
          </a:r>
          <a:endParaRPr lang="pt-BR" sz="2000" dirty="0"/>
        </a:p>
      </dgm:t>
    </dgm:pt>
    <dgm:pt modelId="{846653AB-92E9-48C2-8033-F44EFF218B79}" type="parTrans" cxnId="{806A95A3-58B0-4452-8CF7-4BB7E9D2DE68}">
      <dgm:prSet/>
      <dgm:spPr/>
      <dgm:t>
        <a:bodyPr/>
        <a:lstStyle/>
        <a:p>
          <a:endParaRPr lang="pt-BR"/>
        </a:p>
      </dgm:t>
    </dgm:pt>
    <dgm:pt modelId="{5CFFB853-9755-4876-9718-237CDAA41466}" type="sibTrans" cxnId="{806A95A3-58B0-4452-8CF7-4BB7E9D2DE68}">
      <dgm:prSet/>
      <dgm:spPr/>
      <dgm:t>
        <a:bodyPr/>
        <a:lstStyle/>
        <a:p>
          <a:endParaRPr lang="pt-BR"/>
        </a:p>
      </dgm:t>
    </dgm:pt>
    <dgm:pt modelId="{80CDF27B-A350-49A4-9756-B06A20958619}">
      <dgm:prSet phldrT="[Texto]" custT="1"/>
      <dgm:spPr/>
      <dgm:t>
        <a:bodyPr/>
        <a:lstStyle/>
        <a:p>
          <a:r>
            <a:rPr lang="pt-BR" sz="2000" dirty="0"/>
            <a:t>O sistema será codificado na linguagem Python</a:t>
          </a:r>
        </a:p>
      </dgm:t>
    </dgm:pt>
    <dgm:pt modelId="{006C39E9-ED49-4731-9624-DE8784B1E322}" type="parTrans" cxnId="{40E0BFB0-7699-4A16-96B8-EF0BD2ACE54C}">
      <dgm:prSet/>
      <dgm:spPr/>
      <dgm:t>
        <a:bodyPr/>
        <a:lstStyle/>
        <a:p>
          <a:endParaRPr lang="pt-BR"/>
        </a:p>
      </dgm:t>
    </dgm:pt>
    <dgm:pt modelId="{3B37779A-5E48-4D3E-AC75-CB6487E5C144}" type="sibTrans" cxnId="{40E0BFB0-7699-4A16-96B8-EF0BD2ACE54C}">
      <dgm:prSet/>
      <dgm:spPr/>
      <dgm:t>
        <a:bodyPr/>
        <a:lstStyle/>
        <a:p>
          <a:endParaRPr lang="pt-BR"/>
        </a:p>
      </dgm:t>
    </dgm:pt>
    <dgm:pt modelId="{C0798266-5DA9-4042-827B-A6AB28053087}">
      <dgm:prSet phldrT="[Texto]" custT="1"/>
      <dgm:spPr/>
      <dgm:t>
        <a:bodyPr/>
        <a:lstStyle/>
        <a:p>
          <a:r>
            <a:rPr lang="pt-BR" sz="2000" dirty="0"/>
            <a:t>O sistema será  inicialmente desenvolvido para Windows, Android e Web</a:t>
          </a:r>
        </a:p>
      </dgm:t>
    </dgm:pt>
    <dgm:pt modelId="{4785D61B-8B00-473D-B856-F9E07CD2992B}" type="parTrans" cxnId="{F0A710DF-1C63-4153-9C0D-3F75C7C7AE2A}">
      <dgm:prSet/>
      <dgm:spPr/>
      <dgm:t>
        <a:bodyPr/>
        <a:lstStyle/>
        <a:p>
          <a:endParaRPr lang="pt-BR"/>
        </a:p>
      </dgm:t>
    </dgm:pt>
    <dgm:pt modelId="{CE7C8148-49CC-4421-B328-C96C490A6974}" type="sibTrans" cxnId="{F0A710DF-1C63-4153-9C0D-3F75C7C7AE2A}">
      <dgm:prSet/>
      <dgm:spPr/>
      <dgm:t>
        <a:bodyPr/>
        <a:lstStyle/>
        <a:p>
          <a:endParaRPr lang="pt-BR"/>
        </a:p>
      </dgm:t>
    </dgm:pt>
    <dgm:pt modelId="{C5012BDA-23BA-4099-AC75-632EBC0302E4}">
      <dgm:prSet phldrT="[Texto]" custT="1"/>
      <dgm:spPr/>
      <dgm:t>
        <a:bodyPr/>
        <a:lstStyle/>
        <a:p>
          <a:r>
            <a:rPr lang="pt-BR" sz="2000" dirty="0"/>
            <a:t>Os dados coletados serão alocados em planilhas do Excel</a:t>
          </a:r>
        </a:p>
      </dgm:t>
    </dgm:pt>
    <dgm:pt modelId="{743E5D56-AF3B-4AAC-A4E9-F5FA9A9584C4}" type="parTrans" cxnId="{B62E8C31-4004-4A61-A0A4-2CBF598A75A1}">
      <dgm:prSet/>
      <dgm:spPr/>
      <dgm:t>
        <a:bodyPr/>
        <a:lstStyle/>
        <a:p>
          <a:endParaRPr lang="pt-BR"/>
        </a:p>
      </dgm:t>
    </dgm:pt>
    <dgm:pt modelId="{AD6A3759-AC3A-492E-980A-F94BAF143189}" type="sibTrans" cxnId="{B62E8C31-4004-4A61-A0A4-2CBF598A75A1}">
      <dgm:prSet/>
      <dgm:spPr/>
      <dgm:t>
        <a:bodyPr/>
        <a:lstStyle/>
        <a:p>
          <a:endParaRPr lang="pt-BR"/>
        </a:p>
      </dgm:t>
    </dgm:pt>
    <dgm:pt modelId="{231C7298-3C42-4FC6-971E-ACF90B5C0955}" type="pres">
      <dgm:prSet presAssocID="{63B8732D-713D-4676-A1BB-8FA31EFAE235}" presName="Name0" presStyleCnt="0">
        <dgm:presLayoutVars>
          <dgm:dir/>
          <dgm:resizeHandles val="exact"/>
        </dgm:presLayoutVars>
      </dgm:prSet>
      <dgm:spPr/>
    </dgm:pt>
    <dgm:pt modelId="{0D7C58EB-9125-4DF6-8755-58E8856DE083}" type="pres">
      <dgm:prSet presAssocID="{63B8732D-713D-4676-A1BB-8FA31EFAE235}" presName="bkgdShp" presStyleLbl="alignAccFollowNode1" presStyleIdx="0" presStyleCn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</dgm:pt>
    <dgm:pt modelId="{26606DC2-8106-45CA-AA2B-44B5FB5448B1}" type="pres">
      <dgm:prSet presAssocID="{63B8732D-713D-4676-A1BB-8FA31EFAE235}" presName="linComp" presStyleCnt="0"/>
      <dgm:spPr/>
    </dgm:pt>
    <dgm:pt modelId="{DFC10B6F-16D8-4F8B-AB42-913F0014665D}" type="pres">
      <dgm:prSet presAssocID="{10A4FD59-E132-4A12-A658-26D3C661BBDE}" presName="compNode" presStyleCnt="0"/>
      <dgm:spPr/>
    </dgm:pt>
    <dgm:pt modelId="{45E9A64B-9774-442E-9CF4-5CD7EEE9C406}" type="pres">
      <dgm:prSet presAssocID="{10A4FD59-E132-4A12-A658-26D3C661BBDE}" presName="node" presStyleLbl="node1" presStyleIdx="0" presStyleCnt="4" custScaleX="105602">
        <dgm:presLayoutVars>
          <dgm:bulletEnabled val="1"/>
        </dgm:presLayoutVars>
      </dgm:prSet>
      <dgm:spPr/>
    </dgm:pt>
    <dgm:pt modelId="{4AC00280-88E3-4B55-B45A-EEE404F7D645}" type="pres">
      <dgm:prSet presAssocID="{10A4FD59-E132-4A12-A658-26D3C661BBDE}" presName="invisiNode" presStyleLbl="node1" presStyleIdx="0" presStyleCnt="4"/>
      <dgm:spPr/>
    </dgm:pt>
    <dgm:pt modelId="{69162B8B-D670-4D85-BB43-509C7852FE44}" type="pres">
      <dgm:prSet presAssocID="{10A4FD59-E132-4A12-A658-26D3C661BBDE}" presName="imagNode" presStyleLbl="fgImgPlace1" presStyleIdx="0" presStyleCnt="4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</dgm:spPr>
    </dgm:pt>
    <dgm:pt modelId="{3D9E3A80-24A9-4165-A5A4-7C26C9F48E4E}" type="pres">
      <dgm:prSet presAssocID="{5CFFB853-9755-4876-9718-237CDAA41466}" presName="sibTrans" presStyleLbl="sibTrans2D1" presStyleIdx="0" presStyleCnt="0"/>
      <dgm:spPr/>
    </dgm:pt>
    <dgm:pt modelId="{38E583D8-AA8C-4126-A268-E23A62BCF3DF}" type="pres">
      <dgm:prSet presAssocID="{80CDF27B-A350-49A4-9756-B06A20958619}" presName="compNode" presStyleCnt="0"/>
      <dgm:spPr/>
    </dgm:pt>
    <dgm:pt modelId="{FB247E04-B24F-4DD0-9CDC-1CE7A72C976E}" type="pres">
      <dgm:prSet presAssocID="{80CDF27B-A350-49A4-9756-B06A20958619}" presName="node" presStyleLbl="node1" presStyleIdx="1" presStyleCnt="4" custLinFactNeighborX="49" custLinFactNeighborY="1211">
        <dgm:presLayoutVars>
          <dgm:bulletEnabled val="1"/>
        </dgm:presLayoutVars>
      </dgm:prSet>
      <dgm:spPr/>
    </dgm:pt>
    <dgm:pt modelId="{C5109DC7-1A29-4239-BBD6-56DB2F54B20C}" type="pres">
      <dgm:prSet presAssocID="{80CDF27B-A350-49A4-9756-B06A20958619}" presName="invisiNode" presStyleLbl="node1" presStyleIdx="1" presStyleCnt="4"/>
      <dgm:spPr/>
    </dgm:pt>
    <dgm:pt modelId="{ACC0A632-C8D7-4AAD-BC90-6EF3C7F401FC}" type="pres">
      <dgm:prSet presAssocID="{80CDF27B-A350-49A4-9756-B06A20958619}" presName="imagNode" presStyleLbl="fgImgPlace1" presStyleIdx="1" presStyleCnt="4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51362BB7-111B-40F8-B8A4-E26CE18764FC}" type="pres">
      <dgm:prSet presAssocID="{3B37779A-5E48-4D3E-AC75-CB6487E5C144}" presName="sibTrans" presStyleLbl="sibTrans2D1" presStyleIdx="0" presStyleCnt="0"/>
      <dgm:spPr/>
    </dgm:pt>
    <dgm:pt modelId="{0BCABA3B-AFDF-4DFB-8D9B-2CC5105C865F}" type="pres">
      <dgm:prSet presAssocID="{C5012BDA-23BA-4099-AC75-632EBC0302E4}" presName="compNode" presStyleCnt="0"/>
      <dgm:spPr/>
    </dgm:pt>
    <dgm:pt modelId="{5DEA388B-1CE9-46DC-8FD0-D1B83563DF01}" type="pres">
      <dgm:prSet presAssocID="{C5012BDA-23BA-4099-AC75-632EBC0302E4}" presName="node" presStyleLbl="node1" presStyleIdx="2" presStyleCnt="4">
        <dgm:presLayoutVars>
          <dgm:bulletEnabled val="1"/>
        </dgm:presLayoutVars>
      </dgm:prSet>
      <dgm:spPr/>
    </dgm:pt>
    <dgm:pt modelId="{9F0431A5-863A-4F9C-968A-ED77B0A81357}" type="pres">
      <dgm:prSet presAssocID="{C5012BDA-23BA-4099-AC75-632EBC0302E4}" presName="invisiNode" presStyleLbl="node1" presStyleIdx="2" presStyleCnt="4"/>
      <dgm:spPr/>
    </dgm:pt>
    <dgm:pt modelId="{BE12B6F0-A306-4E48-8B52-7A61E730F81E}" type="pres">
      <dgm:prSet presAssocID="{C5012BDA-23BA-4099-AC75-632EBC0302E4}" presName="imagNode" presStyleLbl="fgImgPlace1" presStyleIdx="2" presStyleCnt="4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</dgm:spPr>
    </dgm:pt>
    <dgm:pt modelId="{DB49F1BF-7BB7-4EC9-BF74-D915B90AA90F}" type="pres">
      <dgm:prSet presAssocID="{AD6A3759-AC3A-492E-980A-F94BAF143189}" presName="sibTrans" presStyleLbl="sibTrans2D1" presStyleIdx="0" presStyleCnt="0"/>
      <dgm:spPr/>
    </dgm:pt>
    <dgm:pt modelId="{070E5A49-C96E-4FF9-9766-2D394C1082C6}" type="pres">
      <dgm:prSet presAssocID="{C0798266-5DA9-4042-827B-A6AB28053087}" presName="compNode" presStyleCnt="0"/>
      <dgm:spPr/>
    </dgm:pt>
    <dgm:pt modelId="{BB64B072-8648-4B70-99E9-A08328EEFB8F}" type="pres">
      <dgm:prSet presAssocID="{C0798266-5DA9-4042-827B-A6AB28053087}" presName="node" presStyleLbl="node1" presStyleIdx="3" presStyleCnt="4">
        <dgm:presLayoutVars>
          <dgm:bulletEnabled val="1"/>
        </dgm:presLayoutVars>
      </dgm:prSet>
      <dgm:spPr/>
    </dgm:pt>
    <dgm:pt modelId="{584E98E5-C69D-4227-96AE-08A980197282}" type="pres">
      <dgm:prSet presAssocID="{C0798266-5DA9-4042-827B-A6AB28053087}" presName="invisiNode" presStyleLbl="node1" presStyleIdx="3" presStyleCnt="4"/>
      <dgm:spPr/>
    </dgm:pt>
    <dgm:pt modelId="{F8FFBAB7-35C0-4C6A-99A7-A6C2261CCDF2}" type="pres">
      <dgm:prSet presAssocID="{C0798266-5DA9-4042-827B-A6AB28053087}" presName="imagNode" presStyleLbl="fgImgPlace1" presStyleIdx="3" presStyleCnt="4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102" b="83898" l="10000" r="90000">
                        <a14:foregroundMark x1="19538" y1="32857" x2="19538" y2="32857"/>
                        <a14:foregroundMark x1="22000" y1="76286" x2="22000" y2="76286"/>
                        <a14:foregroundMark x1="16769" y1="78571" x2="16769" y2="78571"/>
                        <a14:foregroundMark x1="47231" y1="75143" x2="47231" y2="75143"/>
                        <a14:foregroundMark x1="76000" y1="72286" x2="76000" y2="72286"/>
                        <a14:foregroundMark x1="80308" y1="75714" x2="80308" y2="75714"/>
                        <a14:foregroundMark x1="75077" y1="81429" x2="75077" y2="81429"/>
                        <a14:foregroundMark x1="76769" y1="28857" x2="76769" y2="28857"/>
                        <a14:foregroundMark x1="81846" y1="27714" x2="81846" y2="27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</dgm:ptLst>
  <dgm:cxnLst>
    <dgm:cxn modelId="{40826D14-7B85-4BA5-A555-10D160B1174F}" type="presOf" srcId="{63B8732D-713D-4676-A1BB-8FA31EFAE235}" destId="{231C7298-3C42-4FC6-971E-ACF90B5C0955}" srcOrd="0" destOrd="0" presId="urn:microsoft.com/office/officeart/2005/8/layout/pList2"/>
    <dgm:cxn modelId="{2E013C20-6E73-4BD1-9164-BD82A2040D40}" type="presOf" srcId="{AD6A3759-AC3A-492E-980A-F94BAF143189}" destId="{DB49F1BF-7BB7-4EC9-BF74-D915B90AA90F}" srcOrd="0" destOrd="0" presId="urn:microsoft.com/office/officeart/2005/8/layout/pList2"/>
    <dgm:cxn modelId="{1F134921-5CF5-4CAF-9592-54FA5B9B51ED}" type="presOf" srcId="{C0798266-5DA9-4042-827B-A6AB28053087}" destId="{BB64B072-8648-4B70-99E9-A08328EEFB8F}" srcOrd="0" destOrd="0" presId="urn:microsoft.com/office/officeart/2005/8/layout/pList2"/>
    <dgm:cxn modelId="{B62E8C31-4004-4A61-A0A4-2CBF598A75A1}" srcId="{63B8732D-713D-4676-A1BB-8FA31EFAE235}" destId="{C5012BDA-23BA-4099-AC75-632EBC0302E4}" srcOrd="2" destOrd="0" parTransId="{743E5D56-AF3B-4AAC-A4E9-F5FA9A9584C4}" sibTransId="{AD6A3759-AC3A-492E-980A-F94BAF143189}"/>
    <dgm:cxn modelId="{DB98F047-F330-40BA-9E76-7544BCE2A51C}" type="presOf" srcId="{10A4FD59-E132-4A12-A658-26D3C661BBDE}" destId="{45E9A64B-9774-442E-9CF4-5CD7EEE9C406}" srcOrd="0" destOrd="0" presId="urn:microsoft.com/office/officeart/2005/8/layout/pList2"/>
    <dgm:cxn modelId="{76435397-5EA1-44CA-97D3-0EF2B3E67F3C}" type="presOf" srcId="{5CFFB853-9755-4876-9718-237CDAA41466}" destId="{3D9E3A80-24A9-4165-A5A4-7C26C9F48E4E}" srcOrd="0" destOrd="0" presId="urn:microsoft.com/office/officeart/2005/8/layout/pList2"/>
    <dgm:cxn modelId="{806A95A3-58B0-4452-8CF7-4BB7E9D2DE68}" srcId="{63B8732D-713D-4676-A1BB-8FA31EFAE235}" destId="{10A4FD59-E132-4A12-A658-26D3C661BBDE}" srcOrd="0" destOrd="0" parTransId="{846653AB-92E9-48C2-8033-F44EFF218B79}" sibTransId="{5CFFB853-9755-4876-9718-237CDAA41466}"/>
    <dgm:cxn modelId="{40E0BFB0-7699-4A16-96B8-EF0BD2ACE54C}" srcId="{63B8732D-713D-4676-A1BB-8FA31EFAE235}" destId="{80CDF27B-A350-49A4-9756-B06A20958619}" srcOrd="1" destOrd="0" parTransId="{006C39E9-ED49-4731-9624-DE8784B1E322}" sibTransId="{3B37779A-5E48-4D3E-AC75-CB6487E5C144}"/>
    <dgm:cxn modelId="{11CBE8B5-D015-41E0-B932-769A95E7D0E2}" type="presOf" srcId="{80CDF27B-A350-49A4-9756-B06A20958619}" destId="{FB247E04-B24F-4DD0-9CDC-1CE7A72C976E}" srcOrd="0" destOrd="0" presId="urn:microsoft.com/office/officeart/2005/8/layout/pList2"/>
    <dgm:cxn modelId="{E7AB0BDC-3C74-4713-AFDD-EBB368E556AC}" type="presOf" srcId="{C5012BDA-23BA-4099-AC75-632EBC0302E4}" destId="{5DEA388B-1CE9-46DC-8FD0-D1B83563DF01}" srcOrd="0" destOrd="0" presId="urn:microsoft.com/office/officeart/2005/8/layout/pList2"/>
    <dgm:cxn modelId="{C13391DC-32CB-4312-A9D5-6AE73633FDC4}" type="presOf" srcId="{3B37779A-5E48-4D3E-AC75-CB6487E5C144}" destId="{51362BB7-111B-40F8-B8A4-E26CE18764FC}" srcOrd="0" destOrd="0" presId="urn:microsoft.com/office/officeart/2005/8/layout/pList2"/>
    <dgm:cxn modelId="{F0A710DF-1C63-4153-9C0D-3F75C7C7AE2A}" srcId="{63B8732D-713D-4676-A1BB-8FA31EFAE235}" destId="{C0798266-5DA9-4042-827B-A6AB28053087}" srcOrd="3" destOrd="0" parTransId="{4785D61B-8B00-473D-B856-F9E07CD2992B}" sibTransId="{CE7C8148-49CC-4421-B328-C96C490A6974}"/>
    <dgm:cxn modelId="{BC26D37A-995F-4CF1-BADC-302CFC7DED90}" type="presParOf" srcId="{231C7298-3C42-4FC6-971E-ACF90B5C0955}" destId="{0D7C58EB-9125-4DF6-8755-58E8856DE083}" srcOrd="0" destOrd="0" presId="urn:microsoft.com/office/officeart/2005/8/layout/pList2"/>
    <dgm:cxn modelId="{89D60FF4-31BD-4E04-8D79-175AB0DB8E7E}" type="presParOf" srcId="{231C7298-3C42-4FC6-971E-ACF90B5C0955}" destId="{26606DC2-8106-45CA-AA2B-44B5FB5448B1}" srcOrd="1" destOrd="0" presId="urn:microsoft.com/office/officeart/2005/8/layout/pList2"/>
    <dgm:cxn modelId="{8220C583-E95F-491A-8DAB-0CD44E20199C}" type="presParOf" srcId="{26606DC2-8106-45CA-AA2B-44B5FB5448B1}" destId="{DFC10B6F-16D8-4F8B-AB42-913F0014665D}" srcOrd="0" destOrd="0" presId="urn:microsoft.com/office/officeart/2005/8/layout/pList2"/>
    <dgm:cxn modelId="{5E51BF1F-7755-445A-B83C-7C59DC13C633}" type="presParOf" srcId="{DFC10B6F-16D8-4F8B-AB42-913F0014665D}" destId="{45E9A64B-9774-442E-9CF4-5CD7EEE9C406}" srcOrd="0" destOrd="0" presId="urn:microsoft.com/office/officeart/2005/8/layout/pList2"/>
    <dgm:cxn modelId="{6ED9999F-BA6B-4DC0-A9F5-CFE10961CB40}" type="presParOf" srcId="{DFC10B6F-16D8-4F8B-AB42-913F0014665D}" destId="{4AC00280-88E3-4B55-B45A-EEE404F7D645}" srcOrd="1" destOrd="0" presId="urn:microsoft.com/office/officeart/2005/8/layout/pList2"/>
    <dgm:cxn modelId="{87FA9BFD-BF55-4680-9217-592A59AEAB08}" type="presParOf" srcId="{DFC10B6F-16D8-4F8B-AB42-913F0014665D}" destId="{69162B8B-D670-4D85-BB43-509C7852FE44}" srcOrd="2" destOrd="0" presId="urn:microsoft.com/office/officeart/2005/8/layout/pList2"/>
    <dgm:cxn modelId="{8BBC7D47-4C39-4688-B298-C7D21C77C232}" type="presParOf" srcId="{26606DC2-8106-45CA-AA2B-44B5FB5448B1}" destId="{3D9E3A80-24A9-4165-A5A4-7C26C9F48E4E}" srcOrd="1" destOrd="0" presId="urn:microsoft.com/office/officeart/2005/8/layout/pList2"/>
    <dgm:cxn modelId="{72485395-9AE6-4014-9321-1C2F7D4EB515}" type="presParOf" srcId="{26606DC2-8106-45CA-AA2B-44B5FB5448B1}" destId="{38E583D8-AA8C-4126-A268-E23A62BCF3DF}" srcOrd="2" destOrd="0" presId="urn:microsoft.com/office/officeart/2005/8/layout/pList2"/>
    <dgm:cxn modelId="{2846B8E4-36B0-4AC8-90BB-F3C50E3CE528}" type="presParOf" srcId="{38E583D8-AA8C-4126-A268-E23A62BCF3DF}" destId="{FB247E04-B24F-4DD0-9CDC-1CE7A72C976E}" srcOrd="0" destOrd="0" presId="urn:microsoft.com/office/officeart/2005/8/layout/pList2"/>
    <dgm:cxn modelId="{052FC953-71D5-45A1-A9E6-362514EFC16C}" type="presParOf" srcId="{38E583D8-AA8C-4126-A268-E23A62BCF3DF}" destId="{C5109DC7-1A29-4239-BBD6-56DB2F54B20C}" srcOrd="1" destOrd="0" presId="urn:microsoft.com/office/officeart/2005/8/layout/pList2"/>
    <dgm:cxn modelId="{9D12C3A9-9887-4320-9A1E-15CA556170CC}" type="presParOf" srcId="{38E583D8-AA8C-4126-A268-E23A62BCF3DF}" destId="{ACC0A632-C8D7-4AAD-BC90-6EF3C7F401FC}" srcOrd="2" destOrd="0" presId="urn:microsoft.com/office/officeart/2005/8/layout/pList2"/>
    <dgm:cxn modelId="{63BF7FAB-02E9-40BB-AC30-42BA01403BA0}" type="presParOf" srcId="{26606DC2-8106-45CA-AA2B-44B5FB5448B1}" destId="{51362BB7-111B-40F8-B8A4-E26CE18764FC}" srcOrd="3" destOrd="0" presId="urn:microsoft.com/office/officeart/2005/8/layout/pList2"/>
    <dgm:cxn modelId="{458C5719-CF74-46DC-9ED4-8A2810D62DE5}" type="presParOf" srcId="{26606DC2-8106-45CA-AA2B-44B5FB5448B1}" destId="{0BCABA3B-AFDF-4DFB-8D9B-2CC5105C865F}" srcOrd="4" destOrd="0" presId="urn:microsoft.com/office/officeart/2005/8/layout/pList2"/>
    <dgm:cxn modelId="{0E93E0D2-C739-485D-922C-0C9D85016DE7}" type="presParOf" srcId="{0BCABA3B-AFDF-4DFB-8D9B-2CC5105C865F}" destId="{5DEA388B-1CE9-46DC-8FD0-D1B83563DF01}" srcOrd="0" destOrd="0" presId="urn:microsoft.com/office/officeart/2005/8/layout/pList2"/>
    <dgm:cxn modelId="{121166A5-6E4D-46DB-9BEB-3D35B7E98EB1}" type="presParOf" srcId="{0BCABA3B-AFDF-4DFB-8D9B-2CC5105C865F}" destId="{9F0431A5-863A-4F9C-968A-ED77B0A81357}" srcOrd="1" destOrd="0" presId="urn:microsoft.com/office/officeart/2005/8/layout/pList2"/>
    <dgm:cxn modelId="{D74ECBCE-7469-421C-9347-7638E4F3424B}" type="presParOf" srcId="{0BCABA3B-AFDF-4DFB-8D9B-2CC5105C865F}" destId="{BE12B6F0-A306-4E48-8B52-7A61E730F81E}" srcOrd="2" destOrd="0" presId="urn:microsoft.com/office/officeart/2005/8/layout/pList2"/>
    <dgm:cxn modelId="{3D5555DC-D72B-42E6-99AA-5832BEE2A399}" type="presParOf" srcId="{26606DC2-8106-45CA-AA2B-44B5FB5448B1}" destId="{DB49F1BF-7BB7-4EC9-BF74-D915B90AA90F}" srcOrd="5" destOrd="0" presId="urn:microsoft.com/office/officeart/2005/8/layout/pList2"/>
    <dgm:cxn modelId="{83CB5776-1B33-486C-9242-3B2129812D0B}" type="presParOf" srcId="{26606DC2-8106-45CA-AA2B-44B5FB5448B1}" destId="{070E5A49-C96E-4FF9-9766-2D394C1082C6}" srcOrd="6" destOrd="0" presId="urn:microsoft.com/office/officeart/2005/8/layout/pList2"/>
    <dgm:cxn modelId="{4E336FEC-3821-4373-B2A5-38256F3153C2}" type="presParOf" srcId="{070E5A49-C96E-4FF9-9766-2D394C1082C6}" destId="{BB64B072-8648-4B70-99E9-A08328EEFB8F}" srcOrd="0" destOrd="0" presId="urn:microsoft.com/office/officeart/2005/8/layout/pList2"/>
    <dgm:cxn modelId="{89F3CEB8-FC68-4BD9-8B58-FE3B767598BD}" type="presParOf" srcId="{070E5A49-C96E-4FF9-9766-2D394C1082C6}" destId="{584E98E5-C69D-4227-96AE-08A980197282}" srcOrd="1" destOrd="0" presId="urn:microsoft.com/office/officeart/2005/8/layout/pList2"/>
    <dgm:cxn modelId="{02FB509B-5731-4E5D-B732-774AF967C1A4}" type="presParOf" srcId="{070E5A49-C96E-4FF9-9766-2D394C1082C6}" destId="{F8FFBAB7-35C0-4C6A-99A7-A6C2261CCDF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261E99-9B4A-40CC-A2B0-AF06203892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03C7C95-DCED-4240-97B7-03D76235160D}">
      <dgm:prSet phldrT="[Texto]"/>
      <dgm:spPr/>
      <dgm:t>
        <a:bodyPr/>
        <a:lstStyle/>
        <a:p>
          <a:r>
            <a:rPr lang="pt-BR" dirty="0"/>
            <a:t>Novas instituições (demandas) surgem todo dia</a:t>
          </a:r>
        </a:p>
      </dgm:t>
    </dgm:pt>
    <dgm:pt modelId="{39FD8ACF-2D31-4188-944A-F99B54829DE4}" type="parTrans" cxnId="{DB58C4F2-3B53-4390-93CA-2183C7DC2F57}">
      <dgm:prSet/>
      <dgm:spPr/>
      <dgm:t>
        <a:bodyPr/>
        <a:lstStyle/>
        <a:p>
          <a:endParaRPr lang="pt-BR"/>
        </a:p>
      </dgm:t>
    </dgm:pt>
    <dgm:pt modelId="{BB8F7E10-1651-47EB-BB3F-0E9A369BAA9B}" type="sibTrans" cxnId="{DB58C4F2-3B53-4390-93CA-2183C7DC2F57}">
      <dgm:prSet/>
      <dgm:spPr/>
      <dgm:t>
        <a:bodyPr/>
        <a:lstStyle/>
        <a:p>
          <a:endParaRPr lang="pt-BR"/>
        </a:p>
      </dgm:t>
    </dgm:pt>
    <dgm:pt modelId="{EF534241-93BE-4B04-92EC-702F0759A85F}">
      <dgm:prSet phldrT="[Texto]"/>
      <dgm:spPr/>
      <dgm:t>
        <a:bodyPr/>
        <a:lstStyle/>
        <a:p>
          <a:r>
            <a:rPr lang="pt-BR" dirty="0"/>
            <a:t>O</a:t>
          </a:r>
          <a:r>
            <a:rPr lang="pt-BR" baseline="0" dirty="0"/>
            <a:t> usuário comum não busca uma ferramenta popular, e sim uma barata e eficiente</a:t>
          </a:r>
          <a:endParaRPr lang="pt-BR" dirty="0"/>
        </a:p>
      </dgm:t>
    </dgm:pt>
    <dgm:pt modelId="{735CF7AD-1F03-4114-856D-281451A389C6}" type="parTrans" cxnId="{718AFBF2-5D10-46A8-8D5F-C9BD8A49D5C0}">
      <dgm:prSet/>
      <dgm:spPr/>
      <dgm:t>
        <a:bodyPr/>
        <a:lstStyle/>
        <a:p>
          <a:endParaRPr lang="pt-BR"/>
        </a:p>
      </dgm:t>
    </dgm:pt>
    <dgm:pt modelId="{E98CB16F-2176-4F61-8D95-483F074C759C}" type="sibTrans" cxnId="{718AFBF2-5D10-46A8-8D5F-C9BD8A49D5C0}">
      <dgm:prSet/>
      <dgm:spPr/>
      <dgm:t>
        <a:bodyPr/>
        <a:lstStyle/>
        <a:p>
          <a:endParaRPr lang="pt-BR"/>
        </a:p>
      </dgm:t>
    </dgm:pt>
    <dgm:pt modelId="{509E01DF-DE01-4B96-BA22-466AF62BD8ED}">
      <dgm:prSet phldrT="[Texto]"/>
      <dgm:spPr/>
      <dgm:t>
        <a:bodyPr/>
        <a:lstStyle/>
        <a:p>
          <a:r>
            <a:rPr lang="pt-BR" dirty="0"/>
            <a:t>Há espaço para novos sistemas, pois não há uma unanimidade na procura</a:t>
          </a:r>
        </a:p>
      </dgm:t>
    </dgm:pt>
    <dgm:pt modelId="{C67D292F-DE57-403D-B91A-C8076CDD79BC}" type="parTrans" cxnId="{E5FC02BF-EB08-46C0-988C-BD330B1A3896}">
      <dgm:prSet/>
      <dgm:spPr/>
      <dgm:t>
        <a:bodyPr/>
        <a:lstStyle/>
        <a:p>
          <a:endParaRPr lang="pt-BR"/>
        </a:p>
      </dgm:t>
    </dgm:pt>
    <dgm:pt modelId="{ABC41FB8-89C5-42A0-99EB-94DDA380BC0B}" type="sibTrans" cxnId="{E5FC02BF-EB08-46C0-988C-BD330B1A3896}">
      <dgm:prSet/>
      <dgm:spPr/>
      <dgm:t>
        <a:bodyPr/>
        <a:lstStyle/>
        <a:p>
          <a:endParaRPr lang="pt-BR"/>
        </a:p>
      </dgm:t>
    </dgm:pt>
    <dgm:pt modelId="{02EA55FD-7EE7-4ED0-BCCE-D97D3008A920}" type="pres">
      <dgm:prSet presAssocID="{0C261E99-9B4A-40CC-A2B0-AF062038921A}" presName="Name0" presStyleCnt="0">
        <dgm:presLayoutVars>
          <dgm:dir/>
          <dgm:resizeHandles val="exact"/>
        </dgm:presLayoutVars>
      </dgm:prSet>
      <dgm:spPr/>
    </dgm:pt>
    <dgm:pt modelId="{035B6813-D5C4-49BA-AB2A-38C1A70140D3}" type="pres">
      <dgm:prSet presAssocID="{103C7C95-DCED-4240-97B7-03D76235160D}" presName="node" presStyleLbl="node1" presStyleIdx="0" presStyleCnt="3">
        <dgm:presLayoutVars>
          <dgm:bulletEnabled val="1"/>
        </dgm:presLayoutVars>
      </dgm:prSet>
      <dgm:spPr/>
    </dgm:pt>
    <dgm:pt modelId="{B6D008EC-7DB7-41FE-A4BB-F04FB2E0FE7A}" type="pres">
      <dgm:prSet presAssocID="{BB8F7E10-1651-47EB-BB3F-0E9A369BAA9B}" presName="sibTrans" presStyleLbl="sibTrans2D1" presStyleIdx="0" presStyleCnt="2"/>
      <dgm:spPr/>
    </dgm:pt>
    <dgm:pt modelId="{A52A6DA5-855F-47FE-AD60-F028EB3D1B77}" type="pres">
      <dgm:prSet presAssocID="{BB8F7E10-1651-47EB-BB3F-0E9A369BAA9B}" presName="connectorText" presStyleLbl="sibTrans2D1" presStyleIdx="0" presStyleCnt="2"/>
      <dgm:spPr/>
    </dgm:pt>
    <dgm:pt modelId="{532692F9-EB7D-4755-824E-485006079F8E}" type="pres">
      <dgm:prSet presAssocID="{EF534241-93BE-4B04-92EC-702F0759A85F}" presName="node" presStyleLbl="node1" presStyleIdx="1" presStyleCnt="3">
        <dgm:presLayoutVars>
          <dgm:bulletEnabled val="1"/>
        </dgm:presLayoutVars>
      </dgm:prSet>
      <dgm:spPr/>
    </dgm:pt>
    <dgm:pt modelId="{C64D87BF-5924-4945-A0CC-93526285D132}" type="pres">
      <dgm:prSet presAssocID="{E98CB16F-2176-4F61-8D95-483F074C759C}" presName="sibTrans" presStyleLbl="sibTrans2D1" presStyleIdx="1" presStyleCnt="2"/>
      <dgm:spPr/>
    </dgm:pt>
    <dgm:pt modelId="{123C6FB2-FD3C-41EC-A75C-DB584195AC48}" type="pres">
      <dgm:prSet presAssocID="{E98CB16F-2176-4F61-8D95-483F074C759C}" presName="connectorText" presStyleLbl="sibTrans2D1" presStyleIdx="1" presStyleCnt="2"/>
      <dgm:spPr/>
    </dgm:pt>
    <dgm:pt modelId="{A0A301ED-D1F0-4A9F-8B51-CD523924BDCE}" type="pres">
      <dgm:prSet presAssocID="{509E01DF-DE01-4B96-BA22-466AF62BD8ED}" presName="node" presStyleLbl="node1" presStyleIdx="2" presStyleCnt="3">
        <dgm:presLayoutVars>
          <dgm:bulletEnabled val="1"/>
        </dgm:presLayoutVars>
      </dgm:prSet>
      <dgm:spPr/>
    </dgm:pt>
  </dgm:ptLst>
  <dgm:cxnLst>
    <dgm:cxn modelId="{96ACC003-8970-4077-9C0D-21DCC3F97729}" type="presOf" srcId="{103C7C95-DCED-4240-97B7-03D76235160D}" destId="{035B6813-D5C4-49BA-AB2A-38C1A70140D3}" srcOrd="0" destOrd="0" presId="urn:microsoft.com/office/officeart/2005/8/layout/process1"/>
    <dgm:cxn modelId="{B1B48D40-4974-4D67-A9B4-F657B833AE5D}" type="presOf" srcId="{BB8F7E10-1651-47EB-BB3F-0E9A369BAA9B}" destId="{B6D008EC-7DB7-41FE-A4BB-F04FB2E0FE7A}" srcOrd="0" destOrd="0" presId="urn:microsoft.com/office/officeart/2005/8/layout/process1"/>
    <dgm:cxn modelId="{0D41C641-457F-46C5-904D-DD7BD24D4C13}" type="presOf" srcId="{BB8F7E10-1651-47EB-BB3F-0E9A369BAA9B}" destId="{A52A6DA5-855F-47FE-AD60-F028EB3D1B77}" srcOrd="1" destOrd="0" presId="urn:microsoft.com/office/officeart/2005/8/layout/process1"/>
    <dgm:cxn modelId="{3271A94F-119C-41C4-8B27-3DAEEB8D40F2}" type="presOf" srcId="{0C261E99-9B4A-40CC-A2B0-AF062038921A}" destId="{02EA55FD-7EE7-4ED0-BCCE-D97D3008A920}" srcOrd="0" destOrd="0" presId="urn:microsoft.com/office/officeart/2005/8/layout/process1"/>
    <dgm:cxn modelId="{17BFAE75-2B55-413A-8DEA-AE895FB6026C}" type="presOf" srcId="{E98CB16F-2176-4F61-8D95-483F074C759C}" destId="{123C6FB2-FD3C-41EC-A75C-DB584195AC48}" srcOrd="1" destOrd="0" presId="urn:microsoft.com/office/officeart/2005/8/layout/process1"/>
    <dgm:cxn modelId="{A9FF329D-29BB-49AF-84EF-6E9249E141BA}" type="presOf" srcId="{E98CB16F-2176-4F61-8D95-483F074C759C}" destId="{C64D87BF-5924-4945-A0CC-93526285D132}" srcOrd="0" destOrd="0" presId="urn:microsoft.com/office/officeart/2005/8/layout/process1"/>
    <dgm:cxn modelId="{B43F23BB-85F9-4F45-B410-1418B883A1C1}" type="presOf" srcId="{EF534241-93BE-4B04-92EC-702F0759A85F}" destId="{532692F9-EB7D-4755-824E-485006079F8E}" srcOrd="0" destOrd="0" presId="urn:microsoft.com/office/officeart/2005/8/layout/process1"/>
    <dgm:cxn modelId="{E5FC02BF-EB08-46C0-988C-BD330B1A3896}" srcId="{0C261E99-9B4A-40CC-A2B0-AF062038921A}" destId="{509E01DF-DE01-4B96-BA22-466AF62BD8ED}" srcOrd="2" destOrd="0" parTransId="{C67D292F-DE57-403D-B91A-C8076CDD79BC}" sibTransId="{ABC41FB8-89C5-42A0-99EB-94DDA380BC0B}"/>
    <dgm:cxn modelId="{457B39EC-7163-40A2-9A21-5A6874AC9F42}" type="presOf" srcId="{509E01DF-DE01-4B96-BA22-466AF62BD8ED}" destId="{A0A301ED-D1F0-4A9F-8B51-CD523924BDCE}" srcOrd="0" destOrd="0" presId="urn:microsoft.com/office/officeart/2005/8/layout/process1"/>
    <dgm:cxn modelId="{DB58C4F2-3B53-4390-93CA-2183C7DC2F57}" srcId="{0C261E99-9B4A-40CC-A2B0-AF062038921A}" destId="{103C7C95-DCED-4240-97B7-03D76235160D}" srcOrd="0" destOrd="0" parTransId="{39FD8ACF-2D31-4188-944A-F99B54829DE4}" sibTransId="{BB8F7E10-1651-47EB-BB3F-0E9A369BAA9B}"/>
    <dgm:cxn modelId="{718AFBF2-5D10-46A8-8D5F-C9BD8A49D5C0}" srcId="{0C261E99-9B4A-40CC-A2B0-AF062038921A}" destId="{EF534241-93BE-4B04-92EC-702F0759A85F}" srcOrd="1" destOrd="0" parTransId="{735CF7AD-1F03-4114-856D-281451A389C6}" sibTransId="{E98CB16F-2176-4F61-8D95-483F074C759C}"/>
    <dgm:cxn modelId="{B019E528-6648-471E-BCD3-43E6F3D0D104}" type="presParOf" srcId="{02EA55FD-7EE7-4ED0-BCCE-D97D3008A920}" destId="{035B6813-D5C4-49BA-AB2A-38C1A70140D3}" srcOrd="0" destOrd="0" presId="urn:microsoft.com/office/officeart/2005/8/layout/process1"/>
    <dgm:cxn modelId="{AFA5C099-E5A9-4B70-81F0-AE0542F2733B}" type="presParOf" srcId="{02EA55FD-7EE7-4ED0-BCCE-D97D3008A920}" destId="{B6D008EC-7DB7-41FE-A4BB-F04FB2E0FE7A}" srcOrd="1" destOrd="0" presId="urn:microsoft.com/office/officeart/2005/8/layout/process1"/>
    <dgm:cxn modelId="{659C37C5-5F51-4BCD-A082-A6AD3FE7D9DA}" type="presParOf" srcId="{B6D008EC-7DB7-41FE-A4BB-F04FB2E0FE7A}" destId="{A52A6DA5-855F-47FE-AD60-F028EB3D1B77}" srcOrd="0" destOrd="0" presId="urn:microsoft.com/office/officeart/2005/8/layout/process1"/>
    <dgm:cxn modelId="{F3D0F94C-16BC-4159-85A7-6B935C666F8C}" type="presParOf" srcId="{02EA55FD-7EE7-4ED0-BCCE-D97D3008A920}" destId="{532692F9-EB7D-4755-824E-485006079F8E}" srcOrd="2" destOrd="0" presId="urn:microsoft.com/office/officeart/2005/8/layout/process1"/>
    <dgm:cxn modelId="{B5DAE6FB-F65D-4978-8BFC-467A18D54190}" type="presParOf" srcId="{02EA55FD-7EE7-4ED0-BCCE-D97D3008A920}" destId="{C64D87BF-5924-4945-A0CC-93526285D132}" srcOrd="3" destOrd="0" presId="urn:microsoft.com/office/officeart/2005/8/layout/process1"/>
    <dgm:cxn modelId="{00B89B50-C14A-4AA1-95F4-CA370A39EDCC}" type="presParOf" srcId="{C64D87BF-5924-4945-A0CC-93526285D132}" destId="{123C6FB2-FD3C-41EC-A75C-DB584195AC48}" srcOrd="0" destOrd="0" presId="urn:microsoft.com/office/officeart/2005/8/layout/process1"/>
    <dgm:cxn modelId="{8AE134A0-90C9-4BFA-B882-109BD8964379}" type="presParOf" srcId="{02EA55FD-7EE7-4ED0-BCCE-D97D3008A920}" destId="{A0A301ED-D1F0-4A9F-8B51-CD523924BDC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53B371-FBF3-42D3-A2A6-2BC82F0E08A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3132EB0-7F72-4B86-B840-69086459BBEB}">
      <dgm:prSet phldrT="[Texto]"/>
      <dgm:spPr/>
      <dgm:t>
        <a:bodyPr/>
        <a:lstStyle/>
        <a:p>
          <a:r>
            <a:rPr lang="pt-BR" b="1" dirty="0" err="1"/>
            <a:t>Pontotel</a:t>
          </a:r>
          <a:endParaRPr lang="pt-BR" b="1" dirty="0"/>
        </a:p>
      </dgm:t>
    </dgm:pt>
    <dgm:pt modelId="{CF7F15F4-2F99-43BC-A784-2F03DB4E3031}" type="parTrans" cxnId="{46AA7B70-D63F-435E-9C15-3762DEA51AE6}">
      <dgm:prSet/>
      <dgm:spPr/>
      <dgm:t>
        <a:bodyPr/>
        <a:lstStyle/>
        <a:p>
          <a:endParaRPr lang="pt-BR"/>
        </a:p>
      </dgm:t>
    </dgm:pt>
    <dgm:pt modelId="{768270AF-6D16-4009-861D-1A9ED738745C}" type="sibTrans" cxnId="{46AA7B70-D63F-435E-9C15-3762DEA51AE6}">
      <dgm:prSet/>
      <dgm:spPr/>
      <dgm:t>
        <a:bodyPr/>
        <a:lstStyle/>
        <a:p>
          <a:endParaRPr lang="pt-BR"/>
        </a:p>
      </dgm:t>
    </dgm:pt>
    <dgm:pt modelId="{99A09171-F396-4AAF-8D43-542CC968CB65}">
      <dgm:prSet phldrT="[Texto]"/>
      <dgm:spPr/>
      <dgm:t>
        <a:bodyPr/>
        <a:lstStyle/>
        <a:p>
          <a:r>
            <a:rPr lang="pt-BR" b="1" dirty="0" err="1"/>
            <a:t>Control</a:t>
          </a:r>
          <a:r>
            <a:rPr lang="pt-BR" b="1" dirty="0"/>
            <a:t> ID</a:t>
          </a:r>
        </a:p>
      </dgm:t>
    </dgm:pt>
    <dgm:pt modelId="{9E0CEE70-9D0E-4B91-8514-F30B55BD2A7C}" type="parTrans" cxnId="{08AFB57E-E3A0-4861-8217-2493E7E5A28C}">
      <dgm:prSet/>
      <dgm:spPr/>
      <dgm:t>
        <a:bodyPr/>
        <a:lstStyle/>
        <a:p>
          <a:endParaRPr lang="pt-BR"/>
        </a:p>
      </dgm:t>
    </dgm:pt>
    <dgm:pt modelId="{96261684-CAC2-4B9B-A91D-4EE846468058}" type="sibTrans" cxnId="{08AFB57E-E3A0-4861-8217-2493E7E5A28C}">
      <dgm:prSet/>
      <dgm:spPr/>
      <dgm:t>
        <a:bodyPr/>
        <a:lstStyle/>
        <a:p>
          <a:endParaRPr lang="pt-BR"/>
        </a:p>
      </dgm:t>
    </dgm:pt>
    <dgm:pt modelId="{020BFBED-77AB-4EA8-BE31-752D2D834259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Fornecimento de hardware</a:t>
          </a:r>
        </a:p>
      </dgm:t>
    </dgm:pt>
    <dgm:pt modelId="{20C497F0-C285-4A4F-8443-88E11FC0E3F8}" type="parTrans" cxnId="{3A9F83E7-FAF5-41EC-BD40-2DBCD6A2D9B0}">
      <dgm:prSet/>
      <dgm:spPr/>
      <dgm:t>
        <a:bodyPr/>
        <a:lstStyle/>
        <a:p>
          <a:endParaRPr lang="pt-BR"/>
        </a:p>
      </dgm:t>
    </dgm:pt>
    <dgm:pt modelId="{DA2AE99A-F969-4EE9-8C18-B5E44656DB41}" type="sibTrans" cxnId="{3A9F83E7-FAF5-41EC-BD40-2DBCD6A2D9B0}">
      <dgm:prSet/>
      <dgm:spPr/>
      <dgm:t>
        <a:bodyPr/>
        <a:lstStyle/>
        <a:p>
          <a:endParaRPr lang="pt-BR"/>
        </a:p>
      </dgm:t>
    </dgm:pt>
    <dgm:pt modelId="{90BB5F2A-5C42-419F-A5DC-179A540104F1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Bem apresentado</a:t>
          </a:r>
        </a:p>
      </dgm:t>
    </dgm:pt>
    <dgm:pt modelId="{43AE5FF1-4BB7-42CB-8D60-61FD49A629A7}" type="parTrans" cxnId="{F7F20048-1B91-4C8C-8881-287D3CE483A9}">
      <dgm:prSet/>
      <dgm:spPr/>
      <dgm:t>
        <a:bodyPr/>
        <a:lstStyle/>
        <a:p>
          <a:endParaRPr lang="pt-BR"/>
        </a:p>
      </dgm:t>
    </dgm:pt>
    <dgm:pt modelId="{5920DE0B-0846-49A4-B28F-164A79976311}" type="sibTrans" cxnId="{F7F20048-1B91-4C8C-8881-287D3CE483A9}">
      <dgm:prSet/>
      <dgm:spPr/>
      <dgm:t>
        <a:bodyPr/>
        <a:lstStyle/>
        <a:p>
          <a:endParaRPr lang="pt-BR"/>
        </a:p>
      </dgm:t>
    </dgm:pt>
    <dgm:pt modelId="{C229A9F7-5CEB-4380-A89E-A6DB71E0C77A}">
      <dgm:prSet phldrT="[Texto]"/>
      <dgm:spPr/>
      <dgm:t>
        <a:bodyPr/>
        <a:lstStyle/>
        <a:p>
          <a:r>
            <a:rPr lang="pt-BR" b="1" dirty="0" err="1"/>
            <a:t>MyWork</a:t>
          </a:r>
          <a:endParaRPr lang="pt-BR" b="1" dirty="0"/>
        </a:p>
      </dgm:t>
    </dgm:pt>
    <dgm:pt modelId="{4636B91F-F0A3-4979-81D7-2E26DEBD654A}" type="sibTrans" cxnId="{69B0E735-A99D-445D-9475-57898AEABF61}">
      <dgm:prSet/>
      <dgm:spPr/>
      <dgm:t>
        <a:bodyPr/>
        <a:lstStyle/>
        <a:p>
          <a:endParaRPr lang="pt-BR"/>
        </a:p>
      </dgm:t>
    </dgm:pt>
    <dgm:pt modelId="{FF6548E7-A706-479D-9F94-CFD7AAB3E45B}" type="parTrans" cxnId="{69B0E735-A99D-445D-9475-57898AEABF61}">
      <dgm:prSet/>
      <dgm:spPr/>
      <dgm:t>
        <a:bodyPr/>
        <a:lstStyle/>
        <a:p>
          <a:endParaRPr lang="pt-BR"/>
        </a:p>
      </dgm:t>
    </dgm:pt>
    <dgm:pt modelId="{833D2437-8300-49FD-AF37-295DA352A237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Interface agradável</a:t>
          </a:r>
        </a:p>
      </dgm:t>
    </dgm:pt>
    <dgm:pt modelId="{C8504D55-A63A-40EC-AADE-FD77AC23C8F0}" type="sibTrans" cxnId="{506628E9-DC0A-4D46-9502-CA986329F3B4}">
      <dgm:prSet/>
      <dgm:spPr/>
      <dgm:t>
        <a:bodyPr/>
        <a:lstStyle/>
        <a:p>
          <a:endParaRPr lang="pt-BR"/>
        </a:p>
      </dgm:t>
    </dgm:pt>
    <dgm:pt modelId="{00A77D16-0EB5-4215-949D-24AC60EFC234}" type="parTrans" cxnId="{506628E9-DC0A-4D46-9502-CA986329F3B4}">
      <dgm:prSet/>
      <dgm:spPr/>
      <dgm:t>
        <a:bodyPr/>
        <a:lstStyle/>
        <a:p>
          <a:endParaRPr lang="pt-BR"/>
        </a:p>
      </dgm:t>
    </dgm:pt>
    <dgm:pt modelId="{C786227F-FDEC-4EF1-A3AE-2E353A9015ED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Diversas ferramentas de registro</a:t>
          </a:r>
        </a:p>
      </dgm:t>
    </dgm:pt>
    <dgm:pt modelId="{D0CE635B-12C5-4CAA-AC9F-678DD95D72E7}" type="parTrans" cxnId="{9BBEB9B5-3031-49FB-8F7A-EF0E02A05BE0}">
      <dgm:prSet/>
      <dgm:spPr/>
      <dgm:t>
        <a:bodyPr/>
        <a:lstStyle/>
        <a:p>
          <a:endParaRPr lang="pt-BR"/>
        </a:p>
      </dgm:t>
    </dgm:pt>
    <dgm:pt modelId="{088D9EAD-5299-4AFC-8FF9-FEF66E721801}" type="sibTrans" cxnId="{9BBEB9B5-3031-49FB-8F7A-EF0E02A05BE0}">
      <dgm:prSet/>
      <dgm:spPr/>
      <dgm:t>
        <a:bodyPr/>
        <a:lstStyle/>
        <a:p>
          <a:endParaRPr lang="pt-BR"/>
        </a:p>
      </dgm:t>
    </dgm:pt>
    <dgm:pt modelId="{F345526D-9F18-46E7-A3DE-3C4AD6372D2C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Calculadora de salários</a:t>
          </a:r>
        </a:p>
      </dgm:t>
    </dgm:pt>
    <dgm:pt modelId="{1026B0BB-EAD0-43D3-A97E-C721D6D41678}" type="parTrans" cxnId="{44F05FBB-E76E-4975-8736-86BD1199FA9F}">
      <dgm:prSet/>
      <dgm:spPr/>
      <dgm:t>
        <a:bodyPr/>
        <a:lstStyle/>
        <a:p>
          <a:endParaRPr lang="pt-BR"/>
        </a:p>
      </dgm:t>
    </dgm:pt>
    <dgm:pt modelId="{FEFE9C9C-5C49-46CA-88D9-9A8F7C0B21D5}" type="sibTrans" cxnId="{44F05FBB-E76E-4975-8736-86BD1199FA9F}">
      <dgm:prSet/>
      <dgm:spPr/>
      <dgm:t>
        <a:bodyPr/>
        <a:lstStyle/>
        <a:p>
          <a:endParaRPr lang="pt-BR"/>
        </a:p>
      </dgm:t>
    </dgm:pt>
    <dgm:pt modelId="{C61C2D99-9C72-4AB2-8DBC-E18FD94FE533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Gerador de relatórios</a:t>
          </a:r>
        </a:p>
      </dgm:t>
    </dgm:pt>
    <dgm:pt modelId="{6993AF60-A001-4906-B368-2EDE52E555AC}" type="parTrans" cxnId="{3FB2F2D5-C008-4F95-B956-4039FA24C8B9}">
      <dgm:prSet/>
      <dgm:spPr/>
      <dgm:t>
        <a:bodyPr/>
        <a:lstStyle/>
        <a:p>
          <a:endParaRPr lang="pt-BR"/>
        </a:p>
      </dgm:t>
    </dgm:pt>
    <dgm:pt modelId="{B3F3782E-F0B6-4B3F-9082-B75CC9F1F2CB}" type="sibTrans" cxnId="{3FB2F2D5-C008-4F95-B956-4039FA24C8B9}">
      <dgm:prSet/>
      <dgm:spPr/>
      <dgm:t>
        <a:bodyPr/>
        <a:lstStyle/>
        <a:p>
          <a:endParaRPr lang="pt-BR"/>
        </a:p>
      </dgm:t>
    </dgm:pt>
    <dgm:pt modelId="{B2F3E034-1A84-4A47-92FE-AC66A68C6310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Boa apresentação</a:t>
          </a:r>
        </a:p>
      </dgm:t>
    </dgm:pt>
    <dgm:pt modelId="{0B21636B-8890-4095-9BB4-D2B2E002D31B}" type="parTrans" cxnId="{0B28ABDF-DEFD-4D52-8345-E6F8E89163EE}">
      <dgm:prSet/>
      <dgm:spPr/>
      <dgm:t>
        <a:bodyPr/>
        <a:lstStyle/>
        <a:p>
          <a:endParaRPr lang="pt-BR"/>
        </a:p>
      </dgm:t>
    </dgm:pt>
    <dgm:pt modelId="{FE5CB9F3-98AD-456C-829F-0BADB464C7FC}" type="sibTrans" cxnId="{0B28ABDF-DEFD-4D52-8345-E6F8E89163EE}">
      <dgm:prSet/>
      <dgm:spPr/>
      <dgm:t>
        <a:bodyPr/>
        <a:lstStyle/>
        <a:p>
          <a:endParaRPr lang="pt-BR"/>
        </a:p>
      </dgm:t>
    </dgm:pt>
    <dgm:pt modelId="{991AC1DD-093C-40E6-917B-824E8EC37D0A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Relatos de travamento</a:t>
          </a:r>
        </a:p>
      </dgm:t>
    </dgm:pt>
    <dgm:pt modelId="{28C14C3A-965D-48D4-BBD8-E649541C4294}" type="parTrans" cxnId="{CF7F631F-AB81-4FF7-8264-24CD370EA35C}">
      <dgm:prSet/>
      <dgm:spPr/>
      <dgm:t>
        <a:bodyPr/>
        <a:lstStyle/>
        <a:p>
          <a:endParaRPr lang="pt-BR"/>
        </a:p>
      </dgm:t>
    </dgm:pt>
    <dgm:pt modelId="{1F832AD3-472D-48B8-B728-ACDF7758AA02}" type="sibTrans" cxnId="{CF7F631F-AB81-4FF7-8264-24CD370EA35C}">
      <dgm:prSet/>
      <dgm:spPr/>
      <dgm:t>
        <a:bodyPr/>
        <a:lstStyle/>
        <a:p>
          <a:endParaRPr lang="pt-BR"/>
        </a:p>
      </dgm:t>
    </dgm:pt>
    <dgm:pt modelId="{307892B7-67FA-4D58-B918-5E4E3FAA971F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Demora em suporte humano</a:t>
          </a:r>
        </a:p>
      </dgm:t>
    </dgm:pt>
    <dgm:pt modelId="{4B8D9A2B-522C-4F8F-904A-A40387F4DB3E}" type="parTrans" cxnId="{DCD6FCA1-21A9-45AA-A4D3-E9424392D88F}">
      <dgm:prSet/>
      <dgm:spPr/>
      <dgm:t>
        <a:bodyPr/>
        <a:lstStyle/>
        <a:p>
          <a:endParaRPr lang="pt-BR"/>
        </a:p>
      </dgm:t>
    </dgm:pt>
    <dgm:pt modelId="{8977866C-9A01-480B-BED6-EFB221E0C73F}" type="sibTrans" cxnId="{DCD6FCA1-21A9-45AA-A4D3-E9424392D88F}">
      <dgm:prSet/>
      <dgm:spPr/>
      <dgm:t>
        <a:bodyPr/>
        <a:lstStyle/>
        <a:p>
          <a:endParaRPr lang="pt-BR"/>
        </a:p>
      </dgm:t>
    </dgm:pt>
    <dgm:pt modelId="{D40491FD-CD04-494C-B5EF-7528A6BA7DAE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Gerador de gráficos e estatísticas</a:t>
          </a:r>
        </a:p>
      </dgm:t>
    </dgm:pt>
    <dgm:pt modelId="{68E074A6-09FC-41F3-B37A-5FB6E35FEC63}" type="parTrans" cxnId="{B2A9B2C6-1F34-403B-8550-C2CA917EEC20}">
      <dgm:prSet/>
      <dgm:spPr/>
      <dgm:t>
        <a:bodyPr/>
        <a:lstStyle/>
        <a:p>
          <a:endParaRPr lang="pt-BR"/>
        </a:p>
      </dgm:t>
    </dgm:pt>
    <dgm:pt modelId="{5379DC82-2E19-4C90-A71D-1A04FF18C2F4}" type="sibTrans" cxnId="{B2A9B2C6-1F34-403B-8550-C2CA917EEC20}">
      <dgm:prSet/>
      <dgm:spPr/>
      <dgm:t>
        <a:bodyPr/>
        <a:lstStyle/>
        <a:p>
          <a:endParaRPr lang="pt-BR"/>
        </a:p>
      </dgm:t>
    </dgm:pt>
    <dgm:pt modelId="{5E16001B-8A64-4048-AE52-C6CF8236D1EE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Sistema de nuvem</a:t>
          </a:r>
        </a:p>
      </dgm:t>
    </dgm:pt>
    <dgm:pt modelId="{84968DAF-8AA4-44F5-AC38-D5F3E0D981F9}" type="parTrans" cxnId="{38F95C33-0617-435C-87BB-F9A80DCD6499}">
      <dgm:prSet/>
      <dgm:spPr/>
      <dgm:t>
        <a:bodyPr/>
        <a:lstStyle/>
        <a:p>
          <a:endParaRPr lang="pt-BR"/>
        </a:p>
      </dgm:t>
    </dgm:pt>
    <dgm:pt modelId="{76952DB1-3CC7-4CE5-884B-41394C1A2B72}" type="sibTrans" cxnId="{38F95C33-0617-435C-87BB-F9A80DCD6499}">
      <dgm:prSet/>
      <dgm:spPr/>
      <dgm:t>
        <a:bodyPr/>
        <a:lstStyle/>
        <a:p>
          <a:endParaRPr lang="pt-BR"/>
        </a:p>
      </dgm:t>
    </dgm:pt>
    <dgm:pt modelId="{68053FA0-C768-491F-90C8-26FAA2F26D6E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Boa customização de jornadas de trabalho</a:t>
          </a:r>
        </a:p>
      </dgm:t>
    </dgm:pt>
    <dgm:pt modelId="{B563B278-F910-4A3E-A890-B5916774C334}" type="parTrans" cxnId="{710A7F7B-E69C-4232-BD68-227A59016BFB}">
      <dgm:prSet/>
      <dgm:spPr/>
      <dgm:t>
        <a:bodyPr/>
        <a:lstStyle/>
        <a:p>
          <a:endParaRPr lang="pt-BR"/>
        </a:p>
      </dgm:t>
    </dgm:pt>
    <dgm:pt modelId="{B480956A-7D93-402B-A481-5386193F8BD6}" type="sibTrans" cxnId="{710A7F7B-E69C-4232-BD68-227A59016BFB}">
      <dgm:prSet/>
      <dgm:spPr/>
      <dgm:t>
        <a:bodyPr/>
        <a:lstStyle/>
        <a:p>
          <a:endParaRPr lang="pt-BR"/>
        </a:p>
      </dgm:t>
    </dgm:pt>
    <dgm:pt modelId="{6B6FDBFC-44D0-4B16-B4D1-5A7794D6F28E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Alto custo devido ao hardware necessário</a:t>
          </a:r>
        </a:p>
      </dgm:t>
    </dgm:pt>
    <dgm:pt modelId="{21282104-919B-4023-B1CE-4162E5A87CD5}" type="parTrans" cxnId="{63BCAEC6-922C-4CC0-A2CD-C1CA97837F64}">
      <dgm:prSet/>
      <dgm:spPr/>
      <dgm:t>
        <a:bodyPr/>
        <a:lstStyle/>
        <a:p>
          <a:endParaRPr lang="pt-BR"/>
        </a:p>
      </dgm:t>
    </dgm:pt>
    <dgm:pt modelId="{1A73ECD8-ECD3-4E5D-944B-44A3D2CA8E8A}" type="sibTrans" cxnId="{63BCAEC6-922C-4CC0-A2CD-C1CA97837F64}">
      <dgm:prSet/>
      <dgm:spPr/>
      <dgm:t>
        <a:bodyPr/>
        <a:lstStyle/>
        <a:p>
          <a:endParaRPr lang="pt-BR"/>
        </a:p>
      </dgm:t>
    </dgm:pt>
    <dgm:pt modelId="{E9DD4593-80F2-4B74-9F59-A1250E7D5D87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Plataforma complicada de usar</a:t>
          </a:r>
        </a:p>
      </dgm:t>
    </dgm:pt>
    <dgm:pt modelId="{7865E817-7B6C-4F62-B050-6CDAFEC83B56}" type="parTrans" cxnId="{74588A01-77E6-49A4-9415-241AA03AD571}">
      <dgm:prSet/>
      <dgm:spPr/>
      <dgm:t>
        <a:bodyPr/>
        <a:lstStyle/>
        <a:p>
          <a:endParaRPr lang="pt-BR"/>
        </a:p>
      </dgm:t>
    </dgm:pt>
    <dgm:pt modelId="{548B8EBD-D8E8-4E65-8D02-F10F3A6B16AE}" type="sibTrans" cxnId="{74588A01-77E6-49A4-9415-241AA03AD571}">
      <dgm:prSet/>
      <dgm:spPr/>
      <dgm:t>
        <a:bodyPr/>
        <a:lstStyle/>
        <a:p>
          <a:endParaRPr lang="pt-BR"/>
        </a:p>
      </dgm:t>
    </dgm:pt>
    <dgm:pt modelId="{2093489C-7139-46F7-927F-58DE7456CF0A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Apresentação confusa</a:t>
          </a:r>
        </a:p>
      </dgm:t>
    </dgm:pt>
    <dgm:pt modelId="{ED3F5C07-7356-43C3-A851-AAD35122C924}" type="parTrans" cxnId="{736C3537-F7A7-47FE-BA68-2F81064606E5}">
      <dgm:prSet/>
      <dgm:spPr/>
      <dgm:t>
        <a:bodyPr/>
        <a:lstStyle/>
        <a:p>
          <a:endParaRPr lang="pt-BR"/>
        </a:p>
      </dgm:t>
    </dgm:pt>
    <dgm:pt modelId="{88855041-D514-4831-BF6B-350DDA3CAC89}" type="sibTrans" cxnId="{736C3537-F7A7-47FE-BA68-2F81064606E5}">
      <dgm:prSet/>
      <dgm:spPr/>
      <dgm:t>
        <a:bodyPr/>
        <a:lstStyle/>
        <a:p>
          <a:endParaRPr lang="pt-BR"/>
        </a:p>
      </dgm:t>
    </dgm:pt>
    <dgm:pt modelId="{49EB1379-100B-49AB-B67F-58BBDA3958AA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Baixa flexibilidade na customização de jornadas de trabalho</a:t>
          </a:r>
        </a:p>
      </dgm:t>
    </dgm:pt>
    <dgm:pt modelId="{CF424113-B9BA-4874-80F8-384567C4E65B}" type="parTrans" cxnId="{50470A7F-9F85-4047-8641-E83071C3236B}">
      <dgm:prSet/>
      <dgm:spPr/>
      <dgm:t>
        <a:bodyPr/>
        <a:lstStyle/>
        <a:p>
          <a:endParaRPr lang="pt-BR"/>
        </a:p>
      </dgm:t>
    </dgm:pt>
    <dgm:pt modelId="{059C4540-3E61-499B-BCA2-5247499BC407}" type="sibTrans" cxnId="{50470A7F-9F85-4047-8641-E83071C3236B}">
      <dgm:prSet/>
      <dgm:spPr/>
      <dgm:t>
        <a:bodyPr/>
        <a:lstStyle/>
        <a:p>
          <a:endParaRPr lang="pt-BR"/>
        </a:p>
      </dgm:t>
    </dgm:pt>
    <dgm:pt modelId="{025D748A-686B-40F6-9DBA-C6DD80957AA7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Muito organizado e fácil de usar</a:t>
          </a:r>
        </a:p>
      </dgm:t>
    </dgm:pt>
    <dgm:pt modelId="{40153E40-3D7F-4E27-BF1E-B5E70D00AC6F}" type="parTrans" cxnId="{5DEF0357-D4AE-4E07-842A-0689E5E06837}">
      <dgm:prSet/>
      <dgm:spPr/>
      <dgm:t>
        <a:bodyPr/>
        <a:lstStyle/>
        <a:p>
          <a:endParaRPr lang="pt-BR"/>
        </a:p>
      </dgm:t>
    </dgm:pt>
    <dgm:pt modelId="{892C30B5-B696-4119-B7E9-98F2290C3FE6}" type="sibTrans" cxnId="{5DEF0357-D4AE-4E07-842A-0689E5E06837}">
      <dgm:prSet/>
      <dgm:spPr/>
      <dgm:t>
        <a:bodyPr/>
        <a:lstStyle/>
        <a:p>
          <a:endParaRPr lang="pt-BR"/>
        </a:p>
      </dgm:t>
    </dgm:pt>
    <dgm:pt modelId="{2555BA45-60F4-476F-8854-138FAA552DF2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Diversas ferramentas de registro</a:t>
          </a:r>
        </a:p>
      </dgm:t>
    </dgm:pt>
    <dgm:pt modelId="{24539F96-FE3E-48CB-9A16-24AF553246B8}" type="parTrans" cxnId="{E49DE54A-5DE1-4BFC-801E-BFEDDF047116}">
      <dgm:prSet/>
      <dgm:spPr/>
      <dgm:t>
        <a:bodyPr/>
        <a:lstStyle/>
        <a:p>
          <a:endParaRPr lang="pt-BR"/>
        </a:p>
      </dgm:t>
    </dgm:pt>
    <dgm:pt modelId="{EADA7EF1-254E-4852-9394-546A4E4C9E05}" type="sibTrans" cxnId="{E49DE54A-5DE1-4BFC-801E-BFEDDF047116}">
      <dgm:prSet/>
      <dgm:spPr/>
      <dgm:t>
        <a:bodyPr/>
        <a:lstStyle/>
        <a:p>
          <a:endParaRPr lang="pt-BR"/>
        </a:p>
      </dgm:t>
    </dgm:pt>
    <dgm:pt modelId="{12DE27B6-3BBE-4E23-835D-74941F5B5C28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Organiza os dados com elementos visuais fáceis de visualizar</a:t>
          </a:r>
        </a:p>
      </dgm:t>
    </dgm:pt>
    <dgm:pt modelId="{C6B0AC9E-C0F1-43C5-9675-B653A74226F9}" type="parTrans" cxnId="{F007E577-0B18-45C9-BF79-A8855F7A8210}">
      <dgm:prSet/>
      <dgm:spPr/>
      <dgm:t>
        <a:bodyPr/>
        <a:lstStyle/>
        <a:p>
          <a:endParaRPr lang="pt-BR"/>
        </a:p>
      </dgm:t>
    </dgm:pt>
    <dgm:pt modelId="{2276CD14-8497-4FCB-82EC-84D468FA2D8B}" type="sibTrans" cxnId="{F007E577-0B18-45C9-BF79-A8855F7A8210}">
      <dgm:prSet/>
      <dgm:spPr/>
      <dgm:t>
        <a:bodyPr/>
        <a:lstStyle/>
        <a:p>
          <a:endParaRPr lang="pt-BR"/>
        </a:p>
      </dgm:t>
    </dgm:pt>
    <dgm:pt modelId="{CCC4A54B-BB2A-4DBA-AC7A-DD3B13F54A7E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Tem uma função extra de calendário</a:t>
          </a:r>
        </a:p>
      </dgm:t>
    </dgm:pt>
    <dgm:pt modelId="{B243E115-79F8-4A5F-AFCC-245C80F35699}" type="parTrans" cxnId="{47DD0833-65C6-4451-9777-EBDF04A31B8B}">
      <dgm:prSet/>
      <dgm:spPr/>
      <dgm:t>
        <a:bodyPr/>
        <a:lstStyle/>
        <a:p>
          <a:endParaRPr lang="pt-BR"/>
        </a:p>
      </dgm:t>
    </dgm:pt>
    <dgm:pt modelId="{0D1F5CAC-6966-4067-85F0-C5A5E4362CA9}" type="sibTrans" cxnId="{47DD0833-65C6-4451-9777-EBDF04A31B8B}">
      <dgm:prSet/>
      <dgm:spPr/>
      <dgm:t>
        <a:bodyPr/>
        <a:lstStyle/>
        <a:p>
          <a:endParaRPr lang="pt-BR"/>
        </a:p>
      </dgm:t>
    </dgm:pt>
    <dgm:pt modelId="{A2FF8B18-22EB-4395-9EE3-D7FF59400A72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É limitado ao contexto empresarial</a:t>
          </a:r>
        </a:p>
      </dgm:t>
    </dgm:pt>
    <dgm:pt modelId="{9FCC0C66-3234-4A00-86D2-FFF8623A4309}" type="parTrans" cxnId="{D5BACEF6-584D-48A5-9AD0-A5BF7DAD0F98}">
      <dgm:prSet/>
      <dgm:spPr/>
      <dgm:t>
        <a:bodyPr/>
        <a:lstStyle/>
        <a:p>
          <a:endParaRPr lang="pt-BR"/>
        </a:p>
      </dgm:t>
    </dgm:pt>
    <dgm:pt modelId="{256A3211-80B0-45D6-867D-FFBD6D69C644}" type="sibTrans" cxnId="{D5BACEF6-584D-48A5-9AD0-A5BF7DAD0F98}">
      <dgm:prSet/>
      <dgm:spPr/>
      <dgm:t>
        <a:bodyPr/>
        <a:lstStyle/>
        <a:p>
          <a:endParaRPr lang="pt-BR"/>
        </a:p>
      </dgm:t>
    </dgm:pt>
    <dgm:pt modelId="{58AC17DA-A351-491D-BE22-FADD7D1D6C0E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Relatos de falha nas ferramentas</a:t>
          </a:r>
        </a:p>
      </dgm:t>
    </dgm:pt>
    <dgm:pt modelId="{C7E17BAB-3B1A-471C-8194-6BF5440300D6}" type="parTrans" cxnId="{4E2A4FF7-D091-4D66-A689-50B2BF749CDC}">
      <dgm:prSet/>
      <dgm:spPr/>
      <dgm:t>
        <a:bodyPr/>
        <a:lstStyle/>
        <a:p>
          <a:endParaRPr lang="pt-BR"/>
        </a:p>
      </dgm:t>
    </dgm:pt>
    <dgm:pt modelId="{61DEE0CE-7435-4D9D-A1BB-C2C286973BF4}" type="sibTrans" cxnId="{4E2A4FF7-D091-4D66-A689-50B2BF749CDC}">
      <dgm:prSet/>
      <dgm:spPr/>
      <dgm:t>
        <a:bodyPr/>
        <a:lstStyle/>
        <a:p>
          <a:endParaRPr lang="pt-BR"/>
        </a:p>
      </dgm:t>
    </dgm:pt>
    <dgm:pt modelId="{A9FB8ED2-3EC1-4006-AB83-EECB2BC3EA83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>
              <a:solidFill>
                <a:schemeClr val="accent4"/>
              </a:solidFill>
            </a:rPr>
            <a:t>Registra o histórico de registros em uma linha do tempo</a:t>
          </a:r>
        </a:p>
      </dgm:t>
    </dgm:pt>
    <dgm:pt modelId="{A07527E0-72BD-49BA-A354-351E05B4E5A4}" type="parTrans" cxnId="{25977E9C-654B-4DCE-A9E6-28B7D5E13019}">
      <dgm:prSet/>
      <dgm:spPr/>
      <dgm:t>
        <a:bodyPr/>
        <a:lstStyle/>
        <a:p>
          <a:endParaRPr lang="pt-BR"/>
        </a:p>
      </dgm:t>
    </dgm:pt>
    <dgm:pt modelId="{0AE83A59-CB39-4D86-81EB-7F9A24316906}" type="sibTrans" cxnId="{25977E9C-654B-4DCE-A9E6-28B7D5E13019}">
      <dgm:prSet/>
      <dgm:spPr/>
      <dgm:t>
        <a:bodyPr/>
        <a:lstStyle/>
        <a:p>
          <a:endParaRPr lang="pt-BR"/>
        </a:p>
      </dgm:t>
    </dgm:pt>
    <dgm:pt modelId="{869940A4-B383-4B66-B5CB-1848031026A4}" type="pres">
      <dgm:prSet presAssocID="{CC53B371-FBF3-42D3-A2A6-2BC82F0E08A9}" presName="Name0" presStyleCnt="0">
        <dgm:presLayoutVars>
          <dgm:dir/>
          <dgm:animLvl val="lvl"/>
          <dgm:resizeHandles val="exact"/>
        </dgm:presLayoutVars>
      </dgm:prSet>
      <dgm:spPr/>
    </dgm:pt>
    <dgm:pt modelId="{3447A8AD-DA6D-4A0C-9322-8A186D763806}" type="pres">
      <dgm:prSet presAssocID="{03132EB0-7F72-4B86-B840-69086459BBEB}" presName="composite" presStyleCnt="0"/>
      <dgm:spPr/>
    </dgm:pt>
    <dgm:pt modelId="{01B60BD0-91A9-4759-AC3D-4B77CFD2C421}" type="pres">
      <dgm:prSet presAssocID="{03132EB0-7F72-4B86-B840-69086459BBEB}" presName="parTx" presStyleLbl="alignNode1" presStyleIdx="0" presStyleCnt="3" custLinFactNeighborX="-34198" custLinFactNeighborY="-52247">
        <dgm:presLayoutVars>
          <dgm:chMax val="0"/>
          <dgm:chPref val="0"/>
          <dgm:bulletEnabled val="1"/>
        </dgm:presLayoutVars>
      </dgm:prSet>
      <dgm:spPr/>
    </dgm:pt>
    <dgm:pt modelId="{971057C4-387D-4081-94FA-39E04B20D1AB}" type="pres">
      <dgm:prSet presAssocID="{03132EB0-7F72-4B86-B840-69086459BBEB}" presName="desTx" presStyleLbl="alignAccFollowNode1" presStyleIdx="0" presStyleCnt="3" custScaleY="100000" custLinFactNeighborX="1164" custLinFactNeighborY="26616">
        <dgm:presLayoutVars>
          <dgm:bulletEnabled val="1"/>
        </dgm:presLayoutVars>
      </dgm:prSet>
      <dgm:spPr/>
    </dgm:pt>
    <dgm:pt modelId="{8590C7EB-8E19-463B-B9B4-1D94D5E99376}" type="pres">
      <dgm:prSet presAssocID="{768270AF-6D16-4009-861D-1A9ED738745C}" presName="space" presStyleCnt="0"/>
      <dgm:spPr/>
    </dgm:pt>
    <dgm:pt modelId="{3152F24F-C9BA-418A-9F59-560F88823E08}" type="pres">
      <dgm:prSet presAssocID="{99A09171-F396-4AAF-8D43-542CC968CB65}" presName="composite" presStyleCnt="0"/>
      <dgm:spPr/>
    </dgm:pt>
    <dgm:pt modelId="{F130A10D-5E22-4211-A3E8-AD69724F4950}" type="pres">
      <dgm:prSet presAssocID="{99A09171-F396-4AAF-8D43-542CC968CB65}" presName="parTx" presStyleLbl="alignNode1" presStyleIdx="1" presStyleCnt="3" custLinFactNeighborX="0" custLinFactNeighborY="-48763">
        <dgm:presLayoutVars>
          <dgm:chMax val="0"/>
          <dgm:chPref val="0"/>
          <dgm:bulletEnabled val="1"/>
        </dgm:presLayoutVars>
      </dgm:prSet>
      <dgm:spPr/>
    </dgm:pt>
    <dgm:pt modelId="{1DC97F5F-53D5-40DA-8878-E5513E8ED4B1}" type="pres">
      <dgm:prSet presAssocID="{99A09171-F396-4AAF-8D43-542CC968CB65}" presName="desTx" presStyleLbl="alignAccFollowNode1" presStyleIdx="1" presStyleCnt="3" custScaleY="100000" custLinFactNeighborX="0" custLinFactNeighborY="26616">
        <dgm:presLayoutVars>
          <dgm:bulletEnabled val="1"/>
        </dgm:presLayoutVars>
      </dgm:prSet>
      <dgm:spPr/>
    </dgm:pt>
    <dgm:pt modelId="{884490CE-D528-44A9-9137-EFE5809EEDCE}" type="pres">
      <dgm:prSet presAssocID="{96261684-CAC2-4B9B-A91D-4EE846468058}" presName="space" presStyleCnt="0"/>
      <dgm:spPr/>
    </dgm:pt>
    <dgm:pt modelId="{18DB80AF-E726-42C5-B9B9-9392C162627F}" type="pres">
      <dgm:prSet presAssocID="{C229A9F7-5CEB-4380-A89E-A6DB71E0C77A}" presName="composite" presStyleCnt="0"/>
      <dgm:spPr/>
    </dgm:pt>
    <dgm:pt modelId="{AEDFE72C-711B-4513-9545-2056DDF07496}" type="pres">
      <dgm:prSet presAssocID="{C229A9F7-5CEB-4380-A89E-A6DB71E0C77A}" presName="parTx" presStyleLbl="alignNode1" presStyleIdx="2" presStyleCnt="3" custLinFactNeighborX="0" custLinFactNeighborY="-50010">
        <dgm:presLayoutVars>
          <dgm:chMax val="0"/>
          <dgm:chPref val="0"/>
          <dgm:bulletEnabled val="1"/>
        </dgm:presLayoutVars>
      </dgm:prSet>
      <dgm:spPr/>
    </dgm:pt>
    <dgm:pt modelId="{AEB57489-5CE5-491B-8CB2-011EB4DC8C31}" type="pres">
      <dgm:prSet presAssocID="{C229A9F7-5CEB-4380-A89E-A6DB71E0C77A}" presName="desTx" presStyleLbl="alignAccFollowNode1" presStyleIdx="2" presStyleCnt="3" custScaleY="100000" custLinFactNeighborX="-1900" custLinFactNeighborY="26616">
        <dgm:presLayoutVars>
          <dgm:bulletEnabled val="1"/>
        </dgm:presLayoutVars>
      </dgm:prSet>
      <dgm:spPr/>
    </dgm:pt>
  </dgm:ptLst>
  <dgm:cxnLst>
    <dgm:cxn modelId="{74588A01-77E6-49A4-9415-241AA03AD571}" srcId="{99A09171-F396-4AAF-8D43-542CC968CB65}" destId="{E9DD4593-80F2-4B74-9F59-A1250E7D5D87}" srcOrd="5" destOrd="0" parTransId="{7865E817-7B6C-4F62-B050-6CDAFEC83B56}" sibTransId="{548B8EBD-D8E8-4E65-8D02-F10F3A6B16AE}"/>
    <dgm:cxn modelId="{8A651018-EEFB-41CA-9106-5F1DDB34E5D9}" type="presOf" srcId="{E9DD4593-80F2-4B74-9F59-A1250E7D5D87}" destId="{1DC97F5F-53D5-40DA-8878-E5513E8ED4B1}" srcOrd="0" destOrd="5" presId="urn:microsoft.com/office/officeart/2005/8/layout/hList1"/>
    <dgm:cxn modelId="{DBBB0819-AC4A-4A04-BFB9-E91FA3E89F59}" type="presOf" srcId="{991AC1DD-093C-40E6-917B-824E8EC37D0A}" destId="{971057C4-387D-4081-94FA-39E04B20D1AB}" srcOrd="0" destOrd="7" presId="urn:microsoft.com/office/officeart/2005/8/layout/hList1"/>
    <dgm:cxn modelId="{B2351B1E-4339-4864-8C82-FA88B94EC58C}" type="presOf" srcId="{2555BA45-60F4-476F-8854-138FAA552DF2}" destId="{AEB57489-5CE5-491B-8CB2-011EB4DC8C31}" srcOrd="0" destOrd="2" presId="urn:microsoft.com/office/officeart/2005/8/layout/hList1"/>
    <dgm:cxn modelId="{CF7F631F-AB81-4FF7-8264-24CD370EA35C}" srcId="{03132EB0-7F72-4B86-B840-69086459BBEB}" destId="{991AC1DD-093C-40E6-917B-824E8EC37D0A}" srcOrd="7" destOrd="0" parTransId="{28C14C3A-965D-48D4-BBD8-E649541C4294}" sibTransId="{1F832AD3-472D-48B8-B728-ACDF7758AA02}"/>
    <dgm:cxn modelId="{399D6B2E-D280-4EEE-AC47-F6F2905EC5A9}" type="presOf" srcId="{6B6FDBFC-44D0-4B16-B4D1-5A7794D6F28E}" destId="{1DC97F5F-53D5-40DA-8878-E5513E8ED4B1}" srcOrd="0" destOrd="4" presId="urn:microsoft.com/office/officeart/2005/8/layout/hList1"/>
    <dgm:cxn modelId="{D5820F31-8A17-4024-A329-E1A846C35FCA}" type="presOf" srcId="{CCC4A54B-BB2A-4DBA-AC7A-DD3B13F54A7E}" destId="{AEB57489-5CE5-491B-8CB2-011EB4DC8C31}" srcOrd="0" destOrd="5" presId="urn:microsoft.com/office/officeart/2005/8/layout/hList1"/>
    <dgm:cxn modelId="{47DD0833-65C6-4451-9777-EBDF04A31B8B}" srcId="{C229A9F7-5CEB-4380-A89E-A6DB71E0C77A}" destId="{CCC4A54B-BB2A-4DBA-AC7A-DD3B13F54A7E}" srcOrd="5" destOrd="0" parTransId="{B243E115-79F8-4A5F-AFCC-245C80F35699}" sibTransId="{0D1F5CAC-6966-4067-85F0-C5A5E4362CA9}"/>
    <dgm:cxn modelId="{38F95C33-0617-435C-87BB-F9A80DCD6499}" srcId="{99A09171-F396-4AAF-8D43-542CC968CB65}" destId="{5E16001B-8A64-4048-AE52-C6CF8236D1EE}" srcOrd="2" destOrd="0" parTransId="{84968DAF-8AA4-44F5-AC38-D5F3E0D981F9}" sibTransId="{76952DB1-3CC7-4CE5-884B-41394C1A2B72}"/>
    <dgm:cxn modelId="{4AE2FE34-EADC-46C2-8974-0D0E5F21E323}" type="presOf" srcId="{90BB5F2A-5C42-419F-A5DC-179A540104F1}" destId="{AEB57489-5CE5-491B-8CB2-011EB4DC8C31}" srcOrd="0" destOrd="0" presId="urn:microsoft.com/office/officeart/2005/8/layout/hList1"/>
    <dgm:cxn modelId="{08550335-3AF2-4DE2-B922-DEA1F8BA184E}" type="presOf" srcId="{F345526D-9F18-46E7-A3DE-3C4AD6372D2C}" destId="{971057C4-387D-4081-94FA-39E04B20D1AB}" srcOrd="0" destOrd="3" presId="urn:microsoft.com/office/officeart/2005/8/layout/hList1"/>
    <dgm:cxn modelId="{69B0E735-A99D-445D-9475-57898AEABF61}" srcId="{CC53B371-FBF3-42D3-A2A6-2BC82F0E08A9}" destId="{C229A9F7-5CEB-4380-A89E-A6DB71E0C77A}" srcOrd="2" destOrd="0" parTransId="{FF6548E7-A706-479D-9F94-CFD7AAB3E45B}" sibTransId="{4636B91F-F0A3-4979-81D7-2E26DEBD654A}"/>
    <dgm:cxn modelId="{736C3537-F7A7-47FE-BA68-2F81064606E5}" srcId="{99A09171-F396-4AAF-8D43-542CC968CB65}" destId="{2093489C-7139-46F7-927F-58DE7456CF0A}" srcOrd="6" destOrd="0" parTransId="{ED3F5C07-7356-43C3-A851-AAD35122C924}" sibTransId="{88855041-D514-4831-BF6B-350DDA3CAC89}"/>
    <dgm:cxn modelId="{F7F20048-1B91-4C8C-8881-287D3CE483A9}" srcId="{C229A9F7-5CEB-4380-A89E-A6DB71E0C77A}" destId="{90BB5F2A-5C42-419F-A5DC-179A540104F1}" srcOrd="0" destOrd="0" parTransId="{43AE5FF1-4BB7-42CB-8D60-61FD49A629A7}" sibTransId="{5920DE0B-0846-49A4-B28F-164A79976311}"/>
    <dgm:cxn modelId="{3C0F7048-7987-4D96-BCA5-7F126CD06D05}" type="presOf" srcId="{5E16001B-8A64-4048-AE52-C6CF8236D1EE}" destId="{1DC97F5F-53D5-40DA-8878-E5513E8ED4B1}" srcOrd="0" destOrd="2" presId="urn:microsoft.com/office/officeart/2005/8/layout/hList1"/>
    <dgm:cxn modelId="{E49DE54A-5DE1-4BFC-801E-BFEDDF047116}" srcId="{C229A9F7-5CEB-4380-A89E-A6DB71E0C77A}" destId="{2555BA45-60F4-476F-8854-138FAA552DF2}" srcOrd="2" destOrd="0" parTransId="{24539F96-FE3E-48CB-9A16-24AF553246B8}" sibTransId="{EADA7EF1-254E-4852-9394-546A4E4C9E05}"/>
    <dgm:cxn modelId="{56F3526C-E8BA-4CAD-9BF4-2C5807D732B6}" type="presOf" srcId="{C229A9F7-5CEB-4380-A89E-A6DB71E0C77A}" destId="{AEDFE72C-711B-4513-9545-2056DDF07496}" srcOrd="0" destOrd="0" presId="urn:microsoft.com/office/officeart/2005/8/layout/hList1"/>
    <dgm:cxn modelId="{95741A4D-502F-4AF7-A562-60BE3A971F94}" type="presOf" srcId="{49EB1379-100B-49AB-B67F-58BBDA3958AA}" destId="{971057C4-387D-4081-94FA-39E04B20D1AB}" srcOrd="0" destOrd="5" presId="urn:microsoft.com/office/officeart/2005/8/layout/hList1"/>
    <dgm:cxn modelId="{6B15CC6D-DEB2-4CE9-8D0E-519B1480322D}" type="presOf" srcId="{D40491FD-CD04-494C-B5EF-7528A6BA7DAE}" destId="{1DC97F5F-53D5-40DA-8878-E5513E8ED4B1}" srcOrd="0" destOrd="1" presId="urn:microsoft.com/office/officeart/2005/8/layout/hList1"/>
    <dgm:cxn modelId="{46AA7B70-D63F-435E-9C15-3762DEA51AE6}" srcId="{CC53B371-FBF3-42D3-A2A6-2BC82F0E08A9}" destId="{03132EB0-7F72-4B86-B840-69086459BBEB}" srcOrd="0" destOrd="0" parTransId="{CF7F15F4-2F99-43BC-A784-2F03DB4E3031}" sibTransId="{768270AF-6D16-4009-861D-1A9ED738745C}"/>
    <dgm:cxn modelId="{9E5E7C72-961C-4474-9D18-BDB2AE263CA6}" type="presOf" srcId="{020BFBED-77AB-4EA8-BE31-752D2D834259}" destId="{1DC97F5F-53D5-40DA-8878-E5513E8ED4B1}" srcOrd="0" destOrd="0" presId="urn:microsoft.com/office/officeart/2005/8/layout/hList1"/>
    <dgm:cxn modelId="{E661B676-A4F4-488A-A57D-C71DB2110F39}" type="presOf" srcId="{2093489C-7139-46F7-927F-58DE7456CF0A}" destId="{1DC97F5F-53D5-40DA-8878-E5513E8ED4B1}" srcOrd="0" destOrd="6" presId="urn:microsoft.com/office/officeart/2005/8/layout/hList1"/>
    <dgm:cxn modelId="{5DEF0357-D4AE-4E07-842A-0689E5E06837}" srcId="{C229A9F7-5CEB-4380-A89E-A6DB71E0C77A}" destId="{025D748A-686B-40F6-9DBA-C6DD80957AA7}" srcOrd="1" destOrd="0" parTransId="{40153E40-3D7F-4E27-BF1E-B5E70D00AC6F}" sibTransId="{892C30B5-B696-4119-B7E9-98F2290C3FE6}"/>
    <dgm:cxn modelId="{F007E577-0B18-45C9-BF79-A8855F7A8210}" srcId="{C229A9F7-5CEB-4380-A89E-A6DB71E0C77A}" destId="{12DE27B6-3BBE-4E23-835D-74941F5B5C28}" srcOrd="3" destOrd="0" parTransId="{C6B0AC9E-C0F1-43C5-9675-B653A74226F9}" sibTransId="{2276CD14-8497-4FCB-82EC-84D468FA2D8B}"/>
    <dgm:cxn modelId="{710A7F7B-E69C-4232-BD68-227A59016BFB}" srcId="{99A09171-F396-4AAF-8D43-542CC968CB65}" destId="{68053FA0-C768-491F-90C8-26FAA2F26D6E}" srcOrd="3" destOrd="0" parTransId="{B563B278-F910-4A3E-A890-B5916774C334}" sibTransId="{B480956A-7D93-402B-A481-5386193F8BD6}"/>
    <dgm:cxn modelId="{08AFB57E-E3A0-4861-8217-2493E7E5A28C}" srcId="{CC53B371-FBF3-42D3-A2A6-2BC82F0E08A9}" destId="{99A09171-F396-4AAF-8D43-542CC968CB65}" srcOrd="1" destOrd="0" parTransId="{9E0CEE70-9D0E-4B91-8514-F30B55BD2A7C}" sibTransId="{96261684-CAC2-4B9B-A91D-4EE846468058}"/>
    <dgm:cxn modelId="{50470A7F-9F85-4047-8641-E83071C3236B}" srcId="{03132EB0-7F72-4B86-B840-69086459BBEB}" destId="{49EB1379-100B-49AB-B67F-58BBDA3958AA}" srcOrd="5" destOrd="0" parTransId="{CF424113-B9BA-4874-80F8-384567C4E65B}" sibTransId="{059C4540-3E61-499B-BCA2-5247499BC407}"/>
    <dgm:cxn modelId="{C418B186-BD0B-4836-962B-0ABA1E569C04}" type="presOf" srcId="{99A09171-F396-4AAF-8D43-542CC968CB65}" destId="{F130A10D-5E22-4211-A3E8-AD69724F4950}" srcOrd="0" destOrd="0" presId="urn:microsoft.com/office/officeart/2005/8/layout/hList1"/>
    <dgm:cxn modelId="{7C572D98-CF8A-4F4F-AFD0-6D55F28E5FE2}" type="presOf" srcId="{A9FB8ED2-3EC1-4006-AB83-EECB2BC3EA83}" destId="{AEB57489-5CE5-491B-8CB2-011EB4DC8C31}" srcOrd="0" destOrd="4" presId="urn:microsoft.com/office/officeart/2005/8/layout/hList1"/>
    <dgm:cxn modelId="{29EC129B-DD4D-4019-9E70-707B1CF1F310}" type="presOf" srcId="{03132EB0-7F72-4B86-B840-69086459BBEB}" destId="{01B60BD0-91A9-4759-AC3D-4B77CFD2C421}" srcOrd="0" destOrd="0" presId="urn:microsoft.com/office/officeart/2005/8/layout/hList1"/>
    <dgm:cxn modelId="{25977E9C-654B-4DCE-A9E6-28B7D5E13019}" srcId="{C229A9F7-5CEB-4380-A89E-A6DB71E0C77A}" destId="{A9FB8ED2-3EC1-4006-AB83-EECB2BC3EA83}" srcOrd="4" destOrd="0" parTransId="{A07527E0-72BD-49BA-A354-351E05B4E5A4}" sibTransId="{0AE83A59-CB39-4D86-81EB-7F9A24316906}"/>
    <dgm:cxn modelId="{DCD6FCA1-21A9-45AA-A4D3-E9424392D88F}" srcId="{03132EB0-7F72-4B86-B840-69086459BBEB}" destId="{307892B7-67FA-4D58-B918-5E4E3FAA971F}" srcOrd="8" destOrd="0" parTransId="{4B8D9A2B-522C-4F8F-904A-A40387F4DB3E}" sibTransId="{8977866C-9A01-480B-BED6-EFB221E0C73F}"/>
    <dgm:cxn modelId="{4F5405A9-9123-4844-9CC3-A92E14B82FDA}" type="presOf" srcId="{C786227F-FDEC-4EF1-A3AE-2E353A9015ED}" destId="{971057C4-387D-4081-94FA-39E04B20D1AB}" srcOrd="0" destOrd="2" presId="urn:microsoft.com/office/officeart/2005/8/layout/hList1"/>
    <dgm:cxn modelId="{7A1F5BB0-B29B-46C7-8ECE-8EC2BDE4E76F}" type="presOf" srcId="{307892B7-67FA-4D58-B918-5E4E3FAA971F}" destId="{971057C4-387D-4081-94FA-39E04B20D1AB}" srcOrd="0" destOrd="8" presId="urn:microsoft.com/office/officeart/2005/8/layout/hList1"/>
    <dgm:cxn modelId="{489EC2B2-D897-4DBD-8A9F-A7EB7A399DC8}" type="presOf" srcId="{12DE27B6-3BBE-4E23-835D-74941F5B5C28}" destId="{AEB57489-5CE5-491B-8CB2-011EB4DC8C31}" srcOrd="0" destOrd="3" presId="urn:microsoft.com/office/officeart/2005/8/layout/hList1"/>
    <dgm:cxn modelId="{9BBEB9B5-3031-49FB-8F7A-EF0E02A05BE0}" srcId="{03132EB0-7F72-4B86-B840-69086459BBEB}" destId="{C786227F-FDEC-4EF1-A3AE-2E353A9015ED}" srcOrd="2" destOrd="0" parTransId="{D0CE635B-12C5-4CAA-AC9F-678DD95D72E7}" sibTransId="{088D9EAD-5299-4AFC-8FF9-FEF66E721801}"/>
    <dgm:cxn modelId="{44F05FBB-E76E-4975-8736-86BD1199FA9F}" srcId="{03132EB0-7F72-4B86-B840-69086459BBEB}" destId="{F345526D-9F18-46E7-A3DE-3C4AD6372D2C}" srcOrd="3" destOrd="0" parTransId="{1026B0BB-EAD0-43D3-A97E-C721D6D41678}" sibTransId="{FEFE9C9C-5C49-46CA-88D9-9A8F7C0B21D5}"/>
    <dgm:cxn modelId="{1F1D23BC-DD98-42A1-9C51-E5F38219A3CA}" type="presOf" srcId="{CC53B371-FBF3-42D3-A2A6-2BC82F0E08A9}" destId="{869940A4-B383-4B66-B5CB-1848031026A4}" srcOrd="0" destOrd="0" presId="urn:microsoft.com/office/officeart/2005/8/layout/hList1"/>
    <dgm:cxn modelId="{493CD2BF-5BE1-4604-A86A-48F0D1A2393C}" type="presOf" srcId="{68053FA0-C768-491F-90C8-26FAA2F26D6E}" destId="{1DC97F5F-53D5-40DA-8878-E5513E8ED4B1}" srcOrd="0" destOrd="3" presId="urn:microsoft.com/office/officeart/2005/8/layout/hList1"/>
    <dgm:cxn modelId="{63BCAEC6-922C-4CC0-A2CD-C1CA97837F64}" srcId="{99A09171-F396-4AAF-8D43-542CC968CB65}" destId="{6B6FDBFC-44D0-4B16-B4D1-5A7794D6F28E}" srcOrd="4" destOrd="0" parTransId="{21282104-919B-4023-B1CE-4162E5A87CD5}" sibTransId="{1A73ECD8-ECD3-4E5D-944B-44A3D2CA8E8A}"/>
    <dgm:cxn modelId="{B2A9B2C6-1F34-403B-8550-C2CA917EEC20}" srcId="{99A09171-F396-4AAF-8D43-542CC968CB65}" destId="{D40491FD-CD04-494C-B5EF-7528A6BA7DAE}" srcOrd="1" destOrd="0" parTransId="{68E074A6-09FC-41F3-B37A-5FB6E35FEC63}" sibTransId="{5379DC82-2E19-4C90-A71D-1A04FF18C2F4}"/>
    <dgm:cxn modelId="{442A3ACA-6D5A-4554-866D-D5F3E60A465B}" type="presOf" srcId="{C61C2D99-9C72-4AB2-8DBC-E18FD94FE533}" destId="{971057C4-387D-4081-94FA-39E04B20D1AB}" srcOrd="0" destOrd="4" presId="urn:microsoft.com/office/officeart/2005/8/layout/hList1"/>
    <dgm:cxn modelId="{3FB2F2D5-C008-4F95-B956-4039FA24C8B9}" srcId="{03132EB0-7F72-4B86-B840-69086459BBEB}" destId="{C61C2D99-9C72-4AB2-8DBC-E18FD94FE533}" srcOrd="4" destOrd="0" parTransId="{6993AF60-A001-4906-B368-2EDE52E555AC}" sibTransId="{B3F3782E-F0B6-4B3F-9082-B75CC9F1F2CB}"/>
    <dgm:cxn modelId="{5FE719DF-944F-4C2C-A9DE-402907A85E16}" type="presOf" srcId="{833D2437-8300-49FD-AF37-295DA352A237}" destId="{971057C4-387D-4081-94FA-39E04B20D1AB}" srcOrd="0" destOrd="1" presId="urn:microsoft.com/office/officeart/2005/8/layout/hList1"/>
    <dgm:cxn modelId="{232D6BDF-70E9-4689-B5C9-A3999DC4CE38}" type="presOf" srcId="{A2FF8B18-22EB-4395-9EE3-D7FF59400A72}" destId="{AEB57489-5CE5-491B-8CB2-011EB4DC8C31}" srcOrd="0" destOrd="6" presId="urn:microsoft.com/office/officeart/2005/8/layout/hList1"/>
    <dgm:cxn modelId="{0B28ABDF-DEFD-4D52-8345-E6F8E89163EE}" srcId="{03132EB0-7F72-4B86-B840-69086459BBEB}" destId="{B2F3E034-1A84-4A47-92FE-AC66A68C6310}" srcOrd="0" destOrd="0" parTransId="{0B21636B-8890-4095-9BB4-D2B2E002D31B}" sibTransId="{FE5CB9F3-98AD-456C-829F-0BADB464C7FC}"/>
    <dgm:cxn modelId="{56F679E3-0B16-4C1C-90CD-2CE9D8DB3356}" type="presOf" srcId="{B2F3E034-1A84-4A47-92FE-AC66A68C6310}" destId="{971057C4-387D-4081-94FA-39E04B20D1AB}" srcOrd="0" destOrd="0" presId="urn:microsoft.com/office/officeart/2005/8/layout/hList1"/>
    <dgm:cxn modelId="{3A9F83E7-FAF5-41EC-BD40-2DBCD6A2D9B0}" srcId="{99A09171-F396-4AAF-8D43-542CC968CB65}" destId="{020BFBED-77AB-4EA8-BE31-752D2D834259}" srcOrd="0" destOrd="0" parTransId="{20C497F0-C285-4A4F-8443-88E11FC0E3F8}" sibTransId="{DA2AE99A-F969-4EE9-8C18-B5E44656DB41}"/>
    <dgm:cxn modelId="{506628E9-DC0A-4D46-9502-CA986329F3B4}" srcId="{03132EB0-7F72-4B86-B840-69086459BBEB}" destId="{833D2437-8300-49FD-AF37-295DA352A237}" srcOrd="1" destOrd="0" parTransId="{00A77D16-0EB5-4215-949D-24AC60EFC234}" sibTransId="{C8504D55-A63A-40EC-AADE-FD77AC23C8F0}"/>
    <dgm:cxn modelId="{B5C8B5F3-DFE7-4541-B6A0-2C280B086BAE}" type="presOf" srcId="{025D748A-686B-40F6-9DBA-C6DD80957AA7}" destId="{AEB57489-5CE5-491B-8CB2-011EB4DC8C31}" srcOrd="0" destOrd="1" presId="urn:microsoft.com/office/officeart/2005/8/layout/hList1"/>
    <dgm:cxn modelId="{D5BACEF6-584D-48A5-9AD0-A5BF7DAD0F98}" srcId="{C229A9F7-5CEB-4380-A89E-A6DB71E0C77A}" destId="{A2FF8B18-22EB-4395-9EE3-D7FF59400A72}" srcOrd="6" destOrd="0" parTransId="{9FCC0C66-3234-4A00-86D2-FFF8623A4309}" sibTransId="{256A3211-80B0-45D6-867D-FFBD6D69C644}"/>
    <dgm:cxn modelId="{4E2A4FF7-D091-4D66-A689-50B2BF749CDC}" srcId="{03132EB0-7F72-4B86-B840-69086459BBEB}" destId="{58AC17DA-A351-491D-BE22-FADD7D1D6C0E}" srcOrd="6" destOrd="0" parTransId="{C7E17BAB-3B1A-471C-8194-6BF5440300D6}" sibTransId="{61DEE0CE-7435-4D9D-A1BB-C2C286973BF4}"/>
    <dgm:cxn modelId="{D63008FA-F747-4CFF-A6DE-CB7487D0BAFC}" type="presOf" srcId="{58AC17DA-A351-491D-BE22-FADD7D1D6C0E}" destId="{971057C4-387D-4081-94FA-39E04B20D1AB}" srcOrd="0" destOrd="6" presId="urn:microsoft.com/office/officeart/2005/8/layout/hList1"/>
    <dgm:cxn modelId="{497DCE3E-059A-4AAC-9F65-C959B09C7FFE}" type="presParOf" srcId="{869940A4-B383-4B66-B5CB-1848031026A4}" destId="{3447A8AD-DA6D-4A0C-9322-8A186D763806}" srcOrd="0" destOrd="0" presId="urn:microsoft.com/office/officeart/2005/8/layout/hList1"/>
    <dgm:cxn modelId="{34CDD885-E892-4FAC-BAEB-764D116749C9}" type="presParOf" srcId="{3447A8AD-DA6D-4A0C-9322-8A186D763806}" destId="{01B60BD0-91A9-4759-AC3D-4B77CFD2C421}" srcOrd="0" destOrd="0" presId="urn:microsoft.com/office/officeart/2005/8/layout/hList1"/>
    <dgm:cxn modelId="{0C255E1F-9D5A-491E-A030-D261E58C8907}" type="presParOf" srcId="{3447A8AD-DA6D-4A0C-9322-8A186D763806}" destId="{971057C4-387D-4081-94FA-39E04B20D1AB}" srcOrd="1" destOrd="0" presId="urn:microsoft.com/office/officeart/2005/8/layout/hList1"/>
    <dgm:cxn modelId="{051F8EDC-59BA-46F1-8878-4CD529556D57}" type="presParOf" srcId="{869940A4-B383-4B66-B5CB-1848031026A4}" destId="{8590C7EB-8E19-463B-B9B4-1D94D5E99376}" srcOrd="1" destOrd="0" presId="urn:microsoft.com/office/officeart/2005/8/layout/hList1"/>
    <dgm:cxn modelId="{DA986AFB-FECA-420C-802A-50FA614B9280}" type="presParOf" srcId="{869940A4-B383-4B66-B5CB-1848031026A4}" destId="{3152F24F-C9BA-418A-9F59-560F88823E08}" srcOrd="2" destOrd="0" presId="urn:microsoft.com/office/officeart/2005/8/layout/hList1"/>
    <dgm:cxn modelId="{5BBB2D4A-0C78-49F0-BFBA-E4A2ED91B19A}" type="presParOf" srcId="{3152F24F-C9BA-418A-9F59-560F88823E08}" destId="{F130A10D-5E22-4211-A3E8-AD69724F4950}" srcOrd="0" destOrd="0" presId="urn:microsoft.com/office/officeart/2005/8/layout/hList1"/>
    <dgm:cxn modelId="{9EBE2873-3B3C-4BF8-9512-5D3711944D2E}" type="presParOf" srcId="{3152F24F-C9BA-418A-9F59-560F88823E08}" destId="{1DC97F5F-53D5-40DA-8878-E5513E8ED4B1}" srcOrd="1" destOrd="0" presId="urn:microsoft.com/office/officeart/2005/8/layout/hList1"/>
    <dgm:cxn modelId="{ACDEA46A-FCD5-4DA3-8514-73BD198A5E2A}" type="presParOf" srcId="{869940A4-B383-4B66-B5CB-1848031026A4}" destId="{884490CE-D528-44A9-9137-EFE5809EEDCE}" srcOrd="3" destOrd="0" presId="urn:microsoft.com/office/officeart/2005/8/layout/hList1"/>
    <dgm:cxn modelId="{FB2E4B90-82A2-4486-91EF-D9A369F96DAE}" type="presParOf" srcId="{869940A4-B383-4B66-B5CB-1848031026A4}" destId="{18DB80AF-E726-42C5-B9B9-9392C162627F}" srcOrd="4" destOrd="0" presId="urn:microsoft.com/office/officeart/2005/8/layout/hList1"/>
    <dgm:cxn modelId="{24740D95-8471-4B60-94F3-8B6F856A1DD2}" type="presParOf" srcId="{18DB80AF-E726-42C5-B9B9-9392C162627F}" destId="{AEDFE72C-711B-4513-9545-2056DDF07496}" srcOrd="0" destOrd="0" presId="urn:microsoft.com/office/officeart/2005/8/layout/hList1"/>
    <dgm:cxn modelId="{C2100AA4-F653-4B19-BA50-53C0B2187A3A}" type="presParOf" srcId="{18DB80AF-E726-42C5-B9B9-9392C162627F}" destId="{AEB57489-5CE5-491B-8CB2-011EB4DC8C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35645F-B4B2-43B8-A52E-4A2B3AF63190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54E7FEF-23DF-4ED6-ABAB-F71BDAC6F348}">
      <dgm:prSet phldrT="[Texto]"/>
      <dgm:spPr>
        <a:solidFill>
          <a:schemeClr val="bg1"/>
        </a:solidFill>
      </dgm:spPr>
      <dgm:t>
        <a:bodyPr/>
        <a:lstStyle/>
        <a:p>
          <a:r>
            <a:rPr lang="pt-BR" dirty="0"/>
            <a:t>Ponteiro</a:t>
          </a:r>
        </a:p>
      </dgm:t>
    </dgm:pt>
    <dgm:pt modelId="{3EE3F737-D3C7-4B1E-A7BF-B2D59156E8E6}" type="parTrans" cxnId="{0F162E7C-C914-4F68-B000-50DFA2DB452F}">
      <dgm:prSet/>
      <dgm:spPr/>
      <dgm:t>
        <a:bodyPr/>
        <a:lstStyle/>
        <a:p>
          <a:endParaRPr lang="pt-BR"/>
        </a:p>
      </dgm:t>
    </dgm:pt>
    <dgm:pt modelId="{753578BC-0CA6-4400-9F19-A1911C3D8504}" type="sibTrans" cxnId="{0F162E7C-C914-4F68-B000-50DFA2DB452F}">
      <dgm:prSet/>
      <dgm:spPr/>
      <dgm:t>
        <a:bodyPr/>
        <a:lstStyle/>
        <a:p>
          <a:endParaRPr lang="pt-BR"/>
        </a:p>
      </dgm:t>
    </dgm:pt>
    <dgm:pt modelId="{E04EFE2B-F680-4945-8A47-9A17EF9C9B66}">
      <dgm:prSet phldrT="[Texto]" custT="1"/>
      <dgm:spPr/>
      <dgm:t>
        <a:bodyPr/>
        <a:lstStyle/>
        <a:p>
          <a:r>
            <a:rPr lang="pt-BR" sz="1400" dirty="0">
              <a:solidFill>
                <a:schemeClr val="bg1"/>
              </a:solidFill>
            </a:rPr>
            <a:t>&gt; Menos funcionalidades / Mais objetividade</a:t>
          </a:r>
        </a:p>
        <a:p>
          <a:r>
            <a:rPr lang="pt-BR" sz="1400" dirty="0">
              <a:solidFill>
                <a:schemeClr val="bg1"/>
              </a:solidFill>
            </a:rPr>
            <a:t>&gt; Plataforma disponível em dispositivos pessoais e preços acessíveis</a:t>
          </a:r>
        </a:p>
        <a:p>
          <a:r>
            <a:rPr lang="pt-BR" sz="1400" dirty="0">
              <a:solidFill>
                <a:schemeClr val="bg1"/>
              </a:solidFill>
            </a:rPr>
            <a:t>&gt; Interfaces simples e intuitivas, o sistema faz o maior trabalho</a:t>
          </a:r>
        </a:p>
        <a:p>
          <a:r>
            <a:rPr lang="pt-BR" sz="1400" dirty="0">
              <a:solidFill>
                <a:schemeClr val="bg1"/>
              </a:solidFill>
            </a:rPr>
            <a:t>&gt; Suporte atencioso</a:t>
          </a:r>
        </a:p>
        <a:p>
          <a:r>
            <a:rPr lang="pt-BR" sz="1400" dirty="0">
              <a:solidFill>
                <a:schemeClr val="bg1"/>
              </a:solidFill>
            </a:rPr>
            <a:t>&gt; Registros adaptáveis a horários não-fixos</a:t>
          </a:r>
        </a:p>
        <a:p>
          <a:r>
            <a:rPr lang="pt-BR" sz="1400" dirty="0">
              <a:solidFill>
                <a:schemeClr val="bg1"/>
              </a:solidFill>
            </a:rPr>
            <a:t>&gt; Utilizável em ambientes não empresariais, como organização de estudos</a:t>
          </a:r>
        </a:p>
      </dgm:t>
    </dgm:pt>
    <dgm:pt modelId="{4CB5C0D0-3546-4C76-97CD-4CA8B940ECD2}" type="parTrans" cxnId="{C74CB941-B56D-4E7E-BA93-65B8C6B6FAB8}">
      <dgm:prSet/>
      <dgm:spPr/>
      <dgm:t>
        <a:bodyPr/>
        <a:lstStyle/>
        <a:p>
          <a:endParaRPr lang="pt-BR"/>
        </a:p>
      </dgm:t>
    </dgm:pt>
    <dgm:pt modelId="{CA76948F-BE7D-485F-BA43-F867772395D3}" type="sibTrans" cxnId="{C74CB941-B56D-4E7E-BA93-65B8C6B6FAB8}">
      <dgm:prSet/>
      <dgm:spPr/>
      <dgm:t>
        <a:bodyPr/>
        <a:lstStyle/>
        <a:p>
          <a:endParaRPr lang="pt-BR"/>
        </a:p>
      </dgm:t>
    </dgm:pt>
    <dgm:pt modelId="{D0EACC62-241A-4110-B493-0EF15FB74A7C}">
      <dgm:prSet phldrT="[Texto]"/>
      <dgm:spPr>
        <a:solidFill>
          <a:schemeClr val="bg1"/>
        </a:solidFill>
      </dgm:spPr>
      <dgm:t>
        <a:bodyPr/>
        <a:lstStyle/>
        <a:p>
          <a:r>
            <a:rPr lang="pt-BR" dirty="0"/>
            <a:t>Concorrência</a:t>
          </a:r>
        </a:p>
      </dgm:t>
    </dgm:pt>
    <dgm:pt modelId="{67B2AB7F-4035-4E4B-83AC-BA6A3AE9E670}" type="parTrans" cxnId="{3DEAF9DB-C48D-4450-A3C7-18036D192F65}">
      <dgm:prSet/>
      <dgm:spPr/>
      <dgm:t>
        <a:bodyPr/>
        <a:lstStyle/>
        <a:p>
          <a:endParaRPr lang="pt-BR"/>
        </a:p>
      </dgm:t>
    </dgm:pt>
    <dgm:pt modelId="{F89FC7CB-DC2C-4A4A-BDF8-DD959036DE02}" type="sibTrans" cxnId="{3DEAF9DB-C48D-4450-A3C7-18036D192F65}">
      <dgm:prSet/>
      <dgm:spPr/>
      <dgm:t>
        <a:bodyPr/>
        <a:lstStyle/>
        <a:p>
          <a:endParaRPr lang="pt-BR"/>
        </a:p>
      </dgm:t>
    </dgm:pt>
    <dgm:pt modelId="{2199F74F-8606-4B22-9613-728970AEC8DF}">
      <dgm:prSet phldrT="[Texto]"/>
      <dgm:spPr/>
      <dgm:t>
        <a:bodyPr/>
        <a:lstStyle/>
        <a:p>
          <a:r>
            <a:rPr lang="pt-BR" dirty="0">
              <a:solidFill>
                <a:schemeClr val="bg1"/>
              </a:solidFill>
            </a:rPr>
            <a:t>&gt; Mais funcionalidades / Menos objetividade</a:t>
          </a:r>
        </a:p>
        <a:p>
          <a:r>
            <a:rPr lang="pt-BR" dirty="0">
              <a:solidFill>
                <a:schemeClr val="bg1"/>
              </a:solidFill>
            </a:rPr>
            <a:t>&gt; Hardwares custosos ou planos mensais acumulativos</a:t>
          </a:r>
        </a:p>
        <a:p>
          <a:r>
            <a:rPr lang="pt-BR" dirty="0">
              <a:solidFill>
                <a:schemeClr val="bg1"/>
              </a:solidFill>
            </a:rPr>
            <a:t>&gt; Interfaces muito complexas e confusas, difícil de usar</a:t>
          </a:r>
        </a:p>
        <a:p>
          <a:r>
            <a:rPr lang="pt-BR" dirty="0">
              <a:solidFill>
                <a:schemeClr val="bg1"/>
              </a:solidFill>
            </a:rPr>
            <a:t>&gt; Suporte distante do cliente</a:t>
          </a:r>
        </a:p>
        <a:p>
          <a:r>
            <a:rPr lang="pt-BR" dirty="0">
              <a:solidFill>
                <a:schemeClr val="bg1"/>
              </a:solidFill>
            </a:rPr>
            <a:t>&gt; Registros limitados a jornadas comuns de trabalho</a:t>
          </a:r>
        </a:p>
        <a:p>
          <a:r>
            <a:rPr lang="pt-BR" dirty="0">
              <a:solidFill>
                <a:schemeClr val="bg1"/>
              </a:solidFill>
            </a:rPr>
            <a:t>&gt; Funcionalidades úteis apenas em contextos empresariais</a:t>
          </a:r>
        </a:p>
      </dgm:t>
    </dgm:pt>
    <dgm:pt modelId="{35A1EB98-A050-4C3B-91B1-11D2B0BBFE12}" type="parTrans" cxnId="{59D4C7FD-DD07-4100-BCA5-194A529EE863}">
      <dgm:prSet/>
      <dgm:spPr/>
      <dgm:t>
        <a:bodyPr/>
        <a:lstStyle/>
        <a:p>
          <a:endParaRPr lang="pt-BR"/>
        </a:p>
      </dgm:t>
    </dgm:pt>
    <dgm:pt modelId="{D2AABAAB-B358-44A9-8EF2-205D1CBA46E2}" type="sibTrans" cxnId="{59D4C7FD-DD07-4100-BCA5-194A529EE863}">
      <dgm:prSet/>
      <dgm:spPr/>
      <dgm:t>
        <a:bodyPr/>
        <a:lstStyle/>
        <a:p>
          <a:endParaRPr lang="pt-BR"/>
        </a:p>
      </dgm:t>
    </dgm:pt>
    <dgm:pt modelId="{EA69CBE6-46DC-4924-8CA2-4690F13BA547}" type="pres">
      <dgm:prSet presAssocID="{8835645F-B4B2-43B8-A52E-4A2B3AF63190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3BF6BEC8-CDEC-4A86-8DA4-019E4ADF14D5}" type="pres">
      <dgm:prSet presAssocID="{8835645F-B4B2-43B8-A52E-4A2B3AF63190}" presName="Background" presStyleLbl="node1" presStyleIdx="0" presStyleCnt="1" custScaleX="139631" custScaleY="139631"/>
      <dgm:spPr/>
    </dgm:pt>
    <dgm:pt modelId="{EE37EA80-92B6-47F9-856F-C61BB741B36C}" type="pres">
      <dgm:prSet presAssocID="{8835645F-B4B2-43B8-A52E-4A2B3AF63190}" presName="Divider" presStyleLbl="callout" presStyleIdx="0" presStyleCnt="1"/>
      <dgm:spPr/>
    </dgm:pt>
    <dgm:pt modelId="{71C7CA9F-9FE6-4568-993D-E0263D1F2B3C}" type="pres">
      <dgm:prSet presAssocID="{8835645F-B4B2-43B8-A52E-4A2B3AF63190}" presName="ChildText1" presStyleLbl="revTx" presStyleIdx="0" presStyleCnt="0" custScaleX="132038" custScaleY="129994" custLinFactNeighborX="-17634" custLinFactNeighborY="-603">
        <dgm:presLayoutVars>
          <dgm:chMax val="0"/>
          <dgm:chPref val="0"/>
          <dgm:bulletEnabled val="1"/>
        </dgm:presLayoutVars>
      </dgm:prSet>
      <dgm:spPr/>
    </dgm:pt>
    <dgm:pt modelId="{78104CAB-3CAF-4016-9716-F8B5714EE442}" type="pres">
      <dgm:prSet presAssocID="{8835645F-B4B2-43B8-A52E-4A2B3AF63190}" presName="ChildText2" presStyleLbl="revTx" presStyleIdx="0" presStyleCnt="0" custScaleX="130591" custScaleY="134318" custLinFactNeighborX="14615" custLinFactNeighborY="2414">
        <dgm:presLayoutVars>
          <dgm:chMax val="0"/>
          <dgm:chPref val="0"/>
          <dgm:bulletEnabled val="1"/>
        </dgm:presLayoutVars>
      </dgm:prSet>
      <dgm:spPr/>
    </dgm:pt>
    <dgm:pt modelId="{AFCA7C15-4C1D-49CD-A4A4-89555C36B2C5}" type="pres">
      <dgm:prSet presAssocID="{8835645F-B4B2-43B8-A52E-4A2B3AF63190}" presName="ParentText1" presStyleLbl="revTx" presStyleIdx="0" presStyleCnt="0">
        <dgm:presLayoutVars>
          <dgm:chMax val="1"/>
          <dgm:chPref val="1"/>
        </dgm:presLayoutVars>
      </dgm:prSet>
      <dgm:spPr/>
    </dgm:pt>
    <dgm:pt modelId="{1B260725-020C-4DE4-AD59-CBCAF824B536}" type="pres">
      <dgm:prSet presAssocID="{8835645F-B4B2-43B8-A52E-4A2B3AF63190}" presName="ParentShape1" presStyleLbl="alignImgPlace1" presStyleIdx="0" presStyleCnt="2" custLinFactX="-5733" custLinFactNeighborX="-100000">
        <dgm:presLayoutVars/>
      </dgm:prSet>
      <dgm:spPr/>
    </dgm:pt>
    <dgm:pt modelId="{34A9C93B-B3C9-423D-9600-F04472024F65}" type="pres">
      <dgm:prSet presAssocID="{8835645F-B4B2-43B8-A52E-4A2B3AF63190}" presName="ParentText2" presStyleLbl="revTx" presStyleIdx="0" presStyleCnt="0">
        <dgm:presLayoutVars>
          <dgm:chMax val="1"/>
          <dgm:chPref val="1"/>
        </dgm:presLayoutVars>
      </dgm:prSet>
      <dgm:spPr/>
    </dgm:pt>
    <dgm:pt modelId="{A5F7ACD7-4E73-4F58-8992-1F161E5E9BA4}" type="pres">
      <dgm:prSet presAssocID="{8835645F-B4B2-43B8-A52E-4A2B3AF63190}" presName="ParentShape2" presStyleLbl="alignImgPlace1" presStyleIdx="1" presStyleCnt="2" custLinFactX="5733" custLinFactNeighborX="100000" custLinFactNeighborY="0">
        <dgm:presLayoutVars/>
      </dgm:prSet>
      <dgm:spPr/>
    </dgm:pt>
  </dgm:ptLst>
  <dgm:cxnLst>
    <dgm:cxn modelId="{2BA30B34-F1A1-4C29-9FCA-A1B067C7A461}" type="presOf" srcId="{D0EACC62-241A-4110-B493-0EF15FB74A7C}" destId="{34A9C93B-B3C9-423D-9600-F04472024F65}" srcOrd="0" destOrd="0" presId="urn:microsoft.com/office/officeart/2009/3/layout/OpposingIdeas"/>
    <dgm:cxn modelId="{40D81A3C-DE5A-40AD-9453-BCB580BA0A88}" type="presOf" srcId="{654E7FEF-23DF-4ED6-ABAB-F71BDAC6F348}" destId="{1B260725-020C-4DE4-AD59-CBCAF824B536}" srcOrd="1" destOrd="0" presId="urn:microsoft.com/office/officeart/2009/3/layout/OpposingIdeas"/>
    <dgm:cxn modelId="{B0DCD35D-F347-41B1-8BE2-B6A9D74098AA}" type="presOf" srcId="{D0EACC62-241A-4110-B493-0EF15FB74A7C}" destId="{A5F7ACD7-4E73-4F58-8992-1F161E5E9BA4}" srcOrd="1" destOrd="0" presId="urn:microsoft.com/office/officeart/2009/3/layout/OpposingIdeas"/>
    <dgm:cxn modelId="{C74CB941-B56D-4E7E-BA93-65B8C6B6FAB8}" srcId="{654E7FEF-23DF-4ED6-ABAB-F71BDAC6F348}" destId="{E04EFE2B-F680-4945-8A47-9A17EF9C9B66}" srcOrd="0" destOrd="0" parTransId="{4CB5C0D0-3546-4C76-97CD-4CA8B940ECD2}" sibTransId="{CA76948F-BE7D-485F-BA43-F867772395D3}"/>
    <dgm:cxn modelId="{0F162E7C-C914-4F68-B000-50DFA2DB452F}" srcId="{8835645F-B4B2-43B8-A52E-4A2B3AF63190}" destId="{654E7FEF-23DF-4ED6-ABAB-F71BDAC6F348}" srcOrd="0" destOrd="0" parTransId="{3EE3F737-D3C7-4B1E-A7BF-B2D59156E8E6}" sibTransId="{753578BC-0CA6-4400-9F19-A1911C3D8504}"/>
    <dgm:cxn modelId="{D44A668A-48EE-4765-9CF3-091886C3361E}" type="presOf" srcId="{2199F74F-8606-4B22-9613-728970AEC8DF}" destId="{78104CAB-3CAF-4016-9716-F8B5714EE442}" srcOrd="0" destOrd="0" presId="urn:microsoft.com/office/officeart/2009/3/layout/OpposingIdeas"/>
    <dgm:cxn modelId="{5E7E1EA5-AEA9-40A2-80A8-83C1B4976285}" type="presOf" srcId="{E04EFE2B-F680-4945-8A47-9A17EF9C9B66}" destId="{71C7CA9F-9FE6-4568-993D-E0263D1F2B3C}" srcOrd="0" destOrd="0" presId="urn:microsoft.com/office/officeart/2009/3/layout/OpposingIdeas"/>
    <dgm:cxn modelId="{B99AA9CA-2076-4247-A626-C00D66BB4C57}" type="presOf" srcId="{654E7FEF-23DF-4ED6-ABAB-F71BDAC6F348}" destId="{AFCA7C15-4C1D-49CD-A4A4-89555C36B2C5}" srcOrd="0" destOrd="0" presId="urn:microsoft.com/office/officeart/2009/3/layout/OpposingIdeas"/>
    <dgm:cxn modelId="{3773ABCA-4E5C-4B6F-8408-D6253F734885}" type="presOf" srcId="{8835645F-B4B2-43B8-A52E-4A2B3AF63190}" destId="{EA69CBE6-46DC-4924-8CA2-4690F13BA547}" srcOrd="0" destOrd="0" presId="urn:microsoft.com/office/officeart/2009/3/layout/OpposingIdeas"/>
    <dgm:cxn modelId="{3DEAF9DB-C48D-4450-A3C7-18036D192F65}" srcId="{8835645F-B4B2-43B8-A52E-4A2B3AF63190}" destId="{D0EACC62-241A-4110-B493-0EF15FB74A7C}" srcOrd="1" destOrd="0" parTransId="{67B2AB7F-4035-4E4B-83AC-BA6A3AE9E670}" sibTransId="{F89FC7CB-DC2C-4A4A-BDF8-DD959036DE02}"/>
    <dgm:cxn modelId="{59D4C7FD-DD07-4100-BCA5-194A529EE863}" srcId="{D0EACC62-241A-4110-B493-0EF15FB74A7C}" destId="{2199F74F-8606-4B22-9613-728970AEC8DF}" srcOrd="0" destOrd="0" parTransId="{35A1EB98-A050-4C3B-91B1-11D2B0BBFE12}" sibTransId="{D2AABAAB-B358-44A9-8EF2-205D1CBA46E2}"/>
    <dgm:cxn modelId="{E9A1D33F-16A4-4EF3-BB02-3BF719B2F521}" type="presParOf" srcId="{EA69CBE6-46DC-4924-8CA2-4690F13BA547}" destId="{3BF6BEC8-CDEC-4A86-8DA4-019E4ADF14D5}" srcOrd="0" destOrd="0" presId="urn:microsoft.com/office/officeart/2009/3/layout/OpposingIdeas"/>
    <dgm:cxn modelId="{081AB814-9CA7-4F35-9583-11882387C439}" type="presParOf" srcId="{EA69CBE6-46DC-4924-8CA2-4690F13BA547}" destId="{EE37EA80-92B6-47F9-856F-C61BB741B36C}" srcOrd="1" destOrd="0" presId="urn:microsoft.com/office/officeart/2009/3/layout/OpposingIdeas"/>
    <dgm:cxn modelId="{5CCB16C6-5426-4F87-B289-FC9AE0031E36}" type="presParOf" srcId="{EA69CBE6-46DC-4924-8CA2-4690F13BA547}" destId="{71C7CA9F-9FE6-4568-993D-E0263D1F2B3C}" srcOrd="2" destOrd="0" presId="urn:microsoft.com/office/officeart/2009/3/layout/OpposingIdeas"/>
    <dgm:cxn modelId="{06AD0DE2-3EEB-4F43-9DF2-246D5C0DD5DF}" type="presParOf" srcId="{EA69CBE6-46DC-4924-8CA2-4690F13BA547}" destId="{78104CAB-3CAF-4016-9716-F8B5714EE442}" srcOrd="3" destOrd="0" presId="urn:microsoft.com/office/officeart/2009/3/layout/OpposingIdeas"/>
    <dgm:cxn modelId="{8B4E18FA-E392-46DF-9EE7-CEBA73026A65}" type="presParOf" srcId="{EA69CBE6-46DC-4924-8CA2-4690F13BA547}" destId="{AFCA7C15-4C1D-49CD-A4A4-89555C36B2C5}" srcOrd="4" destOrd="0" presId="urn:microsoft.com/office/officeart/2009/3/layout/OpposingIdeas"/>
    <dgm:cxn modelId="{96A40EEC-ADE9-4109-9171-29D36977A749}" type="presParOf" srcId="{EA69CBE6-46DC-4924-8CA2-4690F13BA547}" destId="{1B260725-020C-4DE4-AD59-CBCAF824B536}" srcOrd="5" destOrd="0" presId="urn:microsoft.com/office/officeart/2009/3/layout/OpposingIdeas"/>
    <dgm:cxn modelId="{F6032FB9-0F06-464E-A70C-57B79C77661D}" type="presParOf" srcId="{EA69CBE6-46DC-4924-8CA2-4690F13BA547}" destId="{34A9C93B-B3C9-423D-9600-F04472024F65}" srcOrd="6" destOrd="0" presId="urn:microsoft.com/office/officeart/2009/3/layout/OpposingIdeas"/>
    <dgm:cxn modelId="{08C9E6C5-546C-4492-9F63-FFEDB46F14AF}" type="presParOf" srcId="{EA69CBE6-46DC-4924-8CA2-4690F13BA547}" destId="{A5F7ACD7-4E73-4F58-8992-1F161E5E9BA4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FC4AE-FA5C-41D9-BFF1-2F271637B5E4}">
      <dsp:nvSpPr>
        <dsp:cNvPr id="0" name=""/>
        <dsp:cNvSpPr/>
      </dsp:nvSpPr>
      <dsp:spPr>
        <a:xfrm>
          <a:off x="2843266" y="0"/>
          <a:ext cx="3198674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Fernando Barreto - Nelson Netto - Victor Hugo</a:t>
          </a:r>
        </a:p>
      </dsp:txBody>
      <dsp:txXfrm>
        <a:off x="2861295" y="18029"/>
        <a:ext cx="3162616" cy="3332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47BFC-564D-4457-9346-C8E6BE9AD001}">
      <dsp:nvSpPr>
        <dsp:cNvPr id="0" name=""/>
        <dsp:cNvSpPr/>
      </dsp:nvSpPr>
      <dsp:spPr>
        <a:xfrm>
          <a:off x="779962" y="2305615"/>
          <a:ext cx="2759537" cy="1655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Forma mais simples de apresentar as funcionalidades esperadas</a:t>
          </a:r>
        </a:p>
      </dsp:txBody>
      <dsp:txXfrm>
        <a:off x="779962" y="2305615"/>
        <a:ext cx="2759537" cy="1655722"/>
      </dsp:txXfrm>
    </dsp:sp>
    <dsp:sp modelId="{BEABBB4C-6994-434A-BC79-74030BDAE549}">
      <dsp:nvSpPr>
        <dsp:cNvPr id="0" name=""/>
        <dsp:cNvSpPr/>
      </dsp:nvSpPr>
      <dsp:spPr>
        <a:xfrm>
          <a:off x="3722298" y="1271295"/>
          <a:ext cx="2841142" cy="1704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Descrição das funções e forma em documento no repositório do GitHub</a:t>
          </a:r>
        </a:p>
      </dsp:txBody>
      <dsp:txXfrm>
        <a:off x="3722298" y="1271295"/>
        <a:ext cx="2841142" cy="1704685"/>
      </dsp:txXfrm>
    </dsp:sp>
    <dsp:sp modelId="{370A315B-4296-46B9-8932-C5F13F83F3B9}">
      <dsp:nvSpPr>
        <dsp:cNvPr id="0" name=""/>
        <dsp:cNvSpPr/>
      </dsp:nvSpPr>
      <dsp:spPr>
        <a:xfrm>
          <a:off x="832510" y="379507"/>
          <a:ext cx="2733365" cy="1640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Representação gráfica das funcionalidades e fluxo de uso esperado do programa</a:t>
          </a:r>
        </a:p>
      </dsp:txBody>
      <dsp:txXfrm>
        <a:off x="832510" y="379507"/>
        <a:ext cx="2733365" cy="16400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F37F8-5F2E-40BC-95DF-892942D6581F}">
      <dsp:nvSpPr>
        <dsp:cNvPr id="0" name=""/>
        <dsp:cNvSpPr/>
      </dsp:nvSpPr>
      <dsp:spPr>
        <a:xfrm rot="5400000">
          <a:off x="4450400" y="97783"/>
          <a:ext cx="1496740" cy="13021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Análise de complexidade e processo de otimização</a:t>
          </a:r>
        </a:p>
      </dsp:txBody>
      <dsp:txXfrm rot="-5400000">
        <a:off x="4750609" y="233737"/>
        <a:ext cx="896322" cy="1030256"/>
      </dsp:txXfrm>
    </dsp:sp>
    <dsp:sp modelId="{10CA4244-CAB3-4355-9969-CB3C82DA37FB}">
      <dsp:nvSpPr>
        <dsp:cNvPr id="0" name=""/>
        <dsp:cNvSpPr/>
      </dsp:nvSpPr>
      <dsp:spPr>
        <a:xfrm>
          <a:off x="5889366" y="299843"/>
          <a:ext cx="1670362" cy="89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F2BC6-BB63-448A-92E7-F9641034E667}">
      <dsp:nvSpPr>
        <dsp:cNvPr id="0" name=""/>
        <dsp:cNvSpPr/>
      </dsp:nvSpPr>
      <dsp:spPr>
        <a:xfrm rot="5400000">
          <a:off x="3044062" y="97783"/>
          <a:ext cx="1496740" cy="13021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Para construir um sistema eficiente</a:t>
          </a:r>
        </a:p>
      </dsp:txBody>
      <dsp:txXfrm rot="-5400000">
        <a:off x="3344271" y="233737"/>
        <a:ext cx="896322" cy="1030256"/>
      </dsp:txXfrm>
    </dsp:sp>
    <dsp:sp modelId="{12CBBF03-53DF-4E8B-9F03-73C4B848AB87}">
      <dsp:nvSpPr>
        <dsp:cNvPr id="0" name=""/>
        <dsp:cNvSpPr/>
      </dsp:nvSpPr>
      <dsp:spPr>
        <a:xfrm rot="5400000">
          <a:off x="3744537" y="1368217"/>
          <a:ext cx="1496740" cy="13021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Métodos de pesquisa e ordenação e banco de dados</a:t>
          </a:r>
        </a:p>
      </dsp:txBody>
      <dsp:txXfrm rot="-5400000">
        <a:off x="4044746" y="1504171"/>
        <a:ext cx="896322" cy="1030256"/>
      </dsp:txXfrm>
    </dsp:sp>
    <dsp:sp modelId="{40D4ACE1-B078-4B15-A422-DC9E9D9043F2}">
      <dsp:nvSpPr>
        <dsp:cNvPr id="0" name=""/>
        <dsp:cNvSpPr/>
      </dsp:nvSpPr>
      <dsp:spPr>
        <a:xfrm>
          <a:off x="2171462" y="1570277"/>
          <a:ext cx="1616480" cy="89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schemeClr val="bg1"/>
              </a:solidFill>
            </a:rPr>
            <a:t>Em estruturas de dados</a:t>
          </a:r>
        </a:p>
      </dsp:txBody>
      <dsp:txXfrm>
        <a:off x="2171462" y="1570277"/>
        <a:ext cx="1616480" cy="898044"/>
      </dsp:txXfrm>
    </dsp:sp>
    <dsp:sp modelId="{E4C490CD-C89A-474B-A3FE-BC22DD7CAAEF}">
      <dsp:nvSpPr>
        <dsp:cNvPr id="0" name=""/>
        <dsp:cNvSpPr/>
      </dsp:nvSpPr>
      <dsp:spPr>
        <a:xfrm rot="5400000">
          <a:off x="5150874" y="1368217"/>
          <a:ext cx="1496740" cy="13021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Para organizar os dados dos usuários nas planilhas</a:t>
          </a:r>
        </a:p>
      </dsp:txBody>
      <dsp:txXfrm rot="-5400000">
        <a:off x="5451083" y="1504171"/>
        <a:ext cx="896322" cy="1030256"/>
      </dsp:txXfrm>
    </dsp:sp>
    <dsp:sp modelId="{C9C68A48-F4B1-4863-9DD1-EDC87250873D}">
      <dsp:nvSpPr>
        <dsp:cNvPr id="0" name=""/>
        <dsp:cNvSpPr/>
      </dsp:nvSpPr>
      <dsp:spPr>
        <a:xfrm rot="5400000">
          <a:off x="4450400" y="2638651"/>
          <a:ext cx="1496740" cy="13021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Linguagem Python, bibliotecas e frameworks</a:t>
          </a:r>
        </a:p>
      </dsp:txBody>
      <dsp:txXfrm rot="-5400000">
        <a:off x="4750609" y="2774605"/>
        <a:ext cx="896322" cy="1030256"/>
      </dsp:txXfrm>
    </dsp:sp>
    <dsp:sp modelId="{1BFD5D09-796D-4DB9-AE67-C5865BE3457A}">
      <dsp:nvSpPr>
        <dsp:cNvPr id="0" name=""/>
        <dsp:cNvSpPr/>
      </dsp:nvSpPr>
      <dsp:spPr>
        <a:xfrm>
          <a:off x="5889366" y="2840711"/>
          <a:ext cx="1670362" cy="89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15DF1-B03B-4745-8793-69260F3BE9FD}">
      <dsp:nvSpPr>
        <dsp:cNvPr id="0" name=""/>
        <dsp:cNvSpPr/>
      </dsp:nvSpPr>
      <dsp:spPr>
        <a:xfrm rot="5400000">
          <a:off x="3044062" y="2638651"/>
          <a:ext cx="1496740" cy="13021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Para construir o código-fonte</a:t>
          </a:r>
        </a:p>
      </dsp:txBody>
      <dsp:txXfrm rot="-5400000">
        <a:off x="3344271" y="2774605"/>
        <a:ext cx="896322" cy="10302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F37F8-5F2E-40BC-95DF-892942D6581F}">
      <dsp:nvSpPr>
        <dsp:cNvPr id="0" name=""/>
        <dsp:cNvSpPr/>
      </dsp:nvSpPr>
      <dsp:spPr>
        <a:xfrm rot="5400000">
          <a:off x="6996734" y="202898"/>
          <a:ext cx="1606845" cy="1397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Desenvolvimento WEB</a:t>
          </a:r>
        </a:p>
      </dsp:txBody>
      <dsp:txXfrm rot="-5400000">
        <a:off x="7319027" y="348853"/>
        <a:ext cx="962259" cy="1106045"/>
      </dsp:txXfrm>
    </dsp:sp>
    <dsp:sp modelId="{10CA4244-CAB3-4355-9969-CB3C82DA37FB}">
      <dsp:nvSpPr>
        <dsp:cNvPr id="0" name=""/>
        <dsp:cNvSpPr/>
      </dsp:nvSpPr>
      <dsp:spPr>
        <a:xfrm>
          <a:off x="6258903" y="323042"/>
          <a:ext cx="1793239" cy="9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F2BC6-BB63-448A-92E7-F9641034E667}">
      <dsp:nvSpPr>
        <dsp:cNvPr id="0" name=""/>
        <dsp:cNvSpPr/>
      </dsp:nvSpPr>
      <dsp:spPr>
        <a:xfrm rot="5400000">
          <a:off x="5486942" y="202898"/>
          <a:ext cx="1606845" cy="1397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Marketing</a:t>
          </a:r>
        </a:p>
      </dsp:txBody>
      <dsp:txXfrm rot="-5400000">
        <a:off x="5809235" y="348853"/>
        <a:ext cx="962259" cy="1106045"/>
      </dsp:txXfrm>
    </dsp:sp>
    <dsp:sp modelId="{12CBBF03-53DF-4E8B-9F03-73C4B848AB87}">
      <dsp:nvSpPr>
        <dsp:cNvPr id="0" name=""/>
        <dsp:cNvSpPr/>
      </dsp:nvSpPr>
      <dsp:spPr>
        <a:xfrm rot="5400000">
          <a:off x="6238945" y="1538862"/>
          <a:ext cx="1606845" cy="1397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Design de Software</a:t>
          </a:r>
        </a:p>
      </dsp:txBody>
      <dsp:txXfrm rot="-5400000">
        <a:off x="6561238" y="1684817"/>
        <a:ext cx="962259" cy="1106045"/>
      </dsp:txXfrm>
    </dsp:sp>
    <dsp:sp modelId="{40D4ACE1-B078-4B15-A422-DC9E9D9043F2}">
      <dsp:nvSpPr>
        <dsp:cNvPr id="0" name=""/>
        <dsp:cNvSpPr/>
      </dsp:nvSpPr>
      <dsp:spPr>
        <a:xfrm>
          <a:off x="8584249" y="1731648"/>
          <a:ext cx="1735393" cy="9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>
              <a:solidFill>
                <a:schemeClr val="bg1"/>
              </a:solidFill>
            </a:rPr>
            <a:t>Outros conteúdos</a:t>
          </a:r>
        </a:p>
      </dsp:txBody>
      <dsp:txXfrm>
        <a:off x="8584249" y="1731648"/>
        <a:ext cx="1735393" cy="964107"/>
      </dsp:txXfrm>
    </dsp:sp>
    <dsp:sp modelId="{E4C490CD-C89A-474B-A3FE-BC22DD7CAAEF}">
      <dsp:nvSpPr>
        <dsp:cNvPr id="0" name=""/>
        <dsp:cNvSpPr/>
      </dsp:nvSpPr>
      <dsp:spPr>
        <a:xfrm rot="5400000">
          <a:off x="7748737" y="1538862"/>
          <a:ext cx="1606845" cy="1397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Programação orientada a objetos e a eventos</a:t>
          </a:r>
        </a:p>
      </dsp:txBody>
      <dsp:txXfrm rot="-5400000">
        <a:off x="8071030" y="1684817"/>
        <a:ext cx="962259" cy="1106045"/>
      </dsp:txXfrm>
    </dsp:sp>
    <dsp:sp modelId="{C9C68A48-F4B1-4863-9DD1-EDC87250873D}">
      <dsp:nvSpPr>
        <dsp:cNvPr id="0" name=""/>
        <dsp:cNvSpPr/>
      </dsp:nvSpPr>
      <dsp:spPr>
        <a:xfrm rot="5400000">
          <a:off x="7009120" y="2835572"/>
          <a:ext cx="1606845" cy="1397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Servidores</a:t>
          </a:r>
        </a:p>
      </dsp:txBody>
      <dsp:txXfrm rot="-5400000">
        <a:off x="7331413" y="2981527"/>
        <a:ext cx="962259" cy="1106045"/>
      </dsp:txXfrm>
    </dsp:sp>
    <dsp:sp modelId="{1BFD5D09-796D-4DB9-AE67-C5865BE3457A}">
      <dsp:nvSpPr>
        <dsp:cNvPr id="0" name=""/>
        <dsp:cNvSpPr/>
      </dsp:nvSpPr>
      <dsp:spPr>
        <a:xfrm>
          <a:off x="6258903" y="3050823"/>
          <a:ext cx="1793239" cy="9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15DF1-B03B-4745-8793-69260F3BE9FD}">
      <dsp:nvSpPr>
        <dsp:cNvPr id="0" name=""/>
        <dsp:cNvSpPr/>
      </dsp:nvSpPr>
      <dsp:spPr>
        <a:xfrm rot="5400000">
          <a:off x="5487809" y="2835572"/>
          <a:ext cx="1606845" cy="1397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Processos em segundo plano</a:t>
          </a:r>
        </a:p>
      </dsp:txBody>
      <dsp:txXfrm rot="-5400000">
        <a:off x="5810102" y="2981527"/>
        <a:ext cx="962259" cy="1106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6DBA5-A06A-40ED-95BA-87982387F978}">
      <dsp:nvSpPr>
        <dsp:cNvPr id="0" name=""/>
        <dsp:cNvSpPr/>
      </dsp:nvSpPr>
      <dsp:spPr>
        <a:xfrm>
          <a:off x="0" y="318279"/>
          <a:ext cx="603575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E0E17-64AD-4051-8713-9EC718BBA504}">
      <dsp:nvSpPr>
        <dsp:cNvPr id="0" name=""/>
        <dsp:cNvSpPr/>
      </dsp:nvSpPr>
      <dsp:spPr>
        <a:xfrm>
          <a:off x="520526" y="120604"/>
          <a:ext cx="691086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Contextualizar o programa</a:t>
          </a:r>
        </a:p>
      </dsp:txBody>
      <dsp:txXfrm>
        <a:off x="540701" y="140779"/>
        <a:ext cx="6870514" cy="372930"/>
      </dsp:txXfrm>
    </dsp:sp>
    <dsp:sp modelId="{917BD9FF-65BB-4B5C-9B0D-C92AF5E51AAC}">
      <dsp:nvSpPr>
        <dsp:cNvPr id="0" name=""/>
        <dsp:cNvSpPr/>
      </dsp:nvSpPr>
      <dsp:spPr>
        <a:xfrm>
          <a:off x="0" y="953320"/>
          <a:ext cx="609350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29B7A-EEB6-494F-8294-2E96A73D50AE}">
      <dsp:nvSpPr>
        <dsp:cNvPr id="0" name=""/>
        <dsp:cNvSpPr/>
      </dsp:nvSpPr>
      <dsp:spPr>
        <a:xfrm>
          <a:off x="493633" y="746679"/>
          <a:ext cx="691086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Apresentar análise de mercado</a:t>
          </a:r>
        </a:p>
      </dsp:txBody>
      <dsp:txXfrm>
        <a:off x="513808" y="766854"/>
        <a:ext cx="6870514" cy="372930"/>
      </dsp:txXfrm>
    </dsp:sp>
    <dsp:sp modelId="{546C8528-A636-43C1-9B03-4B38094BD5F5}">
      <dsp:nvSpPr>
        <dsp:cNvPr id="0" name=""/>
        <dsp:cNvSpPr/>
      </dsp:nvSpPr>
      <dsp:spPr>
        <a:xfrm>
          <a:off x="0" y="1588360"/>
          <a:ext cx="612934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E4C8E-8F2E-4A60-87BB-793C8D609736}">
      <dsp:nvSpPr>
        <dsp:cNvPr id="0" name=""/>
        <dsp:cNvSpPr/>
      </dsp:nvSpPr>
      <dsp:spPr>
        <a:xfrm>
          <a:off x="493633" y="1381720"/>
          <a:ext cx="691086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Apresentar análise de requisitos</a:t>
          </a:r>
        </a:p>
      </dsp:txBody>
      <dsp:txXfrm>
        <a:off x="513808" y="1401895"/>
        <a:ext cx="6870514" cy="372930"/>
      </dsp:txXfrm>
    </dsp:sp>
    <dsp:sp modelId="{64F5406F-17FB-4430-82AD-F30CC2DEF0A8}">
      <dsp:nvSpPr>
        <dsp:cNvPr id="0" name=""/>
        <dsp:cNvSpPr/>
      </dsp:nvSpPr>
      <dsp:spPr>
        <a:xfrm>
          <a:off x="0" y="2223400"/>
          <a:ext cx="616537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94855-CACF-4A4B-94B6-C64DA04AC3A6}">
      <dsp:nvSpPr>
        <dsp:cNvPr id="0" name=""/>
        <dsp:cNvSpPr/>
      </dsp:nvSpPr>
      <dsp:spPr>
        <a:xfrm>
          <a:off x="493633" y="2016760"/>
          <a:ext cx="691086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Apresentar protótipos</a:t>
          </a:r>
        </a:p>
      </dsp:txBody>
      <dsp:txXfrm>
        <a:off x="513808" y="2036935"/>
        <a:ext cx="6870514" cy="372930"/>
      </dsp:txXfrm>
    </dsp:sp>
    <dsp:sp modelId="{FAE08158-FB33-4093-81B4-43F0343EF4F2}">
      <dsp:nvSpPr>
        <dsp:cNvPr id="0" name=""/>
        <dsp:cNvSpPr/>
      </dsp:nvSpPr>
      <dsp:spPr>
        <a:xfrm>
          <a:off x="0" y="2858440"/>
          <a:ext cx="607553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D9B74-4F31-4CBD-BAF2-650DD016126F}">
      <dsp:nvSpPr>
        <dsp:cNvPr id="0" name=""/>
        <dsp:cNvSpPr/>
      </dsp:nvSpPr>
      <dsp:spPr>
        <a:xfrm>
          <a:off x="493633" y="2651800"/>
          <a:ext cx="691086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Apresentar versão final do cronograma de desenvolvimento</a:t>
          </a:r>
        </a:p>
      </dsp:txBody>
      <dsp:txXfrm>
        <a:off x="513808" y="2671975"/>
        <a:ext cx="6870514" cy="372930"/>
      </dsp:txXfrm>
    </dsp:sp>
    <dsp:sp modelId="{393AE96F-C184-4526-970D-49B42952A539}">
      <dsp:nvSpPr>
        <dsp:cNvPr id="0" name=""/>
        <dsp:cNvSpPr/>
      </dsp:nvSpPr>
      <dsp:spPr>
        <a:xfrm>
          <a:off x="0" y="3493480"/>
          <a:ext cx="605747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0B98E-563F-4A4F-BD22-C4D45A4570FF}">
      <dsp:nvSpPr>
        <dsp:cNvPr id="0" name=""/>
        <dsp:cNvSpPr/>
      </dsp:nvSpPr>
      <dsp:spPr>
        <a:xfrm>
          <a:off x="493633" y="3286840"/>
          <a:ext cx="691086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Aderência dos temas da disciplina</a:t>
          </a:r>
        </a:p>
      </dsp:txBody>
      <dsp:txXfrm>
        <a:off x="513808" y="3307015"/>
        <a:ext cx="6870514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8C9EE-1A68-4F9A-AB54-0900CA83052A}">
      <dsp:nvSpPr>
        <dsp:cNvPr id="0" name=""/>
        <dsp:cNvSpPr/>
      </dsp:nvSpPr>
      <dsp:spPr>
        <a:xfrm>
          <a:off x="14135" y="6619"/>
          <a:ext cx="9858527" cy="40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Devido</a:t>
          </a:r>
          <a:r>
            <a:rPr lang="pt-BR" sz="3800" kern="1200" baseline="0" dirty="0"/>
            <a:t> ao recente disparo no crescimento do home-office, surge uma demanda por ambientes virtuais para comunicação e ferramentas que registrem presenças e monitorem sua produtividade. A ideia do nosso programa é atender essas duas funcionalidades simultaneamente, de forma prática e acessível.</a:t>
          </a:r>
          <a:endParaRPr lang="pt-BR" sz="3800" kern="1200" dirty="0"/>
        </a:p>
      </dsp:txBody>
      <dsp:txXfrm>
        <a:off x="14135" y="6619"/>
        <a:ext cx="9858527" cy="4031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5C436-715C-4B94-A9D1-A58343B65B08}">
      <dsp:nvSpPr>
        <dsp:cNvPr id="0" name=""/>
        <dsp:cNvSpPr/>
      </dsp:nvSpPr>
      <dsp:spPr>
        <a:xfrm>
          <a:off x="0" y="13915"/>
          <a:ext cx="3085207" cy="1851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 Registro de presença dos funcionários em trabalho remoto</a:t>
          </a:r>
        </a:p>
      </dsp:txBody>
      <dsp:txXfrm>
        <a:off x="0" y="13915"/>
        <a:ext cx="3085207" cy="1851124"/>
      </dsp:txXfrm>
    </dsp:sp>
    <dsp:sp modelId="{71710481-05D4-4247-AB9F-F0DCFFFB66FD}">
      <dsp:nvSpPr>
        <dsp:cNvPr id="0" name=""/>
        <dsp:cNvSpPr/>
      </dsp:nvSpPr>
      <dsp:spPr>
        <a:xfrm>
          <a:off x="3393727" y="13915"/>
          <a:ext cx="3085207" cy="1851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Adaptação ao registro também em jornadas presenciais</a:t>
          </a:r>
        </a:p>
      </dsp:txBody>
      <dsp:txXfrm>
        <a:off x="3393727" y="13915"/>
        <a:ext cx="3085207" cy="1851124"/>
      </dsp:txXfrm>
    </dsp:sp>
    <dsp:sp modelId="{2D4D4E53-70DA-4D78-937F-45C7D5E0537C}">
      <dsp:nvSpPr>
        <dsp:cNvPr id="0" name=""/>
        <dsp:cNvSpPr/>
      </dsp:nvSpPr>
      <dsp:spPr>
        <a:xfrm>
          <a:off x="6787455" y="13915"/>
          <a:ext cx="3085207" cy="1851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Monitorador de produtividade</a:t>
          </a:r>
        </a:p>
      </dsp:txBody>
      <dsp:txXfrm>
        <a:off x="6787455" y="13915"/>
        <a:ext cx="3085207" cy="1851124"/>
      </dsp:txXfrm>
    </dsp:sp>
    <dsp:sp modelId="{6425A1D6-3CD8-4795-8136-944159434816}">
      <dsp:nvSpPr>
        <dsp:cNvPr id="0" name=""/>
        <dsp:cNvSpPr/>
      </dsp:nvSpPr>
      <dsp:spPr>
        <a:xfrm>
          <a:off x="1696863" y="2173560"/>
          <a:ext cx="3085207" cy="1851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Ambiente de socialização entre colegas de trabalho</a:t>
          </a:r>
        </a:p>
      </dsp:txBody>
      <dsp:txXfrm>
        <a:off x="1696863" y="2173560"/>
        <a:ext cx="3085207" cy="1851124"/>
      </dsp:txXfrm>
    </dsp:sp>
    <dsp:sp modelId="{6942E8B9-1E31-4F91-ACE1-E02F217AC0A5}">
      <dsp:nvSpPr>
        <dsp:cNvPr id="0" name=""/>
        <dsp:cNvSpPr/>
      </dsp:nvSpPr>
      <dsp:spPr>
        <a:xfrm>
          <a:off x="5090591" y="2173560"/>
          <a:ext cx="3085207" cy="1851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Local para organização de documentos</a:t>
          </a:r>
        </a:p>
      </dsp:txBody>
      <dsp:txXfrm>
        <a:off x="5090591" y="2173560"/>
        <a:ext cx="3085207" cy="1851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DFB0E-E694-42E3-9313-6AFDB82D3FA5}">
      <dsp:nvSpPr>
        <dsp:cNvPr id="0" name=""/>
        <dsp:cNvSpPr/>
      </dsp:nvSpPr>
      <dsp:spPr>
        <a:xfrm>
          <a:off x="757149" y="0"/>
          <a:ext cx="8391763" cy="4038600"/>
        </a:xfrm>
        <a:prstGeom prst="rightArrow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DBD0F-2EE8-432C-B1DD-88141B49DD08}">
      <dsp:nvSpPr>
        <dsp:cNvPr id="0" name=""/>
        <dsp:cNvSpPr/>
      </dsp:nvSpPr>
      <dsp:spPr>
        <a:xfrm>
          <a:off x="4820" y="1211580"/>
          <a:ext cx="2979153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Desenvolver um programa que seja capaz de registrar a presença de um usuário e autenticar sua produtividade com ferramentas de monitoramento</a:t>
          </a:r>
        </a:p>
      </dsp:txBody>
      <dsp:txXfrm>
        <a:off x="83679" y="1290439"/>
        <a:ext cx="2821435" cy="1457722"/>
      </dsp:txXfrm>
    </dsp:sp>
    <dsp:sp modelId="{168BE5A0-96E3-49BC-BCD7-F5AF788A77FE}">
      <dsp:nvSpPr>
        <dsp:cNvPr id="0" name=""/>
        <dsp:cNvSpPr/>
      </dsp:nvSpPr>
      <dsp:spPr>
        <a:xfrm>
          <a:off x="3446754" y="1211580"/>
          <a:ext cx="2979153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Implementar um sistema de rede social que permita a comunicação entre companheiros de trabalho e envio de anexos</a:t>
          </a:r>
        </a:p>
      </dsp:txBody>
      <dsp:txXfrm>
        <a:off x="3525613" y="1290439"/>
        <a:ext cx="2821435" cy="1457722"/>
      </dsp:txXfrm>
    </dsp:sp>
    <dsp:sp modelId="{3DAAF809-B355-4D73-B92C-DC8168514B03}">
      <dsp:nvSpPr>
        <dsp:cNvPr id="0" name=""/>
        <dsp:cNvSpPr/>
      </dsp:nvSpPr>
      <dsp:spPr>
        <a:xfrm>
          <a:off x="6888689" y="1211580"/>
          <a:ext cx="2979153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Aplicar o sistema em ambientes de trabalho remoto, em especial para o escopo de desenvolvedores de software e estudantes</a:t>
          </a:r>
        </a:p>
      </dsp:txBody>
      <dsp:txXfrm>
        <a:off x="6967548" y="1290439"/>
        <a:ext cx="2821435" cy="14577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C58EB-9125-4DF6-8755-58E8856DE083}">
      <dsp:nvSpPr>
        <dsp:cNvPr id="0" name=""/>
        <dsp:cNvSpPr/>
      </dsp:nvSpPr>
      <dsp:spPr>
        <a:xfrm>
          <a:off x="0" y="0"/>
          <a:ext cx="10546979" cy="181737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69162B8B-D670-4D85-BB43-509C7852FE44}">
      <dsp:nvSpPr>
        <dsp:cNvPr id="0" name=""/>
        <dsp:cNvSpPr/>
      </dsp:nvSpPr>
      <dsp:spPr>
        <a:xfrm>
          <a:off x="381761" y="242316"/>
          <a:ext cx="2275222" cy="13327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  <a:ln w="1905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45E9A64B-9774-442E-9CF4-5CD7EEE9C406}">
      <dsp:nvSpPr>
        <dsp:cNvPr id="0" name=""/>
        <dsp:cNvSpPr/>
      </dsp:nvSpPr>
      <dsp:spPr>
        <a:xfrm rot="10800000">
          <a:off x="318032" y="1817369"/>
          <a:ext cx="2402680" cy="222123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 plataforma de desenvolvimento utilizada será o Visual Studio </a:t>
          </a:r>
          <a:r>
            <a:rPr lang="pt-BR" sz="2000" kern="1200" dirty="0" err="1"/>
            <a:t>Code</a:t>
          </a:r>
          <a:endParaRPr lang="pt-BR" sz="2000" kern="1200" dirty="0"/>
        </a:p>
      </dsp:txBody>
      <dsp:txXfrm rot="10800000">
        <a:off x="386342" y="1817369"/>
        <a:ext cx="2266060" cy="2152920"/>
      </dsp:txXfrm>
    </dsp:sp>
    <dsp:sp modelId="{ACC0A632-C8D7-4AAD-BC90-6EF3C7F401FC}">
      <dsp:nvSpPr>
        <dsp:cNvPr id="0" name=""/>
        <dsp:cNvSpPr/>
      </dsp:nvSpPr>
      <dsp:spPr>
        <a:xfrm>
          <a:off x="2948235" y="242316"/>
          <a:ext cx="2275222" cy="13327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905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FB247E04-B24F-4DD0-9CDC-1CE7A72C976E}">
      <dsp:nvSpPr>
        <dsp:cNvPr id="0" name=""/>
        <dsp:cNvSpPr/>
      </dsp:nvSpPr>
      <dsp:spPr>
        <a:xfrm rot="10800000">
          <a:off x="2949349" y="1817369"/>
          <a:ext cx="2275222" cy="222123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 sistema será codificado na linguagem Python</a:t>
          </a:r>
        </a:p>
      </dsp:txBody>
      <dsp:txXfrm rot="10800000">
        <a:off x="3017659" y="1817369"/>
        <a:ext cx="2138602" cy="2152920"/>
      </dsp:txXfrm>
    </dsp:sp>
    <dsp:sp modelId="{BE12B6F0-A306-4E48-8B52-7A61E730F81E}">
      <dsp:nvSpPr>
        <dsp:cNvPr id="0" name=""/>
        <dsp:cNvSpPr/>
      </dsp:nvSpPr>
      <dsp:spPr>
        <a:xfrm>
          <a:off x="5450979" y="242316"/>
          <a:ext cx="2275222" cy="13327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  <a:ln w="1905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5DEA388B-1CE9-46DC-8FD0-D1B83563DF01}">
      <dsp:nvSpPr>
        <dsp:cNvPr id="0" name=""/>
        <dsp:cNvSpPr/>
      </dsp:nvSpPr>
      <dsp:spPr>
        <a:xfrm rot="10800000">
          <a:off x="5450979" y="1817369"/>
          <a:ext cx="2275222" cy="222123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Os dados coletados serão alocados em planilhas do Excel</a:t>
          </a:r>
        </a:p>
      </dsp:txBody>
      <dsp:txXfrm rot="10800000">
        <a:off x="5519289" y="1817369"/>
        <a:ext cx="2138602" cy="2152920"/>
      </dsp:txXfrm>
    </dsp:sp>
    <dsp:sp modelId="{F8FFBAB7-35C0-4C6A-99A7-A6C2261CCDF2}">
      <dsp:nvSpPr>
        <dsp:cNvPr id="0" name=""/>
        <dsp:cNvSpPr/>
      </dsp:nvSpPr>
      <dsp:spPr>
        <a:xfrm>
          <a:off x="7953724" y="242316"/>
          <a:ext cx="2275222" cy="13327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102" b="83898" l="10000" r="90000">
                        <a14:foregroundMark x1="19538" y1="32857" x2="19538" y2="32857"/>
                        <a14:foregroundMark x1="22000" y1="76286" x2="22000" y2="76286"/>
                        <a14:foregroundMark x1="16769" y1="78571" x2="16769" y2="78571"/>
                        <a14:foregroundMark x1="47231" y1="75143" x2="47231" y2="75143"/>
                        <a14:foregroundMark x1="76000" y1="72286" x2="76000" y2="72286"/>
                        <a14:foregroundMark x1="80308" y1="75714" x2="80308" y2="75714"/>
                        <a14:foregroundMark x1="75077" y1="81429" x2="75077" y2="81429"/>
                        <a14:foregroundMark x1="76769" y1="28857" x2="76769" y2="28857"/>
                        <a14:foregroundMark x1="81846" y1="27714" x2="81846" y2="27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BB64B072-8648-4B70-99E9-A08328EEFB8F}">
      <dsp:nvSpPr>
        <dsp:cNvPr id="0" name=""/>
        <dsp:cNvSpPr/>
      </dsp:nvSpPr>
      <dsp:spPr>
        <a:xfrm rot="10800000">
          <a:off x="7953724" y="1817369"/>
          <a:ext cx="2275222" cy="222123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 sistema será  inicialmente desenvolvido para Windows, Android e Web</a:t>
          </a:r>
        </a:p>
      </dsp:txBody>
      <dsp:txXfrm rot="10800000">
        <a:off x="8022034" y="1817369"/>
        <a:ext cx="2138602" cy="2152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B6813-D5C4-49BA-AB2A-38C1A70140D3}">
      <dsp:nvSpPr>
        <dsp:cNvPr id="0" name=""/>
        <dsp:cNvSpPr/>
      </dsp:nvSpPr>
      <dsp:spPr>
        <a:xfrm>
          <a:off x="8677" y="726899"/>
          <a:ext cx="2593502" cy="1556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Novas instituições (demandas) surgem todo dia</a:t>
          </a:r>
        </a:p>
      </dsp:txBody>
      <dsp:txXfrm>
        <a:off x="54254" y="772476"/>
        <a:ext cx="2502348" cy="1464947"/>
      </dsp:txXfrm>
    </dsp:sp>
    <dsp:sp modelId="{B6D008EC-7DB7-41FE-A4BB-F04FB2E0FE7A}">
      <dsp:nvSpPr>
        <dsp:cNvPr id="0" name=""/>
        <dsp:cNvSpPr/>
      </dsp:nvSpPr>
      <dsp:spPr>
        <a:xfrm>
          <a:off x="2861529" y="1183355"/>
          <a:ext cx="549822" cy="643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2861529" y="1311993"/>
        <a:ext cx="384875" cy="385912"/>
      </dsp:txXfrm>
    </dsp:sp>
    <dsp:sp modelId="{532692F9-EB7D-4755-824E-485006079F8E}">
      <dsp:nvSpPr>
        <dsp:cNvPr id="0" name=""/>
        <dsp:cNvSpPr/>
      </dsp:nvSpPr>
      <dsp:spPr>
        <a:xfrm>
          <a:off x="3639580" y="726899"/>
          <a:ext cx="2593502" cy="1556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</a:t>
          </a:r>
          <a:r>
            <a:rPr lang="pt-BR" sz="1900" kern="1200" baseline="0" dirty="0"/>
            <a:t> usuário comum não busca uma ferramenta popular, e sim uma barata e eficiente</a:t>
          </a:r>
          <a:endParaRPr lang="pt-BR" sz="1900" kern="1200" dirty="0"/>
        </a:p>
      </dsp:txBody>
      <dsp:txXfrm>
        <a:off x="3685157" y="772476"/>
        <a:ext cx="2502348" cy="1464947"/>
      </dsp:txXfrm>
    </dsp:sp>
    <dsp:sp modelId="{C64D87BF-5924-4945-A0CC-93526285D132}">
      <dsp:nvSpPr>
        <dsp:cNvPr id="0" name=""/>
        <dsp:cNvSpPr/>
      </dsp:nvSpPr>
      <dsp:spPr>
        <a:xfrm>
          <a:off x="6492432" y="1183355"/>
          <a:ext cx="549822" cy="643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6492432" y="1311993"/>
        <a:ext cx="384875" cy="385912"/>
      </dsp:txXfrm>
    </dsp:sp>
    <dsp:sp modelId="{A0A301ED-D1F0-4A9F-8B51-CD523924BDCE}">
      <dsp:nvSpPr>
        <dsp:cNvPr id="0" name=""/>
        <dsp:cNvSpPr/>
      </dsp:nvSpPr>
      <dsp:spPr>
        <a:xfrm>
          <a:off x="7270483" y="726899"/>
          <a:ext cx="2593502" cy="1556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Há espaço para novos sistemas, pois não há uma unanimidade na procura</a:t>
          </a:r>
        </a:p>
      </dsp:txBody>
      <dsp:txXfrm>
        <a:off x="7316060" y="772476"/>
        <a:ext cx="2502348" cy="14649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60BD0-91A9-4759-AC3D-4B77CFD2C421}">
      <dsp:nvSpPr>
        <dsp:cNvPr id="0" name=""/>
        <dsp:cNvSpPr/>
      </dsp:nvSpPr>
      <dsp:spPr>
        <a:xfrm>
          <a:off x="0" y="0"/>
          <a:ext cx="3008077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 err="1"/>
            <a:t>Pontotel</a:t>
          </a:r>
          <a:endParaRPr lang="pt-BR" sz="2000" b="1" kern="1200" dirty="0"/>
        </a:p>
      </dsp:txBody>
      <dsp:txXfrm>
        <a:off x="0" y="0"/>
        <a:ext cx="3008077" cy="576000"/>
      </dsp:txXfrm>
    </dsp:sp>
    <dsp:sp modelId="{971057C4-387D-4081-94FA-39E04B20D1AB}">
      <dsp:nvSpPr>
        <dsp:cNvPr id="0" name=""/>
        <dsp:cNvSpPr/>
      </dsp:nvSpPr>
      <dsp:spPr>
        <a:xfrm>
          <a:off x="38099" y="692587"/>
          <a:ext cx="3008077" cy="4755712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Boa apresentação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Interface agradável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Diversas ferramentas de registro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Calculadora de salários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Gerador de relatórios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Baixa flexibilidade na customização de jornadas de trabalho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Relatos de falha nas ferramentas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Relatos de travamento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Demora em suporte humano</a:t>
          </a:r>
        </a:p>
      </dsp:txBody>
      <dsp:txXfrm>
        <a:off x="38099" y="692587"/>
        <a:ext cx="3008077" cy="4755712"/>
      </dsp:txXfrm>
    </dsp:sp>
    <dsp:sp modelId="{F130A10D-5E22-4211-A3E8-AD69724F4950}">
      <dsp:nvSpPr>
        <dsp:cNvPr id="0" name=""/>
        <dsp:cNvSpPr/>
      </dsp:nvSpPr>
      <dsp:spPr>
        <a:xfrm>
          <a:off x="3432292" y="0"/>
          <a:ext cx="3008077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 err="1"/>
            <a:t>Control</a:t>
          </a:r>
          <a:r>
            <a:rPr lang="pt-BR" sz="2000" b="1" kern="1200" dirty="0"/>
            <a:t> ID</a:t>
          </a:r>
        </a:p>
      </dsp:txBody>
      <dsp:txXfrm>
        <a:off x="3432292" y="0"/>
        <a:ext cx="3008077" cy="576000"/>
      </dsp:txXfrm>
    </dsp:sp>
    <dsp:sp modelId="{1DC97F5F-53D5-40DA-8878-E5513E8ED4B1}">
      <dsp:nvSpPr>
        <dsp:cNvPr id="0" name=""/>
        <dsp:cNvSpPr/>
      </dsp:nvSpPr>
      <dsp:spPr>
        <a:xfrm>
          <a:off x="3432292" y="692587"/>
          <a:ext cx="3008077" cy="4755712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Fornecimento de hardware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Gerador de gráficos e estatísticas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Sistema de nuvem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Boa customização de jornadas de trabalho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Alto custo devido ao hardware necessário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Plataforma complicada de usar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Apresentação confusa</a:t>
          </a:r>
        </a:p>
      </dsp:txBody>
      <dsp:txXfrm>
        <a:off x="3432292" y="692587"/>
        <a:ext cx="3008077" cy="4755712"/>
      </dsp:txXfrm>
    </dsp:sp>
    <dsp:sp modelId="{AEDFE72C-711B-4513-9545-2056DDF07496}">
      <dsp:nvSpPr>
        <dsp:cNvPr id="0" name=""/>
        <dsp:cNvSpPr/>
      </dsp:nvSpPr>
      <dsp:spPr>
        <a:xfrm>
          <a:off x="6861500" y="0"/>
          <a:ext cx="3008077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 err="1"/>
            <a:t>MyWork</a:t>
          </a:r>
          <a:endParaRPr lang="pt-BR" sz="2000" b="1" kern="1200" dirty="0"/>
        </a:p>
      </dsp:txBody>
      <dsp:txXfrm>
        <a:off x="6861500" y="0"/>
        <a:ext cx="3008077" cy="576000"/>
      </dsp:txXfrm>
    </dsp:sp>
    <dsp:sp modelId="{AEB57489-5CE5-491B-8CB2-011EB4DC8C31}">
      <dsp:nvSpPr>
        <dsp:cNvPr id="0" name=""/>
        <dsp:cNvSpPr/>
      </dsp:nvSpPr>
      <dsp:spPr>
        <a:xfrm>
          <a:off x="6804347" y="692587"/>
          <a:ext cx="3008077" cy="4755712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Bem apresentado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Muito organizado e fácil de usar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Diversas ferramentas de registro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Organiza os dados com elementos visuais fáceis de visualizar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Registra o histórico de registros em uma linha do tempo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Tem uma função extra de calendário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4"/>
              </a:solidFill>
            </a:rPr>
            <a:t>É limitado ao contexto empresarial</a:t>
          </a:r>
        </a:p>
      </dsp:txBody>
      <dsp:txXfrm>
        <a:off x="6804347" y="692587"/>
        <a:ext cx="3008077" cy="47557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6BEC8-CDEC-4A86-8DA4-019E4ADF14D5}">
      <dsp:nvSpPr>
        <dsp:cNvPr id="0" name=""/>
        <dsp:cNvSpPr/>
      </dsp:nvSpPr>
      <dsp:spPr>
        <a:xfrm>
          <a:off x="1475874" y="158384"/>
          <a:ext cx="6920913" cy="3721830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7EA80-92B6-47F9-856F-C61BB741B36C}">
      <dsp:nvSpPr>
        <dsp:cNvPr id="0" name=""/>
        <dsp:cNvSpPr/>
      </dsp:nvSpPr>
      <dsp:spPr>
        <a:xfrm>
          <a:off x="4936331" y="969264"/>
          <a:ext cx="660" cy="210007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7CA9F-9FE6-4568-993D-E0263D1F2B3C}">
      <dsp:nvSpPr>
        <dsp:cNvPr id="0" name=""/>
        <dsp:cNvSpPr/>
      </dsp:nvSpPr>
      <dsp:spPr>
        <a:xfrm>
          <a:off x="1900448" y="535679"/>
          <a:ext cx="2835976" cy="293996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&gt; Menos funcionalidades / Mais objetividade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&gt; Plataforma disponível em dispositivos pessoais e preços acessíveis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&gt; Interfaces simples e intuitivas, o sistema faz o maior trabalho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&gt; Suporte atencioso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&gt; Registros adaptáveis a horários não-fixos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&gt; Utilizável em ambientes não empresariais, como organização de estudos</a:t>
          </a:r>
        </a:p>
      </dsp:txBody>
      <dsp:txXfrm>
        <a:off x="1900448" y="535679"/>
        <a:ext cx="2835976" cy="2939965"/>
      </dsp:txXfrm>
    </dsp:sp>
    <dsp:sp modelId="{78104CAB-3CAF-4016-9716-F8B5714EE442}">
      <dsp:nvSpPr>
        <dsp:cNvPr id="0" name=""/>
        <dsp:cNvSpPr/>
      </dsp:nvSpPr>
      <dsp:spPr>
        <a:xfrm>
          <a:off x="5086934" y="555016"/>
          <a:ext cx="2804897" cy="30377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&gt; Mais funcionalidades / Menos objetividade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&gt; Hardwares custosos ou planos mensais acumulativos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&gt; Interfaces muito complexas e confusas, difícil de usar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&gt; Suporte distante do cliente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&gt; Registros limitados a jornadas comuns de trabalho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&gt; Funcionalidades úteis apenas em contextos empresariais</a:t>
          </a:r>
        </a:p>
      </dsp:txBody>
      <dsp:txXfrm>
        <a:off x="5086934" y="555016"/>
        <a:ext cx="2804897" cy="3037757"/>
      </dsp:txXfrm>
    </dsp:sp>
    <dsp:sp modelId="{1B260725-020C-4DE4-AD59-CBCAF824B536}">
      <dsp:nvSpPr>
        <dsp:cNvPr id="0" name=""/>
        <dsp:cNvSpPr/>
      </dsp:nvSpPr>
      <dsp:spPr>
        <a:xfrm rot="16200000">
          <a:off x="-282354" y="1040848"/>
          <a:ext cx="2907792" cy="826095"/>
        </a:xfrm>
        <a:prstGeom prst="rightArrow">
          <a:avLst>
            <a:gd name="adj1" fmla="val 49830"/>
            <a:gd name="adj2" fmla="val 6066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Ponteiro</a:t>
          </a:r>
        </a:p>
      </dsp:txBody>
      <dsp:txXfrm>
        <a:off x="-157503" y="1372926"/>
        <a:ext cx="2658089" cy="411643"/>
      </dsp:txXfrm>
    </dsp:sp>
    <dsp:sp modelId="{A5F7ACD7-4E73-4F58-8992-1F161E5E9BA4}">
      <dsp:nvSpPr>
        <dsp:cNvPr id="0" name=""/>
        <dsp:cNvSpPr/>
      </dsp:nvSpPr>
      <dsp:spPr>
        <a:xfrm rot="5400000">
          <a:off x="7247225" y="2171656"/>
          <a:ext cx="2907792" cy="826095"/>
        </a:xfrm>
        <a:prstGeom prst="rightArrow">
          <a:avLst>
            <a:gd name="adj1" fmla="val 49830"/>
            <a:gd name="adj2" fmla="val 6066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Concorrência</a:t>
          </a:r>
        </a:p>
      </dsp:txBody>
      <dsp:txXfrm>
        <a:off x="7372077" y="2254031"/>
        <a:ext cx="2658089" cy="41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F0771-ED3F-4C5E-B715-A2606429F680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E9BFC-D5C9-4A8A-A76E-932B813CD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3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5256E2-F3E5-479C-B53B-415A7EF22BE4}" type="datetime8">
              <a:rPr lang="pt-BR" smtClean="0"/>
              <a:t>01/10/2023 23:17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Ponteiro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F1A060-3634-426B-A255-137A9E1955B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3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2281-B40E-46F9-AA8F-1C1969067BB4}" type="datetime8">
              <a:rPr lang="pt-BR" smtClean="0"/>
              <a:t>01/10/2023 23:17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04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1CE-7C09-4BF7-AFE8-F24A07B11D0C}" type="datetime8">
              <a:rPr lang="pt-BR" smtClean="0"/>
              <a:t>01/10/2023 23:17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63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67EA-B3F3-4E12-8529-8FF63D5FD4CC}" type="datetime8">
              <a:rPr lang="pt-BR" smtClean="0"/>
              <a:t>01/10/2023 23:17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5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80EE-952D-47CB-A629-3AA7C6338C9B}" type="datetime8">
              <a:rPr lang="pt-BR" smtClean="0"/>
              <a:t>01/10/2023 23:17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B679-F4C0-4D52-9F31-02F4495936EC}" type="datetime8">
              <a:rPr lang="pt-BR" smtClean="0"/>
              <a:t>01/10/2023 23:17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62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4D45-D788-48A0-A668-C68E5D763D8F}" type="datetime8">
              <a:rPr lang="pt-BR" smtClean="0"/>
              <a:t>01/10/2023 23:17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Ponteiro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65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FC04-74FE-4D90-911C-F7E86EB46504}" type="datetime8">
              <a:rPr lang="pt-BR" smtClean="0"/>
              <a:t>01/10/2023 23:17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Ponteiro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54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5DDC-AD78-432A-A21F-EFBE13D74B57}" type="datetime8">
              <a:rPr lang="pt-BR" smtClean="0"/>
              <a:t>01/10/2023 23:17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Ponteiro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1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6E33-9048-4B39-A45C-22BB81C908A9}" type="datetime8">
              <a:rPr lang="pt-BR" smtClean="0"/>
              <a:t>01/10/2023 23:17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34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7C9B-A41E-49EE-9E05-76D3B366F675}" type="datetime8">
              <a:rPr lang="pt-BR" smtClean="0"/>
              <a:t>01/10/2023 23:17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5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F665E20-C3DE-4266-B672-CFB52B0FC1E1}" type="datetime8">
              <a:rPr lang="pt-BR" smtClean="0"/>
              <a:t>01/10/2023 23:17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pt-BR"/>
              <a:t>Ponteiro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0F1A060-3634-426B-A255-137A9E195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0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6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73BBE-A6FB-6C3A-9C44-8F7776F32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702" y="2945646"/>
            <a:ext cx="4667514" cy="1039376"/>
          </a:xfrm>
        </p:spPr>
        <p:txBody>
          <a:bodyPr/>
          <a:lstStyle/>
          <a:p>
            <a:r>
              <a:rPr lang="pt-BR" dirty="0"/>
              <a:t>Ponteiro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83FA5-080D-959A-7636-07A5042BD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966" y="4343129"/>
            <a:ext cx="8216068" cy="587336"/>
          </a:xfrm>
        </p:spPr>
        <p:txBody>
          <a:bodyPr>
            <a:normAutofit/>
          </a:bodyPr>
          <a:lstStyle/>
          <a:p>
            <a:r>
              <a:rPr lang="de-DE" sz="1100" dirty="0">
                <a:solidFill>
                  <a:schemeClr val="bg1"/>
                </a:solidFill>
                <a:ea typeface="Tahoma"/>
                <a:cs typeface="Calibri"/>
              </a:rPr>
              <a:t>Segunda apresentação do projeto do segundo semestre de Análise e Desenvolvimento de Sistemas orientado pelo professor Murilo Dantas</a:t>
            </a:r>
          </a:p>
          <a:p>
            <a:r>
              <a:rPr lang="de-DE" sz="1100" dirty="0">
                <a:solidFill>
                  <a:schemeClr val="bg1"/>
                </a:solidFill>
                <a:ea typeface="Tahoma"/>
                <a:cs typeface="Calibri"/>
              </a:rPr>
              <a:t>Instituto Federal de Ciência e Tecnologia de São Paulo - Câmpus Jacareí</a:t>
            </a:r>
          </a:p>
          <a:p>
            <a:endParaRPr lang="pt-BR" dirty="0"/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1F773DA8-34F2-FFAD-A212-F29B90AB557D}"/>
              </a:ext>
            </a:extLst>
          </p:cNvPr>
          <p:cNvGraphicFramePr/>
          <p:nvPr/>
        </p:nvGraphicFramePr>
        <p:xfrm>
          <a:off x="1636143" y="5685413"/>
          <a:ext cx="888520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B0157F9F-1BD2-826A-A937-268FDD7D572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56" y="451535"/>
            <a:ext cx="2498688" cy="24986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13014C3-511C-6886-B311-46804476A2E1}"/>
              </a:ext>
            </a:extLst>
          </p:cNvPr>
          <p:cNvSpPr txBox="1"/>
          <p:nvPr/>
        </p:nvSpPr>
        <p:spPr>
          <a:xfrm>
            <a:off x="4023117" y="3942877"/>
            <a:ext cx="41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Monitoramento de jornada ao endereço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562B6B-BD58-E9EF-4A14-E89684A8666F}"/>
              </a:ext>
            </a:extLst>
          </p:cNvPr>
          <p:cNvSpPr txBox="1"/>
          <p:nvPr/>
        </p:nvSpPr>
        <p:spPr>
          <a:xfrm>
            <a:off x="4146844" y="6037133"/>
            <a:ext cx="38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https://github.com/entomo05/Ponteiro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12F5CFE-9FFE-94AF-B3CE-61B2ED1EE555}"/>
              </a:ext>
            </a:extLst>
          </p:cNvPr>
          <p:cNvCxnSpPr>
            <a:cxnSpLocks/>
          </p:cNvCxnSpPr>
          <p:nvPr/>
        </p:nvCxnSpPr>
        <p:spPr>
          <a:xfrm>
            <a:off x="1636143" y="3873248"/>
            <a:ext cx="888520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4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94F8D-435D-0470-8380-0BC43E0B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29" y="248700"/>
            <a:ext cx="9875520" cy="135636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Análise de requisitos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7F04AA2-F4EF-FE99-1F9E-F55F70B7E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23" y="627528"/>
            <a:ext cx="5298141" cy="508189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6609834-E9E1-59F2-00CB-8A912689CBE3}"/>
              </a:ext>
            </a:extLst>
          </p:cNvPr>
          <p:cNvSpPr txBox="1">
            <a:spLocks/>
          </p:cNvSpPr>
          <p:nvPr/>
        </p:nvSpPr>
        <p:spPr>
          <a:xfrm>
            <a:off x="569795" y="76310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</a:rPr>
              <a:t>Em forma de diagrama de casos de uso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7EADAE02-16B0-175E-3D55-8C098FC45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861334"/>
              </p:ext>
            </p:extLst>
          </p:nvPr>
        </p:nvGraphicFramePr>
        <p:xfrm>
          <a:off x="-358253" y="16050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A4C6A4E1-FB69-729B-6F9A-63AB24AC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945B-7A88-41F0-9133-9DF262A8AF9D}" type="datetime8">
              <a:rPr lang="pt-BR" smtClean="0">
                <a:solidFill>
                  <a:schemeClr val="bg1"/>
                </a:solidFill>
              </a:rPr>
              <a:t>01/10/2023 23:17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1F4E0C0-1EC7-40D5-0439-07C832FB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Ponteiro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2131003-E886-F85B-ECA9-8D4183EB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0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9AAFA-3FC4-EB50-BF20-F7401E88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Cronograma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902E0FF1-0711-5DDD-68D2-D1B3DEFD5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094"/>
              </p:ext>
            </p:extLst>
          </p:nvPr>
        </p:nvGraphicFramePr>
        <p:xfrm>
          <a:off x="336589" y="1899324"/>
          <a:ext cx="11518821" cy="3246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477" imgH="3438468" progId="Excel.Sheet.12">
                  <p:embed/>
                </p:oleObj>
              </mc:Choice>
              <mc:Fallback>
                <p:oleObj name="Worksheet" r:id="rId2" imgW="12201477" imgH="3438468" progId="Excel.Sheet.12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902E0FF1-0711-5DDD-68D2-D1B3DEFD54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6589" y="1899324"/>
                        <a:ext cx="11518821" cy="32464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585B871-9F86-0555-F6F6-DE7E79A2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5545-01F7-4F82-97C5-294FD48A4417}" type="datetime8">
              <a:rPr lang="pt-BR" smtClean="0">
                <a:solidFill>
                  <a:schemeClr val="bg1"/>
                </a:solidFill>
              </a:rPr>
              <a:t>01/10/2023 23:17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3B32C51-85A0-42D1-7A5F-2BC189C1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Ponteiro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66EC934-B136-CFC6-E371-3CAACEE5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>
                <a:solidFill>
                  <a:schemeClr val="bg1"/>
                </a:solidFill>
              </a:rPr>
              <a:t>11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5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29CC6-2A3D-627A-E962-9B3B1AE6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Aderência dos temas da disciplina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A7048B2C-B929-21E3-1204-F880E1F25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567221"/>
              </p:ext>
            </p:extLst>
          </p:nvPr>
        </p:nvGraphicFramePr>
        <p:xfrm>
          <a:off x="-523351" y="1877390"/>
          <a:ext cx="9731192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4928A813-BA41-C532-FCA3-2FEFB8DA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BCE4-171C-40E9-A116-3A24E7C83A36}" type="datetime8">
              <a:rPr lang="pt-BR" smtClean="0">
                <a:solidFill>
                  <a:schemeClr val="bg1"/>
                </a:solidFill>
              </a:rPr>
              <a:t>01/10/2023 23:17</a:t>
            </a:fld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F85A0C1A-1556-571C-C4A8-73369017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Ponteiro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7123F532-22DE-9482-6D41-40B53D5D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>
                <a:solidFill>
                  <a:schemeClr val="bg1"/>
                </a:solidFill>
              </a:rPr>
              <a:t>12</a:t>
            </a:fld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11" name="Espaço Reservado para Conteúdo 9">
            <a:extLst>
              <a:ext uri="{FF2B5EF4-FFF2-40B4-BE49-F238E27FC236}">
                <a16:creationId xmlns:a16="http://schemas.microsoft.com/office/drawing/2014/main" id="{6646D597-19E7-518E-32E2-3433DF85F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657383"/>
              </p:ext>
            </p:extLst>
          </p:nvPr>
        </p:nvGraphicFramePr>
        <p:xfrm>
          <a:off x="0" y="1664950"/>
          <a:ext cx="10319643" cy="4337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6525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25608-66E1-F37B-90F2-0A7BBDF74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8A4547-70B8-83D3-BEFD-3683E93BD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Muito 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97754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1D476-0586-FE36-CBA3-B5BA5C71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Propostas da apresentação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C3EA6D39-99B8-DC3C-14BA-9CDBDDCE0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912010"/>
              </p:ext>
            </p:extLst>
          </p:nvPr>
        </p:nvGraphicFramePr>
        <p:xfrm>
          <a:off x="1080247" y="1752598"/>
          <a:ext cx="9872663" cy="395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A432D2F-580E-F9D4-5D3F-FE300D9E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2CCA-21ED-41DB-BEFF-6D08A31881E5}" type="datetime8">
              <a:rPr lang="pt-BR" smtClean="0">
                <a:solidFill>
                  <a:schemeClr val="bg1"/>
                </a:solidFill>
              </a:rPr>
              <a:t>01/10/2023 23:17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DCCDD60-EF0D-3CAE-4C1A-6ACA5183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Ponteiro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C0A01AE-0F74-4717-FE4C-85673EB8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8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5"/>
    </mc:Choice>
    <mc:Fallback xmlns="">
      <p:transition spd="slow" advTm="190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8D89C-63BD-06CF-D1DB-EA30951F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Contextualização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D24994B-5FBD-0381-DBCE-00C59D361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542972"/>
              </p:ext>
            </p:extLst>
          </p:nvPr>
        </p:nvGraphicFramePr>
        <p:xfrm>
          <a:off x="1145857" y="1833283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88BEBA-2DFB-2B6B-5DCE-27556C56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4296-11EF-4AFC-B1ED-75D0FC29F00B}" type="datetime8">
              <a:rPr lang="pt-BR" smtClean="0">
                <a:solidFill>
                  <a:schemeClr val="bg1"/>
                </a:solidFill>
              </a:rPr>
              <a:t>01/10/2023 23:17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CB792A-3E7C-3111-9E1B-A9F37C23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Ponteiro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EAB037-DF2D-4CB5-4990-9890EA86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2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F0F7F-7E14-4CDD-103D-0DEFCE13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Domínio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36B6AF4-744E-70AB-7F0B-E1946A79E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835126"/>
              </p:ext>
            </p:extLst>
          </p:nvPr>
        </p:nvGraphicFramePr>
        <p:xfrm>
          <a:off x="1145857" y="196596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991290-ACCB-E7B7-E5CA-5A2E6FA1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4446-DFE7-459A-B08A-A45869C9DF76}" type="datetime8">
              <a:rPr lang="pt-BR" smtClean="0">
                <a:solidFill>
                  <a:schemeClr val="bg1"/>
                </a:solidFill>
              </a:rPr>
              <a:t>01/10/2023 23:17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E83677-DF90-0931-FE3E-273B72FA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Ponteiro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BE555E-48F5-2B9B-6CA9-3D0A0AFB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>
                <a:solidFill>
                  <a:schemeClr val="bg1"/>
                </a:solidFill>
              </a:r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6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0A3AA-83D9-AED5-1B33-2E1E822D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Objetivos</a:t>
            </a: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154EF222-89C7-36E9-AF3E-8F83A2E44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88736"/>
              </p:ext>
            </p:extLst>
          </p:nvPr>
        </p:nvGraphicFramePr>
        <p:xfrm>
          <a:off x="1142996" y="1840454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47D54E-890B-67FD-6373-2334707B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4B33-410D-4E22-BC07-F42C39BD4590}" type="datetime8">
              <a:rPr lang="pt-BR" smtClean="0">
                <a:solidFill>
                  <a:schemeClr val="bg1"/>
                </a:solidFill>
              </a:rPr>
              <a:t>01/10/2023 23:17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6F67AD-CCCB-0719-DD9E-668252C8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41EBC6-3EA0-B3D6-2DB9-6656DBDE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5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303D0-2836-8121-E943-C9318C0B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Desenvolvimento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64E21E84-A62A-0A1E-8676-00D7E5913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404527"/>
              </p:ext>
            </p:extLst>
          </p:nvPr>
        </p:nvGraphicFramePr>
        <p:xfrm>
          <a:off x="807270" y="1824318"/>
          <a:ext cx="10546979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68AA0B-AD50-0DF2-9772-CAEB172B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3782-90A8-4AC7-A215-19862D242B26}" type="datetime8">
              <a:rPr lang="pt-BR" smtClean="0">
                <a:solidFill>
                  <a:schemeClr val="bg1"/>
                </a:solidFill>
              </a:rPr>
              <a:t>01/10/2023 23:17</a:t>
            </a:fld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9BC076-1F23-03C4-20C4-E547249D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Ponteiro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1D40D1-0AAA-E803-47DF-5CB85D3E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>
                <a:solidFill>
                  <a:schemeClr val="bg1"/>
                </a:solidFill>
              </a:rPr>
              <a:t>6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BD26A-3D7D-3878-8755-441165B8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Análise de mercado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DD25989-E5E2-4E92-4D7E-350B92964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01420"/>
              </p:ext>
            </p:extLst>
          </p:nvPr>
        </p:nvGraphicFramePr>
        <p:xfrm>
          <a:off x="1143000" y="1164950"/>
          <a:ext cx="9872663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spaço Reservado para Conteúdo 31">
            <a:extLst>
              <a:ext uri="{FF2B5EF4-FFF2-40B4-BE49-F238E27FC236}">
                <a16:creationId xmlns:a16="http://schemas.microsoft.com/office/drawing/2014/main" id="{744402FD-6C80-D07B-622A-ED1FE3A36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36" y="3770569"/>
            <a:ext cx="3497477" cy="19972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1B2D3E6-0F1C-867E-53AF-CC88F66B1C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92" y="3770569"/>
            <a:ext cx="3497477" cy="19972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EEB84E-27EA-F537-FA0B-7FB08834AA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069" y="3770569"/>
            <a:ext cx="3497477" cy="1997284"/>
          </a:xfrm>
          <a:prstGeom prst="rect">
            <a:avLst/>
          </a:prstGeom>
        </p:spPr>
      </p:pic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8180D90B-9EAA-DA1C-F65A-B7A56815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D52D-43BB-4BEC-877A-CE1A83ED82A2}" type="datetime8">
              <a:rPr lang="pt-BR" smtClean="0">
                <a:solidFill>
                  <a:schemeClr val="bg1"/>
                </a:solidFill>
              </a:rPr>
              <a:t>01/10/2023 23:17</a:t>
            </a:fld>
            <a:endParaRPr lang="pt-BR">
              <a:solidFill>
                <a:schemeClr val="bg1"/>
              </a:solidFill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C55BA0B-5D7A-19E5-95EE-80175787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Ponteiro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8F95D7D6-7D99-9890-A0C5-12D932FF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6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D2C4B87E-E150-9C83-DFF2-CAAE30E97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237630"/>
              </p:ext>
            </p:extLst>
          </p:nvPr>
        </p:nvGraphicFramePr>
        <p:xfrm>
          <a:off x="1159668" y="367921"/>
          <a:ext cx="9872663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C4F9939-6063-C25F-1CC7-7E5BBCFA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ED7C-D42F-4216-9797-483B03E0BB2B}" type="datetime8">
              <a:rPr lang="pt-BR" smtClean="0">
                <a:solidFill>
                  <a:schemeClr val="bg1"/>
                </a:solidFill>
              </a:rPr>
              <a:t>01/10/2023 23:17</a:t>
            </a:fld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3C07DCE-C2F2-7AD7-6681-4A554D8E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Ponteiro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5273E2F-E999-D15A-A896-5F2A9B0C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>
                <a:solidFill>
                  <a:schemeClr val="bg1"/>
                </a:solidFill>
              </a:rPr>
              <a:t>8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4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A41AE-72A5-9890-8F68-E62A70FE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Comparação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8C0FC1FB-7158-8E03-AEF9-53690FE17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71245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8C7E530-2FC2-E6CF-2DA9-DD8C2778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3498-18A4-4AF9-8709-6B5367182066}" type="datetime8">
              <a:rPr lang="pt-BR" smtClean="0">
                <a:solidFill>
                  <a:schemeClr val="bg1"/>
                </a:solidFill>
              </a:rPr>
              <a:t>01/10/2023 23:17</a:t>
            </a:fld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03FC7B5-E8D7-D3FB-448A-3964C50C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Ponteiro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10FF2EC-7AEA-8885-481F-87A6DC98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A060-3634-426B-A255-137A9E1955B6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7658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606</TotalTime>
  <Words>647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Base</vt:lpstr>
      <vt:lpstr>Worksheet</vt:lpstr>
      <vt:lpstr>Ponteiro</vt:lpstr>
      <vt:lpstr>Propostas da apresentação</vt:lpstr>
      <vt:lpstr>Contextualização</vt:lpstr>
      <vt:lpstr>Domínio</vt:lpstr>
      <vt:lpstr>Objetivos</vt:lpstr>
      <vt:lpstr>Desenvolvimento</vt:lpstr>
      <vt:lpstr>Análise de mercado</vt:lpstr>
      <vt:lpstr>Apresentação do PowerPoint</vt:lpstr>
      <vt:lpstr>Comparação</vt:lpstr>
      <vt:lpstr>Análise de requisitos</vt:lpstr>
      <vt:lpstr>Cronograma</vt:lpstr>
      <vt:lpstr>Aderência dos temas da disciplina</vt:lpstr>
      <vt:lpstr>FIM!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Ponteiro</dc:title>
  <dc:creator>Fernando Barreto</dc:creator>
  <cp:lastModifiedBy>Fernando Barreto</cp:lastModifiedBy>
  <cp:revision>3</cp:revision>
  <dcterms:created xsi:type="dcterms:W3CDTF">2023-10-01T15:38:01Z</dcterms:created>
  <dcterms:modified xsi:type="dcterms:W3CDTF">2023-10-02T02:17:39Z</dcterms:modified>
</cp:coreProperties>
</file>