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12EF4-47F1-4D14-A992-B19198EBADE5}" v="569" dt="2023-08-18T15:49:19.198"/>
    <p1510:client id="{4F3DBEFD-EE03-4413-97D0-298EC1DCBC84}" v="109" dt="2023-08-28T04:09:25.395"/>
    <p1510:client id="{7F4B553D-7608-4B20-92EB-3695F1B7DE72}" v="942" dt="2023-08-19T03:31:12.767"/>
    <p1510:client id="{E55C9F4F-F524-40CA-A787-BEC76D7BDA18}" v="931" dt="2023-08-28T03:42:17.465"/>
    <p1510:client id="{FBE41650-E105-4EAC-BD83-5BA60DA423EF}" v="36" dt="2023-08-28T03:46:35.159"/>
    <p1510:client id="{FFB7C9DE-4149-4CD2-82E8-3680FC23764A}" v="17" dt="2023-08-19T15:29:4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27.08.2023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781E978-B2CD-50AD-7EAD-3F4D13A5A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78" t="9091" r="69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4553" y="3436984"/>
            <a:ext cx="3356374" cy="1927526"/>
          </a:xfrm>
        </p:spPr>
        <p:txBody>
          <a:bodyPr>
            <a:normAutofit/>
          </a:bodyPr>
          <a:lstStyle/>
          <a:p>
            <a:pPr algn="l"/>
            <a:r>
              <a:rPr lang="de-DE" sz="66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PONTO</a:t>
            </a:r>
            <a:br>
              <a:rPr lang="de-DE" sz="6600">
                <a:solidFill>
                  <a:schemeClr val="bg1"/>
                </a:solidFill>
                <a:latin typeface="Tahoma"/>
                <a:cs typeface="Calibri Light"/>
              </a:rPr>
            </a:br>
            <a:r>
              <a:rPr lang="de-DE" sz="66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DIGITAL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Projeto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do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segundo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semestre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Análise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Desenvolvimento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Sistemas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 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orientado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pelo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professor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Murilo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Dantas</a:t>
            </a:r>
            <a:endParaRPr lang="de-DE" sz="1400">
              <a:solidFill>
                <a:schemeClr val="bg1"/>
              </a:solidFill>
              <a:latin typeface="Tahoma"/>
              <a:ea typeface="Tahoma"/>
              <a:cs typeface="Calibri"/>
            </a:endParaRPr>
          </a:p>
          <a:p>
            <a:pPr algn="l"/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Instituto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Federal de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Ciência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e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Tecnologia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de São Paulo -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Câmpus</a:t>
            </a:r>
            <a:r>
              <a:rPr lang="de-DE" sz="140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 </a:t>
            </a:r>
            <a:r>
              <a:rPr lang="de-DE" sz="1400" err="1">
                <a:solidFill>
                  <a:schemeClr val="bg1"/>
                </a:solidFill>
                <a:latin typeface="Tahoma"/>
                <a:ea typeface="Tahoma"/>
                <a:cs typeface="Calibri"/>
              </a:rPr>
              <a:t>Jacareí</a:t>
            </a:r>
            <a:endParaRPr lang="de-DE" sz="1400">
              <a:solidFill>
                <a:schemeClr val="bg1"/>
              </a:solidFill>
              <a:latin typeface="Tahoma"/>
              <a:ea typeface="Tahoma"/>
              <a:cs typeface="Calibri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3E3CE64-C3E1-CA05-505E-CB5850F65A13}"/>
              </a:ext>
            </a:extLst>
          </p:cNvPr>
          <p:cNvSpPr txBox="1">
            <a:spLocks/>
          </p:cNvSpPr>
          <p:nvPr/>
        </p:nvSpPr>
        <p:spPr>
          <a:xfrm>
            <a:off x="413179" y="2532732"/>
            <a:ext cx="3356374" cy="90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Fernando Barreto</a:t>
            </a:r>
            <a:endParaRPr lang="pt-BR">
              <a:solidFill>
                <a:schemeClr val="bg1"/>
              </a:solidFill>
            </a:endParaRPr>
          </a:p>
          <a:p>
            <a:pPr algn="l"/>
            <a:r>
              <a:rPr lang="de-DE" sz="20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Nelson Netto</a:t>
            </a:r>
          </a:p>
          <a:p>
            <a:pPr algn="l"/>
            <a:r>
              <a:rPr lang="de-DE" sz="2000">
                <a:solidFill>
                  <a:schemeClr val="bg1"/>
                </a:solidFill>
                <a:latin typeface="Tahoma"/>
                <a:ea typeface="Tahoma"/>
                <a:cs typeface="Calibri Light"/>
              </a:rPr>
              <a:t>Victor Hugo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FE7AC-93B1-F4FA-F812-99572FB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8564" cy="1325563"/>
          </a:xfrm>
        </p:spPr>
        <p:txBody>
          <a:bodyPr>
            <a:normAutofit/>
          </a:bodyPr>
          <a:lstStyle/>
          <a:p>
            <a:r>
              <a:rPr lang="pt-BR" sz="4000">
                <a:cs typeface="Calibri Light"/>
              </a:rPr>
              <a:t>O que é um ponto digital?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E1957-EDC2-921B-FE6C-8125BD03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364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Organiza o fluxo de funcionários</a:t>
            </a:r>
          </a:p>
          <a:p>
            <a:r>
              <a:rPr lang="pt-BR">
                <a:cs typeface="Calibri"/>
              </a:rPr>
              <a:t>Evolução de práticas anteriores</a:t>
            </a:r>
          </a:p>
          <a:p>
            <a:r>
              <a:rPr lang="pt-BR">
                <a:cs typeface="Calibri"/>
              </a:rPr>
              <a:t>Não precisa de instalação física</a:t>
            </a:r>
          </a:p>
          <a:p>
            <a:r>
              <a:rPr lang="pt-BR">
                <a:cs typeface="Calibri"/>
              </a:rPr>
              <a:t>Alternativa prática e econômica</a:t>
            </a:r>
          </a:p>
          <a:p>
            <a:r>
              <a:rPr lang="pt-BR">
                <a:cs typeface="Calibri"/>
              </a:rPr>
              <a:t>Informação em tempo real</a:t>
            </a:r>
          </a:p>
          <a:p>
            <a:r>
              <a:rPr lang="pt-BR">
                <a:cs typeface="Calibri"/>
              </a:rPr>
              <a:t>Dificuldade em violar os dados</a:t>
            </a:r>
          </a:p>
          <a:p>
            <a:r>
              <a:rPr lang="pt-BR">
                <a:cs typeface="Calibri"/>
              </a:rPr>
              <a:t>Pode ser usado em home office</a:t>
            </a:r>
          </a:p>
          <a:p>
            <a:endParaRPr lang="pt-BR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6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4D16F-203E-EBF0-272E-373034F4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Qual é a sua importância?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7E967-B66C-4A2C-E83E-EEB70EE0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651415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Acima de 20 funcionários se torna obrigatório</a:t>
            </a:r>
          </a:p>
          <a:p>
            <a:r>
              <a:rPr lang="pt-BR" dirty="0">
                <a:cs typeface="Calibri"/>
              </a:rPr>
              <a:t>Ajuda a respeitar o limite de horas</a:t>
            </a:r>
          </a:p>
          <a:p>
            <a:r>
              <a:rPr lang="pt-BR" dirty="0">
                <a:cs typeface="Calibri"/>
              </a:rPr>
              <a:t>Ajuda a calcular os salários</a:t>
            </a:r>
          </a:p>
          <a:p>
            <a:r>
              <a:rPr lang="pt-BR" dirty="0">
                <a:cs typeface="Calibri"/>
              </a:rPr>
              <a:t>Ajuda a registrar faltas e atrasos</a:t>
            </a:r>
          </a:p>
          <a:p>
            <a:r>
              <a:rPr lang="pt-BR" dirty="0">
                <a:cs typeface="Calibri"/>
              </a:rPr>
              <a:t>Ajuda no gerenciamento de tempo pessoal de cada funcionário</a:t>
            </a:r>
          </a:p>
        </p:txBody>
      </p:sp>
    </p:spTree>
    <p:extLst>
      <p:ext uri="{BB962C8B-B14F-4D97-AF65-F5344CB8AC3E}">
        <p14:creationId xmlns:p14="http://schemas.microsoft.com/office/powerpoint/2010/main" val="31090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D7F23-9862-3650-A6C9-A143F7A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cap="all">
                <a:latin typeface="Calibri"/>
                <a:ea typeface="+mj-lt"/>
                <a:cs typeface="+mj-lt"/>
              </a:rPr>
              <a:t>PORTARIA 671, REP-P E LEGISLAÇÃO</a:t>
            </a:r>
            <a:endParaRPr lang="pt-BR" sz="3600">
              <a:latin typeface="Calibri"/>
              <a:ea typeface="+mj-lt"/>
              <a:cs typeface="+mj-lt"/>
            </a:endParaRPr>
          </a:p>
          <a:p>
            <a:endParaRPr lang="pt-BR">
              <a:latin typeface="Calibri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FC742-62D0-034E-028A-9A32F2F4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548"/>
            <a:ext cx="6735289" cy="35992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>
                <a:latin typeface="Calibri"/>
                <a:cs typeface="Arial"/>
              </a:rPr>
              <a:t>Permissão</a:t>
            </a:r>
            <a:r>
              <a:rPr lang="en-US">
                <a:latin typeface="Calibri"/>
                <a:cs typeface="Arial"/>
              </a:rPr>
              <a:t> INMETRO</a:t>
            </a:r>
          </a:p>
          <a:p>
            <a:pPr>
              <a:lnSpc>
                <a:spcPct val="120000"/>
              </a:lnSpc>
            </a:pPr>
            <a:r>
              <a:rPr lang="en-US" sz="2400" err="1">
                <a:latin typeface="Calibri"/>
                <a:cs typeface="Arial"/>
              </a:rPr>
              <a:t>Registro</a:t>
            </a:r>
            <a:r>
              <a:rPr lang="en-US" sz="2400">
                <a:latin typeface="Calibri"/>
                <a:cs typeface="Arial"/>
              </a:rPr>
              <a:t> </a:t>
            </a:r>
            <a:r>
              <a:rPr lang="en-US" sz="2400" err="1">
                <a:latin typeface="Calibri"/>
                <a:cs typeface="Arial"/>
              </a:rPr>
              <a:t>eletrônico</a:t>
            </a:r>
            <a:r>
              <a:rPr lang="en-US" sz="2400">
                <a:latin typeface="Calibri"/>
                <a:cs typeface="Arial"/>
              </a:rPr>
              <a:t> de </a:t>
            </a:r>
            <a:r>
              <a:rPr lang="en-US" sz="2400" err="1">
                <a:latin typeface="Calibri"/>
                <a:cs typeface="Arial"/>
              </a:rPr>
              <a:t>ponto</a:t>
            </a:r>
            <a:r>
              <a:rPr lang="en-US" sz="2400">
                <a:latin typeface="Calibri"/>
                <a:cs typeface="Arial"/>
              </a:rPr>
              <a:t> via </a:t>
            </a:r>
            <a:r>
              <a:rPr lang="en-US" sz="2400" err="1">
                <a:latin typeface="Calibri"/>
                <a:cs typeface="Arial"/>
              </a:rPr>
              <a:t>programa</a:t>
            </a:r>
            <a:endParaRPr lang="en-US" sz="2400">
              <a:latin typeface="Calibri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err="1">
                <a:latin typeface="Calibri"/>
                <a:cs typeface="Arial"/>
              </a:rPr>
              <a:t>Certificações</a:t>
            </a:r>
            <a:r>
              <a:rPr lang="en-US">
                <a:latin typeface="Calibri"/>
                <a:cs typeface="Arial"/>
              </a:rPr>
              <a:t> REP-P: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Calibri"/>
                <a:cs typeface="Arial"/>
              </a:rPr>
              <a:t>INPI</a:t>
            </a:r>
            <a:r>
              <a:rPr lang="en-US" sz="2000">
                <a:latin typeface="Calibri"/>
                <a:cs typeface="Arial"/>
              </a:rPr>
              <a:t>¹</a:t>
            </a:r>
            <a:r>
              <a:rPr lang="en-US" sz="1800">
                <a:latin typeface="Calibri"/>
                <a:cs typeface="Arial"/>
              </a:rPr>
              <a:t>*</a:t>
            </a:r>
            <a:r>
              <a:rPr lang="en-US" sz="2400">
                <a:latin typeface="Calibri"/>
                <a:cs typeface="Arial"/>
              </a:rPr>
              <a:t> de </a:t>
            </a:r>
            <a:r>
              <a:rPr lang="en-US" sz="2400" err="1">
                <a:latin typeface="Calibri"/>
                <a:cs typeface="Arial"/>
              </a:rPr>
              <a:t>registro</a:t>
            </a:r>
            <a:r>
              <a:rPr lang="en-US" sz="2400">
                <a:latin typeface="Calibri"/>
                <a:cs typeface="Arial"/>
              </a:rPr>
              <a:t> de </a:t>
            </a:r>
            <a:r>
              <a:rPr lang="en-US" sz="2400" err="1">
                <a:latin typeface="Calibri"/>
                <a:cs typeface="Arial"/>
              </a:rPr>
              <a:t>programa</a:t>
            </a:r>
            <a:r>
              <a:rPr lang="en-US" sz="2400">
                <a:latin typeface="Calibri"/>
                <a:cs typeface="Arial"/>
              </a:rPr>
              <a:t> de </a:t>
            </a:r>
            <a:r>
              <a:rPr lang="en-US" sz="2400" err="1">
                <a:latin typeface="Calibri"/>
                <a:cs typeface="Arial"/>
              </a:rPr>
              <a:t>computador</a:t>
            </a:r>
            <a:endParaRPr lang="en-US" sz="2400">
              <a:latin typeface="Calibri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400" err="1">
                <a:latin typeface="Calibri"/>
                <a:cs typeface="Arial"/>
              </a:rPr>
              <a:t>Assinaturas</a:t>
            </a:r>
            <a:r>
              <a:rPr lang="en-US" sz="2400">
                <a:latin typeface="Calibri"/>
                <a:cs typeface="Arial"/>
              </a:rPr>
              <a:t> </a:t>
            </a:r>
            <a:r>
              <a:rPr lang="en-US" sz="2400" err="1">
                <a:latin typeface="Calibri"/>
                <a:cs typeface="Arial"/>
              </a:rPr>
              <a:t>eletrônicas</a:t>
            </a:r>
            <a:r>
              <a:rPr lang="en-US" sz="2400">
                <a:latin typeface="Calibri"/>
                <a:cs typeface="Arial"/>
              </a:rPr>
              <a:t> (ICP-Brasil</a:t>
            </a:r>
            <a:r>
              <a:rPr lang="en-US" sz="2000">
                <a:latin typeface="Calibri"/>
                <a:cs typeface="Arial"/>
              </a:rPr>
              <a:t>²</a:t>
            </a:r>
            <a:r>
              <a:rPr lang="en-US" sz="1800">
                <a:latin typeface="Calibri"/>
                <a:cs typeface="Arial"/>
              </a:rPr>
              <a:t>*</a:t>
            </a:r>
            <a:r>
              <a:rPr lang="en-US" sz="2400">
                <a:latin typeface="Calibri"/>
                <a:cs typeface="Arial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err="1">
                <a:latin typeface="Calibri"/>
                <a:cs typeface="Arial"/>
              </a:rPr>
              <a:t>Sincronização</a:t>
            </a:r>
            <a:r>
              <a:rPr lang="en-US" sz="2400">
                <a:latin typeface="Calibri"/>
                <a:cs typeface="Arial"/>
              </a:rPr>
              <a:t> com a HLB</a:t>
            </a:r>
            <a:r>
              <a:rPr lang="en-US" sz="2000">
                <a:latin typeface="Calibri"/>
                <a:cs typeface="Arial"/>
              </a:rPr>
              <a:t>³</a:t>
            </a:r>
            <a:r>
              <a:rPr lang="en-US" sz="1800">
                <a:latin typeface="Calibri"/>
                <a:cs typeface="Arial"/>
              </a:rPr>
              <a:t>*</a:t>
            </a:r>
            <a:endParaRPr lang="pt-BR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5E25-4E9D-1CF0-0AD7-3E596C0E8DF2}"/>
              </a:ext>
            </a:extLst>
          </p:cNvPr>
          <p:cNvSpPr txBox="1"/>
          <p:nvPr/>
        </p:nvSpPr>
        <p:spPr>
          <a:xfrm>
            <a:off x="7309894" y="5226339"/>
            <a:ext cx="4292008" cy="12618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pt-B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  ¹*</a:t>
            </a:r>
            <a:r>
              <a:rPr lang="en-US" sz="1600">
                <a:ea typeface="+mn-lt"/>
                <a:cs typeface="+mn-lt"/>
              </a:rPr>
              <a:t>Instituto Nacional da </a:t>
            </a:r>
            <a:r>
              <a:rPr lang="en-US" sz="1600" err="1">
                <a:ea typeface="+mn-lt"/>
                <a:cs typeface="+mn-lt"/>
              </a:rPr>
              <a:t>Propriedade</a:t>
            </a:r>
            <a:r>
              <a:rPr lang="en-US" sz="1600">
                <a:ea typeface="+mn-lt"/>
                <a:cs typeface="+mn-lt"/>
              </a:rPr>
              <a:t> Industrial.    </a:t>
            </a:r>
            <a:r>
              <a:rPr lang="en-US" sz="2000">
                <a:ea typeface="+mn-lt"/>
                <a:cs typeface="+mn-lt"/>
              </a:rPr>
              <a:t>²*</a:t>
            </a:r>
            <a:r>
              <a:rPr lang="en-US" sz="1600" err="1">
                <a:ea typeface="+mn-lt"/>
                <a:cs typeface="+mn-lt"/>
              </a:rPr>
              <a:t>Infraestrutura</a:t>
            </a:r>
            <a:r>
              <a:rPr lang="en-US" sz="1600">
                <a:ea typeface="+mn-lt"/>
                <a:cs typeface="+mn-lt"/>
              </a:rPr>
              <a:t> de Chaves </a:t>
            </a:r>
            <a:r>
              <a:rPr lang="en-US" sz="1600" err="1">
                <a:ea typeface="+mn-lt"/>
                <a:cs typeface="+mn-lt"/>
              </a:rPr>
              <a:t>Públicas</a:t>
            </a:r>
            <a:r>
              <a:rPr lang="en-US" sz="1600">
                <a:ea typeface="+mn-lt"/>
                <a:cs typeface="+mn-lt"/>
              </a:rPr>
              <a:t> Brasileira.    </a:t>
            </a:r>
            <a:r>
              <a:rPr lang="en-US" sz="2000">
                <a:ea typeface="+mn-lt"/>
                <a:cs typeface="+mn-lt"/>
              </a:rPr>
              <a:t>³*</a:t>
            </a:r>
            <a:r>
              <a:rPr lang="en-US" sz="1600">
                <a:ea typeface="+mn-lt"/>
                <a:cs typeface="+mn-lt"/>
              </a:rPr>
              <a:t>Hora Legal Brasileira.</a:t>
            </a:r>
          </a:p>
        </p:txBody>
      </p:sp>
    </p:spTree>
    <p:extLst>
      <p:ext uri="{BB962C8B-B14F-4D97-AF65-F5344CB8AC3E}">
        <p14:creationId xmlns:p14="http://schemas.microsoft.com/office/powerpoint/2010/main" val="71822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C8E11E3C-F171-8D9C-532B-21366623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660723"/>
            <a:ext cx="5298894" cy="2569963"/>
          </a:xfrm>
          <a:prstGeom prst="rect">
            <a:avLst/>
          </a:prstGeom>
        </p:spPr>
      </p:pic>
      <p:sp>
        <p:nvSpPr>
          <p:cNvPr id="15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0D7F23-9862-3650-A6C9-A143F7A6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411" y="1601769"/>
            <a:ext cx="4218138" cy="30202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7200" dirty="0">
                <a:cs typeface="Calibri Light"/>
              </a:rPr>
              <a:t>Plano </a:t>
            </a:r>
            <a:br>
              <a:rPr lang="pt-BR" sz="7200" dirty="0">
                <a:cs typeface="Calibri Light"/>
              </a:rPr>
            </a:br>
            <a:r>
              <a:rPr lang="pt-BR" sz="7200" dirty="0">
                <a:cs typeface="Calibri Light"/>
              </a:rPr>
              <a:t>de </a:t>
            </a:r>
            <a:br>
              <a:rPr lang="pt-BR" sz="7200" dirty="0">
                <a:cs typeface="Calibri Light"/>
              </a:rPr>
            </a:br>
            <a:r>
              <a:rPr lang="pt-BR" sz="7200" dirty="0">
                <a:cs typeface="Calibri Light"/>
              </a:rPr>
              <a:t>Ação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037EA0AE-E59F-FF3A-E934-9DCC625A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98" y="3264877"/>
            <a:ext cx="5293119" cy="3281292"/>
          </a:xfrm>
        </p:spPr>
        <p:txBody>
          <a:bodyPr anchor="t">
            <a:normAutofit/>
          </a:bodyPr>
          <a:lstStyle/>
          <a:p>
            <a:pPr marL="171450" indent="-171450"/>
            <a:r>
              <a:rPr lang="en-US" sz="1200">
                <a:cs typeface="Calibri" panose="020F0502020204030204"/>
              </a:rPr>
              <a:t>1 – </a:t>
            </a:r>
            <a:r>
              <a:rPr lang="en-US" sz="1200" err="1">
                <a:cs typeface="Calibri" panose="020F0502020204030204"/>
              </a:rPr>
              <a:t>Desenvolver</a:t>
            </a:r>
            <a:r>
              <a:rPr lang="en-US" sz="1200">
                <a:cs typeface="Calibri" panose="020F0502020204030204"/>
              </a:rPr>
              <a:t> as </a:t>
            </a:r>
            <a:r>
              <a:rPr lang="en-US" sz="1200" err="1">
                <a:cs typeface="Calibri" panose="020F0502020204030204"/>
              </a:rPr>
              <a:t>principais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ideias</a:t>
            </a:r>
            <a:r>
              <a:rPr lang="en-US" sz="1200">
                <a:cs typeface="Calibri" panose="020F0502020204030204"/>
              </a:rPr>
              <a:t> a </a:t>
            </a:r>
            <a:r>
              <a:rPr lang="en-US" sz="1200" err="1">
                <a:cs typeface="Calibri" panose="020F0502020204030204"/>
              </a:rPr>
              <a:t>serem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aplicadas</a:t>
            </a:r>
            <a:r>
              <a:rPr lang="en-US" sz="1200">
                <a:cs typeface="Calibri" panose="020F0502020204030204"/>
              </a:rPr>
              <a:t> no </a:t>
            </a:r>
            <a:r>
              <a:rPr lang="en-US" sz="1200" err="1">
                <a:cs typeface="Calibri" panose="020F0502020204030204"/>
              </a:rPr>
              <a:t>programa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2 – </a:t>
            </a:r>
            <a:r>
              <a:rPr lang="en-US" sz="1200" err="1">
                <a:cs typeface="Calibri" panose="020F0502020204030204"/>
              </a:rPr>
              <a:t>Analisar</a:t>
            </a:r>
            <a:r>
              <a:rPr lang="en-US" sz="1200">
                <a:cs typeface="Calibri" panose="020F0502020204030204"/>
              </a:rPr>
              <a:t> o </a:t>
            </a:r>
            <a:r>
              <a:rPr lang="en-US" sz="1200" err="1">
                <a:cs typeface="Calibri" panose="020F0502020204030204"/>
              </a:rPr>
              <a:t>funcionamento</a:t>
            </a:r>
            <a:r>
              <a:rPr lang="en-US" sz="1200">
                <a:cs typeface="Calibri" panose="020F0502020204030204"/>
              </a:rPr>
              <a:t> do mercado, </a:t>
            </a:r>
            <a:r>
              <a:rPr lang="en-US" sz="1200" err="1">
                <a:cs typeface="Calibri" panose="020F0502020204030204"/>
              </a:rPr>
              <a:t>os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concorrentes</a:t>
            </a:r>
            <a:r>
              <a:rPr lang="en-US" sz="1200">
                <a:cs typeface="Calibri" panose="020F0502020204030204"/>
              </a:rPr>
              <a:t>, as </a:t>
            </a:r>
            <a:r>
              <a:rPr lang="en-US" sz="1200" err="1">
                <a:cs typeface="Calibri" panose="020F0502020204030204"/>
              </a:rPr>
              <a:t>funcionalidades</a:t>
            </a:r>
            <a:r>
              <a:rPr lang="en-US" sz="1200">
                <a:cs typeface="Calibri" panose="020F0502020204030204"/>
              </a:rPr>
              <a:t> e as leis </a:t>
            </a:r>
            <a:r>
              <a:rPr lang="en-US" sz="1200" err="1">
                <a:cs typeface="Calibri" panose="020F0502020204030204"/>
              </a:rPr>
              <a:t>na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área</a:t>
            </a:r>
            <a:r>
              <a:rPr lang="en-US" sz="1200">
                <a:cs typeface="Calibri" panose="020F0502020204030204"/>
              </a:rPr>
              <a:t> do </a:t>
            </a:r>
            <a:r>
              <a:rPr lang="en-US" sz="1200" err="1">
                <a:cs typeface="Calibri" panose="020F0502020204030204"/>
              </a:rPr>
              <a:t>programa</a:t>
            </a:r>
            <a:r>
              <a:rPr lang="en-US" sz="1200">
                <a:cs typeface="Calibri" panose="020F0502020204030204"/>
              </a:rPr>
              <a:t>.</a:t>
            </a:r>
          </a:p>
          <a:p>
            <a:pPr marL="171450" indent="-171450"/>
            <a:r>
              <a:rPr lang="en-US" sz="1200">
                <a:cs typeface="Calibri" panose="020F0502020204030204"/>
              </a:rPr>
              <a:t>3 – </a:t>
            </a:r>
            <a:r>
              <a:rPr lang="en-US" sz="1200" err="1">
                <a:cs typeface="Calibri" panose="020F0502020204030204"/>
              </a:rPr>
              <a:t>Desenvolver</a:t>
            </a:r>
            <a:r>
              <a:rPr lang="en-US" sz="1200">
                <a:cs typeface="Calibri" panose="020F0502020204030204"/>
              </a:rPr>
              <a:t> a </a:t>
            </a:r>
            <a:r>
              <a:rPr lang="en-US" sz="1200" err="1">
                <a:cs typeface="Calibri" panose="020F0502020204030204"/>
              </a:rPr>
              <a:t>primeira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versão</a:t>
            </a:r>
            <a:r>
              <a:rPr lang="en-US" sz="1200">
                <a:cs typeface="Calibri" panose="020F0502020204030204"/>
              </a:rPr>
              <a:t> com as </a:t>
            </a:r>
            <a:r>
              <a:rPr lang="en-US" sz="1200" err="1">
                <a:cs typeface="Calibri" panose="020F0502020204030204"/>
              </a:rPr>
              <a:t>funcionalidades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mais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importantes</a:t>
            </a:r>
            <a:r>
              <a:rPr lang="en-US" sz="1200">
                <a:cs typeface="Calibri" panose="020F0502020204030204"/>
              </a:rPr>
              <a:t> do </a:t>
            </a:r>
            <a:r>
              <a:rPr lang="en-US" sz="1200" err="1">
                <a:cs typeface="Calibri" panose="020F0502020204030204"/>
              </a:rPr>
              <a:t>programa</a:t>
            </a:r>
            <a:r>
              <a:rPr lang="en-US" sz="1200">
                <a:cs typeface="Calibri" panose="020F0502020204030204"/>
              </a:rPr>
              <a:t>.</a:t>
            </a:r>
          </a:p>
          <a:p>
            <a:pPr marL="171450" indent="-171450"/>
            <a:r>
              <a:rPr lang="en-US" sz="1200">
                <a:cs typeface="Calibri" panose="020F0502020204030204"/>
              </a:rPr>
              <a:t>4 – </a:t>
            </a:r>
            <a:r>
              <a:rPr lang="en-US" sz="1200" err="1">
                <a:cs typeface="Calibri" panose="020F0502020204030204"/>
              </a:rPr>
              <a:t>Criar</a:t>
            </a:r>
            <a:r>
              <a:rPr lang="en-US" sz="1200">
                <a:cs typeface="Calibri" panose="020F0502020204030204"/>
              </a:rPr>
              <a:t> um banco de dados para </a:t>
            </a:r>
            <a:r>
              <a:rPr lang="en-US" sz="1200" err="1">
                <a:cs typeface="Calibri" panose="020F0502020204030204"/>
              </a:rPr>
              <a:t>armazenar</a:t>
            </a:r>
            <a:r>
              <a:rPr lang="en-US" sz="1200">
                <a:cs typeface="Calibri" panose="020F0502020204030204"/>
              </a:rPr>
              <a:t> as </a:t>
            </a:r>
            <a:r>
              <a:rPr lang="en-US" sz="1200" err="1">
                <a:cs typeface="Calibri" panose="020F0502020204030204"/>
              </a:rPr>
              <a:t>informações</a:t>
            </a:r>
            <a:r>
              <a:rPr lang="en-US" sz="1200">
                <a:cs typeface="Calibri" panose="020F0502020204030204"/>
              </a:rPr>
              <a:t> dos </a:t>
            </a:r>
            <a:r>
              <a:rPr lang="en-US" sz="1200" err="1">
                <a:cs typeface="Calibri" panose="020F0502020204030204"/>
              </a:rPr>
              <a:t>usuários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5 – </a:t>
            </a:r>
            <a:r>
              <a:rPr lang="en-US" sz="1200" err="1">
                <a:cs typeface="Calibri" panose="020F0502020204030204"/>
              </a:rPr>
              <a:t>Documentar</a:t>
            </a:r>
            <a:r>
              <a:rPr lang="en-US" sz="1200">
                <a:cs typeface="Calibri" panose="020F0502020204030204"/>
              </a:rPr>
              <a:t> o </a:t>
            </a:r>
            <a:r>
              <a:rPr lang="en-US" sz="1200" err="1">
                <a:cs typeface="Calibri" panose="020F0502020204030204"/>
              </a:rPr>
              <a:t>andamento</a:t>
            </a:r>
            <a:r>
              <a:rPr lang="en-US" sz="1200">
                <a:cs typeface="Calibri" panose="020F0502020204030204"/>
              </a:rPr>
              <a:t> do </a:t>
            </a:r>
            <a:r>
              <a:rPr lang="en-US" sz="1200" err="1">
                <a:cs typeface="Calibri" panose="020F0502020204030204"/>
              </a:rPr>
              <a:t>projeto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6 – </a:t>
            </a:r>
            <a:r>
              <a:rPr lang="en-US" sz="1200" err="1">
                <a:cs typeface="Calibri" panose="020F0502020204030204"/>
              </a:rPr>
              <a:t>Colocar</a:t>
            </a:r>
            <a:r>
              <a:rPr lang="en-US" sz="1200">
                <a:cs typeface="Calibri" panose="020F0502020204030204"/>
              </a:rPr>
              <a:t> o banco de dados e a rede social </a:t>
            </a:r>
            <a:r>
              <a:rPr lang="en-US" sz="1200" err="1">
                <a:cs typeface="Calibri" panose="020F0502020204030204"/>
              </a:rPr>
              <a:t>em</a:t>
            </a:r>
            <a:r>
              <a:rPr lang="en-US" sz="1200">
                <a:cs typeface="Calibri" panose="020F0502020204030204"/>
              </a:rPr>
              <a:t> um </a:t>
            </a:r>
            <a:r>
              <a:rPr lang="en-US" sz="1200" err="1">
                <a:cs typeface="Calibri" panose="020F0502020204030204"/>
              </a:rPr>
              <a:t>servidor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7 – </a:t>
            </a:r>
            <a:r>
              <a:rPr lang="en-US" sz="1200" err="1">
                <a:cs typeface="Calibri" panose="020F0502020204030204"/>
              </a:rPr>
              <a:t>Documentar</a:t>
            </a:r>
            <a:r>
              <a:rPr lang="en-US" sz="1200">
                <a:cs typeface="Calibri" panose="020F0502020204030204"/>
              </a:rPr>
              <a:t> o </a:t>
            </a:r>
            <a:r>
              <a:rPr lang="en-US" sz="1200" err="1">
                <a:cs typeface="Calibri" panose="020F0502020204030204"/>
              </a:rPr>
              <a:t>andamento</a:t>
            </a:r>
            <a:r>
              <a:rPr lang="en-US" sz="1200">
                <a:cs typeface="Calibri" panose="020F0502020204030204"/>
              </a:rPr>
              <a:t> do </a:t>
            </a:r>
            <a:r>
              <a:rPr lang="en-US" sz="1200" err="1">
                <a:cs typeface="Calibri" panose="020F0502020204030204"/>
              </a:rPr>
              <a:t>projeto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8 – </a:t>
            </a:r>
            <a:r>
              <a:rPr lang="en-US" sz="1200" err="1">
                <a:cs typeface="Calibri" panose="020F0502020204030204"/>
              </a:rPr>
              <a:t>Certificar</a:t>
            </a:r>
            <a:r>
              <a:rPr lang="en-US" sz="1200">
                <a:cs typeface="Calibri" panose="020F0502020204030204"/>
              </a:rPr>
              <a:t> que </a:t>
            </a:r>
            <a:r>
              <a:rPr lang="en-US" sz="1200" err="1">
                <a:cs typeface="Calibri" panose="020F0502020204030204"/>
              </a:rPr>
              <a:t>o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programa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atenda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todas</a:t>
            </a:r>
            <a:r>
              <a:rPr lang="en-US" sz="1200">
                <a:cs typeface="Calibri" panose="020F0502020204030204"/>
              </a:rPr>
              <a:t> as </a:t>
            </a:r>
            <a:r>
              <a:rPr lang="en-US" sz="1200" err="1">
                <a:cs typeface="Calibri" panose="020F0502020204030204"/>
              </a:rPr>
              <a:t>requisições</a:t>
            </a:r>
            <a:r>
              <a:rPr lang="en-US" sz="1200">
                <a:cs typeface="Calibri" panose="020F0502020204030204"/>
              </a:rPr>
              <a:t> das leis </a:t>
            </a:r>
            <a:r>
              <a:rPr lang="en-US" sz="1200" err="1">
                <a:cs typeface="Calibri" panose="020F0502020204030204"/>
              </a:rPr>
              <a:t>trabalhistas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9 – </a:t>
            </a:r>
            <a:r>
              <a:rPr lang="en-US" sz="1200" err="1">
                <a:cs typeface="Calibri" panose="020F0502020204030204"/>
              </a:rPr>
              <a:t>Verificar</a:t>
            </a:r>
            <a:r>
              <a:rPr lang="en-US" sz="1200">
                <a:cs typeface="Calibri" panose="020F0502020204030204"/>
              </a:rPr>
              <a:t> se </a:t>
            </a:r>
            <a:r>
              <a:rPr lang="en-US" sz="1200" err="1">
                <a:cs typeface="Calibri" panose="020F0502020204030204"/>
              </a:rPr>
              <a:t>todos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os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recursos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funcionam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perfeitamente</a:t>
            </a:r>
            <a:endParaRPr lang="en-US" sz="1200">
              <a:cs typeface="Calibri" panose="020F0502020204030204"/>
            </a:endParaRPr>
          </a:p>
          <a:p>
            <a:pPr marL="171450" indent="-171450"/>
            <a:r>
              <a:rPr lang="en-US" sz="1200">
                <a:cs typeface="Calibri" panose="020F0502020204030204"/>
              </a:rPr>
              <a:t>10 – </a:t>
            </a:r>
            <a:r>
              <a:rPr lang="en-US" sz="1200" err="1">
                <a:cs typeface="Calibri" panose="020F0502020204030204"/>
              </a:rPr>
              <a:t>Documentar</a:t>
            </a:r>
            <a:r>
              <a:rPr lang="en-US" sz="1200">
                <a:cs typeface="Calibri" panose="020F0502020204030204"/>
              </a:rPr>
              <a:t> o </a:t>
            </a:r>
            <a:r>
              <a:rPr lang="en-US" sz="1200" err="1">
                <a:cs typeface="Calibri" panose="020F0502020204030204"/>
              </a:rPr>
              <a:t>projeto</a:t>
            </a:r>
            <a:r>
              <a:rPr lang="en-US" sz="1200">
                <a:cs typeface="Calibri" panose="020F0502020204030204"/>
              </a:rPr>
              <a:t> </a:t>
            </a:r>
            <a:r>
              <a:rPr lang="en-US" sz="1200" err="1">
                <a:cs typeface="Calibri" panose="020F0502020204030204"/>
              </a:rPr>
              <a:t>completamente</a:t>
            </a:r>
            <a:endParaRPr lang="en-US" sz="1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3B971C-3EB0-1E51-6D5F-2B52702E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cs typeface="Calibri Light"/>
              </a:rPr>
              <a:t>Recursos Esperados e Perspectivas Futuras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2B33A-13FB-320D-6C76-8A11D153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358440" cy="5018559"/>
          </a:xfrm>
        </p:spPr>
        <p:txBody>
          <a:bodyPr anchor="t">
            <a:normAutofit lnSpcReduction="10000"/>
          </a:bodyPr>
          <a:lstStyle/>
          <a:p>
            <a:r>
              <a:rPr lang="pt-BR">
                <a:cs typeface="Calibri"/>
              </a:rPr>
              <a:t>Implementar em Python</a:t>
            </a:r>
          </a:p>
          <a:p>
            <a:r>
              <a:rPr lang="pt-BR">
                <a:cs typeface="Calibri"/>
              </a:rPr>
              <a:t>Exportar dados para planilhas do Excel e hospedar online</a:t>
            </a:r>
            <a:endParaRPr lang="pt-BR"/>
          </a:p>
          <a:p>
            <a:r>
              <a:rPr lang="pt-BR">
                <a:cs typeface="Calibri"/>
              </a:rPr>
              <a:t>Desenvolver um ambiente de interação entre os usuários*</a:t>
            </a:r>
          </a:p>
          <a:p>
            <a:r>
              <a:rPr lang="pt-BR">
                <a:cs typeface="Calibri"/>
              </a:rPr>
              <a:t>Adicionar algum novo recurso de leitura, como QR </a:t>
            </a:r>
            <a:r>
              <a:rPr lang="pt-BR" err="1">
                <a:cs typeface="Calibri"/>
              </a:rPr>
              <a:t>Code</a:t>
            </a:r>
            <a:r>
              <a:rPr lang="pt-BR">
                <a:cs typeface="Calibri"/>
              </a:rPr>
              <a:t>, Endereço IP ou Geolocalização.</a:t>
            </a:r>
          </a:p>
          <a:p>
            <a:r>
              <a:rPr lang="pt-BR">
                <a:cs typeface="Calibri"/>
              </a:rPr>
              <a:t>Instalar o programa nos computadores do instituto</a:t>
            </a:r>
          </a:p>
          <a:p>
            <a:r>
              <a:rPr lang="pt-BR">
                <a:cs typeface="Calibri"/>
              </a:rPr>
              <a:t>Tentar usar esse sistema como alternativa para as chamadas*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A7F1FF-6EA4-2540-C312-816907D4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cs typeface="Calibri Light"/>
              </a:rPr>
              <a:t>Fim!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88658-0D2C-732B-3D64-E331C513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Muito 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428532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PONTO DIGITAL</vt:lpstr>
      <vt:lpstr>O que é um ponto digital?</vt:lpstr>
      <vt:lpstr>Qual é a sua importância?</vt:lpstr>
      <vt:lpstr>PORTARIA 671, REP-P E LEGISLAÇÃO </vt:lpstr>
      <vt:lpstr>Plano  de  Ação</vt:lpstr>
      <vt:lpstr>Recursos Esperados e Perspectivas Futuras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28</cp:revision>
  <dcterms:created xsi:type="dcterms:W3CDTF">2023-08-18T15:08:19Z</dcterms:created>
  <dcterms:modified xsi:type="dcterms:W3CDTF">2023-08-28T04:09:32Z</dcterms:modified>
</cp:coreProperties>
</file>