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Century Gothic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hqMeCUfQddL3MZ1g1gPX59aAMk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1D83BDE-06AE-4C59-80D2-14DB588D16FE}">
  <a:tblStyle styleId="{21D83BDE-06AE-4C59-80D2-14DB588D16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enturyGothic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italic.fntdata"/><Relationship Id="rId6" Type="http://schemas.openxmlformats.org/officeDocument/2006/relationships/slide" Target="slides/slide1.xml"/><Relationship Id="rId18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Relationship Id="rId3" Type="http://schemas.openxmlformats.org/officeDocument/2006/relationships/image" Target="../media/image1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type="ctrTitle"/>
          </p:nvPr>
        </p:nvSpPr>
        <p:spPr>
          <a:xfrm>
            <a:off x="3302770" y="277090"/>
            <a:ext cx="5597236" cy="39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  <a:defRPr b="1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2"/>
          <p:cNvSpPr txBox="1"/>
          <p:nvPr>
            <p:ph idx="1" type="subTitle"/>
          </p:nvPr>
        </p:nvSpPr>
        <p:spPr>
          <a:xfrm>
            <a:off x="3310078" y="4742512"/>
            <a:ext cx="5597236" cy="969818"/>
          </a:xfrm>
          <a:prstGeom prst="rect">
            <a:avLst/>
          </a:prstGeom>
          <a:solidFill>
            <a:srgbClr val="17161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17" name="Google Shape;17;p22"/>
          <p:cNvCxnSpPr/>
          <p:nvPr/>
        </p:nvCxnSpPr>
        <p:spPr>
          <a:xfrm>
            <a:off x="3286986" y="5917767"/>
            <a:ext cx="5645727" cy="27709"/>
          </a:xfrm>
          <a:prstGeom prst="straightConnector1">
            <a:avLst/>
          </a:prstGeom>
          <a:noFill/>
          <a:ln cap="flat" cmpd="sng" w="53975">
            <a:solidFill>
              <a:schemeClr val="dk1">
                <a:alpha val="49803"/>
              </a:schemeClr>
            </a:solidFill>
            <a:prstDash val="solid"/>
            <a:miter lim="800000"/>
            <a:headEnd len="sm" w="sm" type="none"/>
            <a:tailEnd len="sm" w="sm" type="none"/>
          </a:ln>
          <a:effectLst>
            <a:reflection blurRad="0" dir="5400000" dist="50800" endA="0" endPos="2000" kx="0" rotWithShape="0" algn="bl" stA="45000" stPos="0" sy="-100000" ky="0"/>
          </a:effectLst>
        </p:spPr>
      </p:cxnSp>
      <p:cxnSp>
        <p:nvCxnSpPr>
          <p:cNvPr id="18" name="Google Shape;18;p22"/>
          <p:cNvCxnSpPr/>
          <p:nvPr/>
        </p:nvCxnSpPr>
        <p:spPr>
          <a:xfrm flipH="1" rot="10800000">
            <a:off x="3313737" y="4536345"/>
            <a:ext cx="5572991" cy="487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" name="Google Shape;19;p22"/>
          <p:cNvCxnSpPr/>
          <p:nvPr/>
        </p:nvCxnSpPr>
        <p:spPr>
          <a:xfrm flipH="1" rot="10800000">
            <a:off x="3306421" y="4656932"/>
            <a:ext cx="5572991" cy="487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0" name="Google Shape;20;p22"/>
          <p:cNvGrpSpPr/>
          <p:nvPr/>
        </p:nvGrpSpPr>
        <p:grpSpPr>
          <a:xfrm>
            <a:off x="10252340" y="2199565"/>
            <a:ext cx="1533277" cy="432000"/>
            <a:chOff x="10252340" y="2199565"/>
            <a:chExt cx="1533277" cy="432000"/>
          </a:xfrm>
        </p:grpSpPr>
        <p:sp>
          <p:nvSpPr>
            <p:cNvPr id="21" name="Google Shape;21;p22"/>
            <p:cNvSpPr/>
            <p:nvPr/>
          </p:nvSpPr>
          <p:spPr>
            <a:xfrm>
              <a:off x="10756046" y="2253564"/>
              <a:ext cx="324000" cy="32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22"/>
            <p:cNvSpPr/>
            <p:nvPr/>
          </p:nvSpPr>
          <p:spPr>
            <a:xfrm>
              <a:off x="10252340" y="2297802"/>
              <a:ext cx="232063" cy="2355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2"/>
            <p:cNvSpPr/>
            <p:nvPr/>
          </p:nvSpPr>
          <p:spPr>
            <a:xfrm>
              <a:off x="11353617" y="2199565"/>
              <a:ext cx="432000" cy="43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" name="Google Shape;24;p22"/>
          <p:cNvGrpSpPr/>
          <p:nvPr/>
        </p:nvGrpSpPr>
        <p:grpSpPr>
          <a:xfrm>
            <a:off x="420245" y="2200420"/>
            <a:ext cx="1539618" cy="432000"/>
            <a:chOff x="420245" y="2200420"/>
            <a:chExt cx="1539618" cy="432000"/>
          </a:xfrm>
        </p:grpSpPr>
        <p:sp>
          <p:nvSpPr>
            <p:cNvPr id="25" name="Google Shape;25;p22"/>
            <p:cNvSpPr/>
            <p:nvPr/>
          </p:nvSpPr>
          <p:spPr>
            <a:xfrm>
              <a:off x="420245" y="2200420"/>
              <a:ext cx="432000" cy="43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2"/>
            <p:cNvSpPr/>
            <p:nvPr/>
          </p:nvSpPr>
          <p:spPr>
            <a:xfrm>
              <a:off x="1131392" y="2248776"/>
              <a:ext cx="324000" cy="32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2"/>
            <p:cNvSpPr/>
            <p:nvPr/>
          </p:nvSpPr>
          <p:spPr>
            <a:xfrm>
              <a:off x="1727800" y="2293014"/>
              <a:ext cx="232063" cy="2355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1298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>
  <p:cSld name="Título y texto vertical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/>
          <p:nvPr>
            <p:ph type="title"/>
          </p:nvPr>
        </p:nvSpPr>
        <p:spPr>
          <a:xfrm>
            <a:off x="838200" y="365125"/>
            <a:ext cx="95726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4400"/>
              <a:buFont typeface="Century Gothic"/>
              <a:buNone/>
              <a:defRPr strike="noStrike">
                <a:solidFill>
                  <a:srgbClr val="E2E2E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136" name="Google Shape;136;p31"/>
          <p:cNvCxnSpPr/>
          <p:nvPr/>
        </p:nvCxnSpPr>
        <p:spPr>
          <a:xfrm>
            <a:off x="838200" y="360217"/>
            <a:ext cx="0" cy="1368000"/>
          </a:xfrm>
          <a:prstGeom prst="straightConnector1">
            <a:avLst/>
          </a:prstGeom>
          <a:noFill/>
          <a:ln cap="flat" cmpd="sng" w="50800">
            <a:solidFill>
              <a:srgbClr val="E2E2E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7" name="Google Shape;137;p31"/>
          <p:cNvCxnSpPr/>
          <p:nvPr/>
        </p:nvCxnSpPr>
        <p:spPr>
          <a:xfrm flipH="1" rot="10800000">
            <a:off x="819149" y="1690255"/>
            <a:ext cx="9612000" cy="27926"/>
          </a:xfrm>
          <a:prstGeom prst="straightConnector1">
            <a:avLst/>
          </a:prstGeom>
          <a:noFill/>
          <a:ln cap="flat" cmpd="sng" w="50800">
            <a:solidFill>
              <a:srgbClr val="E2E2E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8" name="Google Shape;138;p31"/>
          <p:cNvSpPr txBox="1"/>
          <p:nvPr>
            <p:ph idx="1" type="body"/>
          </p:nvPr>
        </p:nvSpPr>
        <p:spPr>
          <a:xfrm rot="5400000">
            <a:off x="8139547" y="2805546"/>
            <a:ext cx="6858000" cy="1246906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76767"/>
              </a:buClr>
              <a:buSzPts val="4100"/>
              <a:buNone/>
              <a:defRPr sz="4100">
                <a:solidFill>
                  <a:srgbClr val="67676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2" type="body"/>
          </p:nvPr>
        </p:nvSpPr>
        <p:spPr>
          <a:xfrm rot="5400000">
            <a:off x="3559968" y="-713581"/>
            <a:ext cx="4129087" cy="957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es">
  <p:cSld name="Título y texto verticale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/>
          <p:nvPr>
            <p:ph idx="1" type="body"/>
          </p:nvPr>
        </p:nvSpPr>
        <p:spPr>
          <a:xfrm rot="-5400000">
            <a:off x="4602163" y="-869950"/>
            <a:ext cx="4829175" cy="940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32"/>
          <p:cNvSpPr/>
          <p:nvPr/>
        </p:nvSpPr>
        <p:spPr>
          <a:xfrm>
            <a:off x="0" y="1419225"/>
            <a:ext cx="1270800" cy="5438775"/>
          </a:xfrm>
          <a:prstGeom prst="rect">
            <a:avLst/>
          </a:prstGeom>
          <a:solidFill>
            <a:srgbClr val="E2E2E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2"/>
          <p:cNvSpPr txBox="1"/>
          <p:nvPr>
            <p:ph type="title"/>
          </p:nvPr>
        </p:nvSpPr>
        <p:spPr>
          <a:xfrm rot="-5400000">
            <a:off x="-1774351" y="3197622"/>
            <a:ext cx="4829176" cy="12723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24C96"/>
              </a:buClr>
              <a:buSzPts val="4400"/>
              <a:buFont typeface="Century Gothic"/>
              <a:buNone/>
              <a:defRPr sz="4400">
                <a:solidFill>
                  <a:srgbClr val="024C9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2"/>
          <p:cNvSpPr/>
          <p:nvPr/>
        </p:nvSpPr>
        <p:spPr>
          <a:xfrm>
            <a:off x="1264765" y="1420793"/>
            <a:ext cx="795600" cy="5438775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32"/>
          <p:cNvSpPr txBox="1"/>
          <p:nvPr>
            <p:ph idx="2" type="body"/>
          </p:nvPr>
        </p:nvSpPr>
        <p:spPr>
          <a:xfrm rot="-5400000">
            <a:off x="-757381" y="3455811"/>
            <a:ext cx="4829180" cy="7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838"/>
              </a:buClr>
              <a:buSzPts val="2800"/>
              <a:buNone/>
              <a:defRPr sz="2800">
                <a:solidFill>
                  <a:srgbClr val="3A383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46" name="Google Shape;14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066925" cy="14192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ontenido">
  <p:cSld name="Título y conteni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1075256" y="365124"/>
            <a:ext cx="10049943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33" name="Google Shape;33;p23"/>
          <p:cNvCxnSpPr/>
          <p:nvPr/>
        </p:nvCxnSpPr>
        <p:spPr>
          <a:xfrm>
            <a:off x="692705" y="365125"/>
            <a:ext cx="0" cy="1759097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" name="Google Shape;34;p23"/>
          <p:cNvCxnSpPr/>
          <p:nvPr/>
        </p:nvCxnSpPr>
        <p:spPr>
          <a:xfrm>
            <a:off x="11501658" y="365125"/>
            <a:ext cx="0" cy="1759097"/>
          </a:xfrm>
          <a:prstGeom prst="straightConnector1">
            <a:avLst/>
          </a:prstGeom>
          <a:noFill/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" name="Google Shape;35;p23"/>
          <p:cNvSpPr/>
          <p:nvPr/>
        </p:nvSpPr>
        <p:spPr>
          <a:xfrm>
            <a:off x="0" y="6246055"/>
            <a:ext cx="12192000" cy="611945"/>
          </a:xfrm>
          <a:prstGeom prst="rect">
            <a:avLst/>
          </a:prstGeom>
          <a:solidFill>
            <a:schemeClr val="dk1">
              <a:alpha val="3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23"/>
          <p:cNvSpPr txBox="1"/>
          <p:nvPr>
            <p:ph idx="1" type="body"/>
          </p:nvPr>
        </p:nvSpPr>
        <p:spPr>
          <a:xfrm>
            <a:off x="1066803" y="1690688"/>
            <a:ext cx="10051200" cy="42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/>
          <p:nvPr>
            <p:ph type="title"/>
          </p:nvPr>
        </p:nvSpPr>
        <p:spPr>
          <a:xfrm>
            <a:off x="576775" y="2301877"/>
            <a:ext cx="7345079" cy="1382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8DF7"/>
              </a:buClr>
              <a:buSzPts val="6000"/>
              <a:buFont typeface="Century Gothic"/>
              <a:buNone/>
              <a:defRPr sz="6000">
                <a:solidFill>
                  <a:srgbClr val="008DF7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42" name="Google Shape;42;p24"/>
          <p:cNvSpPr/>
          <p:nvPr/>
        </p:nvSpPr>
        <p:spPr>
          <a:xfrm>
            <a:off x="572281" y="3692525"/>
            <a:ext cx="5036234" cy="781001"/>
          </a:xfrm>
          <a:prstGeom prst="rect">
            <a:avLst/>
          </a:prstGeom>
          <a:solidFill>
            <a:srgbClr val="00477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4"/>
          <p:cNvSpPr txBox="1"/>
          <p:nvPr>
            <p:ph idx="1" type="body"/>
          </p:nvPr>
        </p:nvSpPr>
        <p:spPr>
          <a:xfrm>
            <a:off x="576775" y="3692525"/>
            <a:ext cx="5031740" cy="781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4" name="Google Shape;44;p24"/>
          <p:cNvCxnSpPr/>
          <p:nvPr/>
        </p:nvCxnSpPr>
        <p:spPr>
          <a:xfrm>
            <a:off x="325371" y="2292449"/>
            <a:ext cx="4567" cy="2171650"/>
          </a:xfrm>
          <a:prstGeom prst="straightConnector1">
            <a:avLst/>
          </a:prstGeom>
          <a:noFill/>
          <a:ln cap="flat" cmpd="sng" w="53975">
            <a:solidFill>
              <a:srgbClr val="008DF7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5" name="Google Shape;4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9610" y="2294351"/>
            <a:ext cx="4248000" cy="13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 de contenido">
  <p:cSld name="Dos objetos de conteni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3671"/>
            <a:ext cx="12192000" cy="2574388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5"/>
          <p:cNvSpPr txBox="1"/>
          <p:nvPr>
            <p:ph type="title"/>
          </p:nvPr>
        </p:nvSpPr>
        <p:spPr>
          <a:xfrm>
            <a:off x="2062573" y="239082"/>
            <a:ext cx="807485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2" name="Google Shape;52;p25"/>
          <p:cNvSpPr/>
          <p:nvPr/>
        </p:nvSpPr>
        <p:spPr>
          <a:xfrm>
            <a:off x="3369" y="1913207"/>
            <a:ext cx="12193200" cy="661182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5"/>
          <p:cNvSpPr txBox="1"/>
          <p:nvPr>
            <p:ph idx="1" type="body"/>
          </p:nvPr>
        </p:nvSpPr>
        <p:spPr>
          <a:xfrm>
            <a:off x="762216" y="1912938"/>
            <a:ext cx="4899025" cy="661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2" type="body"/>
          </p:nvPr>
        </p:nvSpPr>
        <p:spPr>
          <a:xfrm>
            <a:off x="6570349" y="1912938"/>
            <a:ext cx="4899600" cy="661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3" type="body"/>
          </p:nvPr>
        </p:nvSpPr>
        <p:spPr>
          <a:xfrm>
            <a:off x="762216" y="2710353"/>
            <a:ext cx="4899600" cy="3532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77C"/>
              </a:buClr>
              <a:buSzPts val="2800"/>
              <a:buNone/>
              <a:defRPr>
                <a:solidFill>
                  <a:srgbClr val="00477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4" type="body"/>
          </p:nvPr>
        </p:nvSpPr>
        <p:spPr>
          <a:xfrm>
            <a:off x="6571845" y="2727697"/>
            <a:ext cx="4899600" cy="3532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77C"/>
              </a:buClr>
              <a:buSzPts val="2800"/>
              <a:buNone/>
              <a:defRPr>
                <a:solidFill>
                  <a:srgbClr val="00477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5"/>
          <p:cNvSpPr/>
          <p:nvPr/>
        </p:nvSpPr>
        <p:spPr>
          <a:xfrm>
            <a:off x="6024000" y="1920229"/>
            <a:ext cx="144000" cy="1440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5"/>
          <p:cNvSpPr/>
          <p:nvPr/>
        </p:nvSpPr>
        <p:spPr>
          <a:xfrm>
            <a:off x="6024000" y="2148959"/>
            <a:ext cx="144000" cy="1440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25"/>
          <p:cNvSpPr/>
          <p:nvPr/>
        </p:nvSpPr>
        <p:spPr>
          <a:xfrm>
            <a:off x="6024000" y="2361678"/>
            <a:ext cx="144000" cy="1440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" name="Google Shape;60;p25"/>
          <p:cNvGrpSpPr/>
          <p:nvPr/>
        </p:nvGrpSpPr>
        <p:grpSpPr>
          <a:xfrm>
            <a:off x="10252340" y="700695"/>
            <a:ext cx="1533277" cy="432000"/>
            <a:chOff x="10252340" y="2199565"/>
            <a:chExt cx="1533277" cy="432000"/>
          </a:xfrm>
        </p:grpSpPr>
        <p:sp>
          <p:nvSpPr>
            <p:cNvPr id="61" name="Google Shape;61;p25"/>
            <p:cNvSpPr/>
            <p:nvPr/>
          </p:nvSpPr>
          <p:spPr>
            <a:xfrm>
              <a:off x="10756046" y="2253564"/>
              <a:ext cx="324000" cy="32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5"/>
            <p:cNvSpPr/>
            <p:nvPr/>
          </p:nvSpPr>
          <p:spPr>
            <a:xfrm>
              <a:off x="10252340" y="2297802"/>
              <a:ext cx="232063" cy="2355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5"/>
            <p:cNvSpPr/>
            <p:nvPr/>
          </p:nvSpPr>
          <p:spPr>
            <a:xfrm>
              <a:off x="11353617" y="2199565"/>
              <a:ext cx="432000" cy="43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" name="Google Shape;64;p25"/>
          <p:cNvGrpSpPr/>
          <p:nvPr/>
        </p:nvGrpSpPr>
        <p:grpSpPr>
          <a:xfrm>
            <a:off x="420245" y="710978"/>
            <a:ext cx="1539618" cy="432000"/>
            <a:chOff x="420245" y="2200420"/>
            <a:chExt cx="1539618" cy="432000"/>
          </a:xfrm>
        </p:grpSpPr>
        <p:sp>
          <p:nvSpPr>
            <p:cNvPr id="65" name="Google Shape;65;p25"/>
            <p:cNvSpPr/>
            <p:nvPr/>
          </p:nvSpPr>
          <p:spPr>
            <a:xfrm>
              <a:off x="420245" y="2200420"/>
              <a:ext cx="432000" cy="43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5"/>
            <p:cNvSpPr/>
            <p:nvPr/>
          </p:nvSpPr>
          <p:spPr>
            <a:xfrm>
              <a:off x="1131392" y="2248776"/>
              <a:ext cx="324000" cy="32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25"/>
            <p:cNvSpPr/>
            <p:nvPr/>
          </p:nvSpPr>
          <p:spPr>
            <a:xfrm>
              <a:off x="1727800" y="2293014"/>
              <a:ext cx="232063" cy="2355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8" name="Google Shape;68;p25"/>
          <p:cNvCxnSpPr/>
          <p:nvPr/>
        </p:nvCxnSpPr>
        <p:spPr>
          <a:xfrm>
            <a:off x="6096000" y="2605145"/>
            <a:ext cx="0" cy="3672000"/>
          </a:xfrm>
          <a:prstGeom prst="straightConnector1">
            <a:avLst/>
          </a:prstGeom>
          <a:noFill/>
          <a:ln cap="flat" cmpd="sng" w="381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56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9" y="0"/>
            <a:ext cx="12193200" cy="2561342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6"/>
          <p:cNvSpPr txBox="1"/>
          <p:nvPr>
            <p:ph type="title"/>
          </p:nvPr>
        </p:nvSpPr>
        <p:spPr>
          <a:xfrm>
            <a:off x="2072000" y="239082"/>
            <a:ext cx="807485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5" name="Google Shape;75;p26"/>
          <p:cNvSpPr/>
          <p:nvPr/>
        </p:nvSpPr>
        <p:spPr>
          <a:xfrm>
            <a:off x="3369" y="1913207"/>
            <a:ext cx="12193200" cy="661182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>
            <a:off x="769467" y="1921601"/>
            <a:ext cx="4899025" cy="6397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2" type="body"/>
          </p:nvPr>
        </p:nvSpPr>
        <p:spPr>
          <a:xfrm>
            <a:off x="6561608" y="1913509"/>
            <a:ext cx="4899600" cy="64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3" type="body"/>
          </p:nvPr>
        </p:nvSpPr>
        <p:spPr>
          <a:xfrm>
            <a:off x="763588" y="3342411"/>
            <a:ext cx="4899600" cy="2934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77C"/>
              </a:buClr>
              <a:buSzPts val="2800"/>
              <a:buNone/>
              <a:defRPr>
                <a:solidFill>
                  <a:srgbClr val="00477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4" type="body"/>
          </p:nvPr>
        </p:nvSpPr>
        <p:spPr>
          <a:xfrm>
            <a:off x="6571133" y="3333752"/>
            <a:ext cx="4899600" cy="29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77C"/>
              </a:buClr>
              <a:buSzPts val="2800"/>
              <a:buNone/>
              <a:defRPr>
                <a:solidFill>
                  <a:srgbClr val="00477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6"/>
          <p:cNvSpPr/>
          <p:nvPr/>
        </p:nvSpPr>
        <p:spPr>
          <a:xfrm>
            <a:off x="6024000" y="1920229"/>
            <a:ext cx="144000" cy="1440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6"/>
          <p:cNvSpPr/>
          <p:nvPr/>
        </p:nvSpPr>
        <p:spPr>
          <a:xfrm>
            <a:off x="6024000" y="2148959"/>
            <a:ext cx="144000" cy="1440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6"/>
          <p:cNvSpPr/>
          <p:nvPr/>
        </p:nvSpPr>
        <p:spPr>
          <a:xfrm>
            <a:off x="6024000" y="2361678"/>
            <a:ext cx="144000" cy="1440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6"/>
          <p:cNvSpPr/>
          <p:nvPr/>
        </p:nvSpPr>
        <p:spPr>
          <a:xfrm>
            <a:off x="766520" y="2647451"/>
            <a:ext cx="4899026" cy="579600"/>
          </a:xfrm>
          <a:prstGeom prst="roundRect">
            <a:avLst>
              <a:gd fmla="val 16667" name="adj"/>
            </a:avLst>
          </a:prstGeom>
          <a:solidFill>
            <a:srgbClr val="00477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6"/>
          <p:cNvSpPr/>
          <p:nvPr/>
        </p:nvSpPr>
        <p:spPr>
          <a:xfrm>
            <a:off x="6553589" y="2645894"/>
            <a:ext cx="4899600" cy="578253"/>
          </a:xfrm>
          <a:prstGeom prst="roundRect">
            <a:avLst>
              <a:gd fmla="val 16667" name="adj"/>
            </a:avLst>
          </a:prstGeom>
          <a:solidFill>
            <a:srgbClr val="00477C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6"/>
          <p:cNvSpPr txBox="1"/>
          <p:nvPr>
            <p:ph idx="5" type="body"/>
          </p:nvPr>
        </p:nvSpPr>
        <p:spPr>
          <a:xfrm>
            <a:off x="765962" y="2648536"/>
            <a:ext cx="4899025" cy="5753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idx="6" type="body"/>
          </p:nvPr>
        </p:nvSpPr>
        <p:spPr>
          <a:xfrm>
            <a:off x="6564555" y="2647450"/>
            <a:ext cx="4899025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87" name="Google Shape;87;p26"/>
          <p:cNvGrpSpPr/>
          <p:nvPr/>
        </p:nvGrpSpPr>
        <p:grpSpPr>
          <a:xfrm>
            <a:off x="10252340" y="700695"/>
            <a:ext cx="1533277" cy="432000"/>
            <a:chOff x="10252340" y="2199565"/>
            <a:chExt cx="1533277" cy="432000"/>
          </a:xfrm>
        </p:grpSpPr>
        <p:sp>
          <p:nvSpPr>
            <p:cNvPr id="88" name="Google Shape;88;p26"/>
            <p:cNvSpPr/>
            <p:nvPr/>
          </p:nvSpPr>
          <p:spPr>
            <a:xfrm>
              <a:off x="10756046" y="2253564"/>
              <a:ext cx="324000" cy="32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26"/>
            <p:cNvSpPr/>
            <p:nvPr/>
          </p:nvSpPr>
          <p:spPr>
            <a:xfrm>
              <a:off x="10252340" y="2297802"/>
              <a:ext cx="232063" cy="2355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26"/>
            <p:cNvSpPr/>
            <p:nvPr/>
          </p:nvSpPr>
          <p:spPr>
            <a:xfrm>
              <a:off x="11353617" y="2199565"/>
              <a:ext cx="432000" cy="43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26"/>
          <p:cNvGrpSpPr/>
          <p:nvPr/>
        </p:nvGrpSpPr>
        <p:grpSpPr>
          <a:xfrm>
            <a:off x="420245" y="710978"/>
            <a:ext cx="1539618" cy="432000"/>
            <a:chOff x="420245" y="2200420"/>
            <a:chExt cx="1539618" cy="432000"/>
          </a:xfrm>
        </p:grpSpPr>
        <p:sp>
          <p:nvSpPr>
            <p:cNvPr id="92" name="Google Shape;92;p26"/>
            <p:cNvSpPr/>
            <p:nvPr/>
          </p:nvSpPr>
          <p:spPr>
            <a:xfrm>
              <a:off x="420245" y="2200420"/>
              <a:ext cx="432000" cy="43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26"/>
            <p:cNvSpPr/>
            <p:nvPr/>
          </p:nvSpPr>
          <p:spPr>
            <a:xfrm>
              <a:off x="1131392" y="2248776"/>
              <a:ext cx="324000" cy="324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6"/>
            <p:cNvSpPr/>
            <p:nvPr/>
          </p:nvSpPr>
          <p:spPr>
            <a:xfrm>
              <a:off x="1727800" y="2293014"/>
              <a:ext cx="232063" cy="2355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5" name="Google Shape;95;p26"/>
          <p:cNvCxnSpPr/>
          <p:nvPr/>
        </p:nvCxnSpPr>
        <p:spPr>
          <a:xfrm>
            <a:off x="6096000" y="2605145"/>
            <a:ext cx="0" cy="3672000"/>
          </a:xfrm>
          <a:prstGeom prst="straightConnector1">
            <a:avLst/>
          </a:prstGeom>
          <a:noFill/>
          <a:ln cap="flat" cmpd="sng" w="381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  <p:extLst>
    <p:ext uri="{DCECCB84-F9BA-43D5-87BE-67443E8EF086}">
      <p15:sldGuideLst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>
  <p:cSld name="Solo el título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038905"/>
            <a:ext cx="12192000" cy="4818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689"/>
            <a:ext cx="12192000" cy="202243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77C"/>
              </a:buClr>
              <a:buSzPts val="6000"/>
              <a:buFont typeface="Century Gothic"/>
              <a:buNone/>
              <a:defRPr sz="6000">
                <a:solidFill>
                  <a:srgbClr val="00477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>
  <p:cSld name="En blanc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6" y="3841423"/>
            <a:ext cx="3323734" cy="3016577"/>
          </a:xfrm>
          <a:prstGeom prst="rtTriangle">
            <a:avLst/>
          </a:prstGeom>
          <a:noFill/>
          <a:ln>
            <a:noFill/>
          </a:ln>
        </p:spPr>
      </p:pic>
      <p:pic>
        <p:nvPicPr>
          <p:cNvPr id="105" name="Google Shape;10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8868266" y="0"/>
            <a:ext cx="3323734" cy="3016577"/>
          </a:xfrm>
          <a:prstGeom prst="rtTriangle">
            <a:avLst/>
          </a:prstGeom>
          <a:noFill/>
          <a:ln>
            <a:noFill/>
          </a:ln>
        </p:spPr>
      </p:pic>
      <p:sp>
        <p:nvSpPr>
          <p:cNvPr id="106" name="Google Shape;106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leyenda">
  <p:cSld name="Contenido con leyenda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2598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9"/>
          <p:cNvSpPr txBox="1"/>
          <p:nvPr>
            <p:ph idx="1" type="body"/>
          </p:nvPr>
        </p:nvSpPr>
        <p:spPr>
          <a:xfrm>
            <a:off x="5386099" y="297512"/>
            <a:ext cx="6514956" cy="6058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77C"/>
              </a:buClr>
              <a:buSzPts val="3000"/>
              <a:buNone/>
              <a:defRPr sz="3000">
                <a:solidFill>
                  <a:srgbClr val="00477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2" name="Google Shape;11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5" name="Google Shape;115;p29"/>
          <p:cNvSpPr/>
          <p:nvPr/>
        </p:nvSpPr>
        <p:spPr>
          <a:xfrm>
            <a:off x="0" y="0"/>
            <a:ext cx="4702311" cy="2363788"/>
          </a:xfrm>
          <a:prstGeom prst="rect">
            <a:avLst/>
          </a:prstGeom>
          <a:solidFill>
            <a:schemeClr val="dk1">
              <a:alpha val="3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9"/>
          <p:cNvSpPr txBox="1"/>
          <p:nvPr>
            <p:ph type="title"/>
          </p:nvPr>
        </p:nvSpPr>
        <p:spPr>
          <a:xfrm>
            <a:off x="236464" y="268936"/>
            <a:ext cx="4142509" cy="1920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  <a:defRPr sz="5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9"/>
          <p:cNvSpPr/>
          <p:nvPr/>
        </p:nvSpPr>
        <p:spPr>
          <a:xfrm>
            <a:off x="243320" y="2461251"/>
            <a:ext cx="4142509" cy="75348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9"/>
          <p:cNvSpPr txBox="1"/>
          <p:nvPr>
            <p:ph idx="2" type="body"/>
          </p:nvPr>
        </p:nvSpPr>
        <p:spPr>
          <a:xfrm>
            <a:off x="245989" y="2461250"/>
            <a:ext cx="4143600" cy="753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77C"/>
              </a:buClr>
              <a:buSzPts val="3000"/>
              <a:buNone/>
              <a:defRPr sz="3000">
                <a:solidFill>
                  <a:srgbClr val="00477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9" name="Google Shape;119;p29"/>
          <p:cNvSpPr txBox="1"/>
          <p:nvPr>
            <p:ph idx="3" type="body"/>
          </p:nvPr>
        </p:nvSpPr>
        <p:spPr>
          <a:xfrm>
            <a:off x="261938" y="3400425"/>
            <a:ext cx="4100400" cy="2955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1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leyenda">
  <p:cSld name="Imagen con leyenda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472598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0"/>
          <p:cNvSpPr/>
          <p:nvPr/>
        </p:nvSpPr>
        <p:spPr>
          <a:xfrm>
            <a:off x="0" y="0"/>
            <a:ext cx="4702311" cy="2363788"/>
          </a:xfrm>
          <a:prstGeom prst="rect">
            <a:avLst/>
          </a:prstGeom>
          <a:solidFill>
            <a:schemeClr val="dk1">
              <a:alpha val="3490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0"/>
          <p:cNvSpPr txBox="1"/>
          <p:nvPr>
            <p:ph type="title"/>
          </p:nvPr>
        </p:nvSpPr>
        <p:spPr>
          <a:xfrm>
            <a:off x="236464" y="268936"/>
            <a:ext cx="4142509" cy="1920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entury Gothic"/>
              <a:buNone/>
              <a:defRPr sz="5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7" name="Google Shape;127;p30"/>
          <p:cNvSpPr/>
          <p:nvPr/>
        </p:nvSpPr>
        <p:spPr>
          <a:xfrm>
            <a:off x="243320" y="2461251"/>
            <a:ext cx="4142509" cy="75348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0"/>
          <p:cNvSpPr txBox="1"/>
          <p:nvPr>
            <p:ph idx="1" type="body"/>
          </p:nvPr>
        </p:nvSpPr>
        <p:spPr>
          <a:xfrm>
            <a:off x="245989" y="2461250"/>
            <a:ext cx="4143600" cy="753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77C"/>
              </a:buClr>
              <a:buSzPts val="3000"/>
              <a:buNone/>
              <a:defRPr sz="3000">
                <a:solidFill>
                  <a:srgbClr val="00477C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9" name="Google Shape;129;p30"/>
          <p:cNvSpPr txBox="1"/>
          <p:nvPr>
            <p:ph idx="2" type="body"/>
          </p:nvPr>
        </p:nvSpPr>
        <p:spPr>
          <a:xfrm>
            <a:off x="261938" y="3400425"/>
            <a:ext cx="4100400" cy="2955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30"/>
          <p:cNvSpPr/>
          <p:nvPr>
            <p:ph idx="3" type="pic"/>
          </p:nvPr>
        </p:nvSpPr>
        <p:spPr>
          <a:xfrm>
            <a:off x="5426075" y="297511"/>
            <a:ext cx="6461126" cy="605883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145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"/>
          <p:cNvSpPr txBox="1"/>
          <p:nvPr>
            <p:ph type="ctrTitle"/>
          </p:nvPr>
        </p:nvSpPr>
        <p:spPr>
          <a:xfrm>
            <a:off x="3665275" y="1512200"/>
            <a:ext cx="4861500" cy="245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rPr lang="es-ES"/>
              <a:t>DRIS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Gothic"/>
              <a:buNone/>
            </a:pPr>
            <a:r>
              <a:rPr lang="es-ES" sz="2000"/>
              <a:t>organiza, recuerda y protege lo que importa</a:t>
            </a:r>
            <a:endParaRPr sz="2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r>
              <a:t/>
            </a:r>
            <a:endParaRPr/>
          </a:p>
        </p:txBody>
      </p:sp>
      <p:sp>
        <p:nvSpPr>
          <p:cNvPr id="155" name="Google Shape;155;p1"/>
          <p:cNvSpPr txBox="1"/>
          <p:nvPr>
            <p:ph idx="1" type="subTitle"/>
          </p:nvPr>
        </p:nvSpPr>
        <p:spPr>
          <a:xfrm>
            <a:off x="2502697" y="4742512"/>
            <a:ext cx="3240000" cy="969900"/>
          </a:xfrm>
          <a:prstGeom prst="rect">
            <a:avLst/>
          </a:prstGeom>
          <a:solidFill>
            <a:srgbClr val="17161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s-ES"/>
              <a:t>Nombres: Claudio Arce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s-ES"/>
              <a:t>	           Dylan Ramirez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s-ES"/>
              <a:t>	           José Fuenzalida</a:t>
            </a:r>
            <a:endParaRPr/>
          </a:p>
        </p:txBody>
      </p:sp>
      <p:sp>
        <p:nvSpPr>
          <p:cNvPr id="156" name="Google Shape;156;p1"/>
          <p:cNvSpPr txBox="1"/>
          <p:nvPr/>
        </p:nvSpPr>
        <p:spPr>
          <a:xfrm>
            <a:off x="6428509" y="4742512"/>
            <a:ext cx="3240000" cy="969900"/>
          </a:xfrm>
          <a:prstGeom prst="rect">
            <a:avLst/>
          </a:prstGeom>
          <a:solidFill>
            <a:srgbClr val="171616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0" i="0" lang="es-ES" sz="1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Fecha: 0</a:t>
            </a:r>
            <a:r>
              <a:rPr lang="es-ES" sz="19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r>
              <a:rPr b="0" i="0" lang="es-ES" sz="1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/09/2025</a:t>
            </a:r>
            <a:endParaRPr/>
          </a:p>
          <a:p>
            <a:pPr indent="0" lvl="0" marL="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None/>
            </a:pPr>
            <a:r>
              <a:rPr b="0" i="0" lang="es-ES" sz="1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Profesor: Álvaro Mellado</a:t>
            </a:r>
            <a:endParaRPr/>
          </a:p>
        </p:txBody>
      </p:sp>
      <p:sp>
        <p:nvSpPr>
          <p:cNvPr id="157" name="Google Shape;157;p1"/>
          <p:cNvSpPr txBox="1"/>
          <p:nvPr/>
        </p:nvSpPr>
        <p:spPr>
          <a:xfrm>
            <a:off x="2927413" y="3367784"/>
            <a:ext cx="63372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b="1" i="0" lang="es-ES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Proyecto APT – Ingeniería en Informática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"/>
          <p:cNvSpPr txBox="1"/>
          <p:nvPr>
            <p:ph type="title"/>
          </p:nvPr>
        </p:nvSpPr>
        <p:spPr>
          <a:xfrm>
            <a:off x="1071031" y="-1"/>
            <a:ext cx="100500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s-ES" sz="4800"/>
              <a:t>Carta Gantt (Resumen Visual)</a:t>
            </a:r>
            <a:endParaRPr sz="4800"/>
          </a:p>
        </p:txBody>
      </p:sp>
      <p:graphicFrame>
        <p:nvGraphicFramePr>
          <p:cNvPr id="211" name="Google Shape;211;p10"/>
          <p:cNvGraphicFramePr/>
          <p:nvPr/>
        </p:nvGraphicFramePr>
        <p:xfrm>
          <a:off x="614863" y="129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{21D83BDE-06AE-4C59-80D2-14DB588D16FE}</a:tableStyleId>
              </a:tblPr>
              <a:tblGrid>
                <a:gridCol w="1317950"/>
                <a:gridCol w="337150"/>
                <a:gridCol w="489850"/>
                <a:gridCol w="489850"/>
                <a:gridCol w="489850"/>
                <a:gridCol w="489850"/>
                <a:gridCol w="489850"/>
                <a:gridCol w="489850"/>
                <a:gridCol w="489850"/>
                <a:gridCol w="489850"/>
                <a:gridCol w="489850"/>
                <a:gridCol w="489850"/>
                <a:gridCol w="489850"/>
                <a:gridCol w="489850"/>
                <a:gridCol w="489850"/>
                <a:gridCol w="489850"/>
                <a:gridCol w="489850"/>
                <a:gridCol w="382850"/>
                <a:gridCol w="596850"/>
                <a:gridCol w="489850"/>
                <a:gridCol w="489850"/>
              </a:tblGrid>
              <a:tr h="140950">
                <a:tc row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Actividad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1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gridSpan="1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2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Fase 3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</a:tr>
              <a:tr h="2231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2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3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4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5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6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7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8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9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10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11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12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13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14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15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16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17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18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7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Levantamiento de requerimientos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7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Diseño de arquitectura y BD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11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Backend Django + JWT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7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Desarrollo Frontend móvil (CRUD)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7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Recordatorios y cálculo de gastos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411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Integración de IA externa (OCR/Q&amp;A)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542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Pruebas de certificación (QA/Seguridad)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797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Informe técnico y entrega final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s-ES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"/>
          <p:cNvSpPr txBox="1"/>
          <p:nvPr>
            <p:ph type="title"/>
          </p:nvPr>
        </p:nvSpPr>
        <p:spPr>
          <a:xfrm>
            <a:off x="1075256" y="365124"/>
            <a:ext cx="10049943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</a:pPr>
            <a:r>
              <a:rPr lang="es-ES" sz="4800"/>
              <a:t>Conclusión</a:t>
            </a:r>
            <a:endParaRPr sz="4800"/>
          </a:p>
        </p:txBody>
      </p:sp>
      <p:sp>
        <p:nvSpPr>
          <p:cNvPr id="217" name="Google Shape;217;p11"/>
          <p:cNvSpPr txBox="1"/>
          <p:nvPr>
            <p:ph idx="1" type="body"/>
          </p:nvPr>
        </p:nvSpPr>
        <p:spPr>
          <a:xfrm>
            <a:off x="1074738" y="2996517"/>
            <a:ext cx="97449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800" u="none" cap="none" strike="noStrike"/>
              <a:t>Proyecto viable y relevante para el perfil de egreso.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800" u="none" cap="none" strike="noStrike"/>
              <a:t>Integración de desarrollo de software, IA y seguridad.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800" u="none" cap="none" strike="noStrike"/>
              <a:t>Aporte social y profesional: eficiencia en gestión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b="0" i="0" lang="es-ES" sz="2800" u="none" cap="none" strike="noStrike"/>
              <a:t>documental y protección de información crítica.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/>
          <p:nvPr>
            <p:ph type="title"/>
          </p:nvPr>
        </p:nvSpPr>
        <p:spPr>
          <a:xfrm>
            <a:off x="1075256" y="365124"/>
            <a:ext cx="10049943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s-ES"/>
              <a:t>Relevancia del Proyecto</a:t>
            </a:r>
            <a:endParaRPr/>
          </a:p>
        </p:txBody>
      </p:sp>
      <p:sp>
        <p:nvSpPr>
          <p:cNvPr id="163" name="Google Shape;163;p2"/>
          <p:cNvSpPr txBox="1"/>
          <p:nvPr>
            <p:ph idx="1" type="body"/>
          </p:nvPr>
        </p:nvSpPr>
        <p:spPr>
          <a:xfrm>
            <a:off x="1066803" y="2500604"/>
            <a:ext cx="10051200" cy="3469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300"/>
              <a:t>Problema detectado</a:t>
            </a:r>
            <a:endParaRPr sz="3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ES" sz="3300"/>
              <a:t>Solución</a:t>
            </a:r>
            <a:endParaRPr sz="3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ES" sz="3300"/>
              <a:t>Impacto esperado</a:t>
            </a:r>
            <a:endParaRPr sz="3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ES" sz="3300"/>
              <a:t>Usuarios principales</a:t>
            </a:r>
            <a:endParaRPr b="1" sz="33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>
            <p:ph type="title"/>
          </p:nvPr>
        </p:nvSpPr>
        <p:spPr>
          <a:xfrm>
            <a:off x="1075256" y="365124"/>
            <a:ext cx="10049943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s-ES"/>
              <a:t>Descripción del Proyecto</a:t>
            </a:r>
            <a:endParaRPr/>
          </a:p>
        </p:txBody>
      </p:sp>
      <p:sp>
        <p:nvSpPr>
          <p:cNvPr id="169" name="Google Shape;169;p3"/>
          <p:cNvSpPr txBox="1"/>
          <p:nvPr>
            <p:ph idx="1" type="body"/>
          </p:nvPr>
        </p:nvSpPr>
        <p:spPr>
          <a:xfrm>
            <a:off x="1075256" y="2396663"/>
            <a:ext cx="100500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i="0" lang="es-ES" sz="2400" u="none" cap="none" strike="noStrike"/>
              <a:t>Aplicación móvil para gestionar documentos personales de fo</a:t>
            </a:r>
            <a:r>
              <a:rPr lang="es-ES" sz="2400"/>
              <a:t>rma inteligente</a:t>
            </a:r>
            <a:r>
              <a:rPr i="0" lang="es-ES" sz="2400" u="none" cap="none" strike="noStrike"/>
              <a:t>.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s-ES" sz="2400"/>
              <a:t>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i="0" lang="es-ES" sz="2400" u="none" cap="none" strike="noStrike"/>
              <a:t>Funciones clave</a:t>
            </a:r>
            <a:r>
              <a:rPr i="0" lang="es-ES" sz="2400" u="none" cap="none" strike="noStrike"/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t/>
            </a:r>
            <a:endParaRPr i="0" sz="2400" u="none" cap="none" strike="noStrike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i="0" lang="es-ES" sz="2400" u="none" cap="none" strike="noStrike"/>
              <a:t>	Almacenamiento seguro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s-ES" sz="2400"/>
              <a:t>	</a:t>
            </a:r>
            <a:r>
              <a:rPr i="0" lang="es-ES" sz="2400" u="none" cap="none" strike="noStrike"/>
              <a:t>Organización por categorías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i="0" lang="es-ES" sz="2400" u="none" cap="none" strike="noStrike"/>
              <a:t>	Notificaciones de vencimiento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i="0" lang="es-ES" sz="2400" u="none" cap="none" strike="noStrike"/>
              <a:t>	Resúmenes automáticos con IA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 txBox="1"/>
          <p:nvPr>
            <p:ph type="title"/>
          </p:nvPr>
        </p:nvSpPr>
        <p:spPr>
          <a:xfrm>
            <a:off x="1075256" y="365124"/>
            <a:ext cx="10049943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s-ES"/>
              <a:t>Objetivo General</a:t>
            </a:r>
            <a:endParaRPr/>
          </a:p>
        </p:txBody>
      </p:sp>
      <p:sp>
        <p:nvSpPr>
          <p:cNvPr id="175" name="Google Shape;175;p4"/>
          <p:cNvSpPr txBox="1"/>
          <p:nvPr>
            <p:ph idx="1" type="body"/>
          </p:nvPr>
        </p:nvSpPr>
        <p:spPr>
          <a:xfrm>
            <a:off x="1071028" y="2724459"/>
            <a:ext cx="10049943" cy="2640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lang="es-ES"/>
              <a:t>Desarrollar una aplicación móvil inteligente que gestione documentos personales de forma segura, integrando IA para generar resúmenes y notificaciones.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/>
          <p:nvPr>
            <p:ph type="title"/>
          </p:nvPr>
        </p:nvSpPr>
        <p:spPr>
          <a:xfrm>
            <a:off x="1075256" y="365124"/>
            <a:ext cx="10049943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s-ES"/>
              <a:t>Objetivos Específicos</a:t>
            </a:r>
            <a:endParaRPr/>
          </a:p>
        </p:txBody>
      </p:sp>
      <p:sp>
        <p:nvSpPr>
          <p:cNvPr id="181" name="Google Shape;181;p5"/>
          <p:cNvSpPr txBox="1"/>
          <p:nvPr>
            <p:ph idx="1" type="body"/>
          </p:nvPr>
        </p:nvSpPr>
        <p:spPr>
          <a:xfrm>
            <a:off x="506168" y="2996211"/>
            <a:ext cx="11179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800" u="none" cap="none" strike="noStrike"/>
              <a:t>Diseñar e implementar base de datos estructurada.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800" u="none" cap="none" strike="noStrike"/>
              <a:t>Crear interfaz intuitiva para carga y consulta de documentos.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800" u="none" cap="none" strike="noStrike"/>
              <a:t>Implementar módulo de IA para resúmenes automáticos.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800" u="none" cap="none" strike="noStrike"/>
              <a:t>Incorporar sistema de notificaciones de vencimiento.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800" u="none" cap="none" strike="noStrike"/>
              <a:t>Realizar pruebas funcionales y de seguridad.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/>
          <p:nvPr>
            <p:ph type="title"/>
          </p:nvPr>
        </p:nvSpPr>
        <p:spPr>
          <a:xfrm>
            <a:off x="1075256" y="365124"/>
            <a:ext cx="10049943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s-ES"/>
              <a:t>Metodología</a:t>
            </a:r>
            <a:endParaRPr/>
          </a:p>
        </p:txBody>
      </p:sp>
      <p:sp>
        <p:nvSpPr>
          <p:cNvPr id="187" name="Google Shape;187;p6"/>
          <p:cNvSpPr txBox="1"/>
          <p:nvPr>
            <p:ph idx="1" type="body"/>
          </p:nvPr>
        </p:nvSpPr>
        <p:spPr>
          <a:xfrm>
            <a:off x="1071562" y="2012833"/>
            <a:ext cx="96213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i="0" lang="es-ES" sz="2400" u="none" cap="none" strike="noStrike"/>
              <a:t>Metodología:</a:t>
            </a:r>
            <a:r>
              <a:rPr b="0" i="0" lang="es-ES" sz="2400" u="none" cap="none" strike="noStrike"/>
              <a:t> Scrum (ágil, iterativa e incremental).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t/>
            </a:r>
            <a:endParaRPr b="1" i="0" sz="24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2400" u="none" cap="none" strike="noStrike"/>
              <a:t>Etapas: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r>
              <a:t/>
            </a:r>
            <a:endParaRPr b="0" i="0" sz="24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/>
              <a:t>Levantamiento de requerimientos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/>
              <a:t>Diseño de arquitectura y modelo de datos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/>
              <a:t>Desarrollo frontend y backend</a:t>
            </a:r>
            <a:endParaRPr b="0" i="0" sz="24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/>
              <a:t>Integración IA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/>
              <a:t>Pruebas funcionales y seguridad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/>
              <a:t>Presentación y retroalimentación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"/>
          <p:cNvSpPr txBox="1"/>
          <p:nvPr>
            <p:ph type="title"/>
          </p:nvPr>
        </p:nvSpPr>
        <p:spPr>
          <a:xfrm>
            <a:off x="1075256" y="365124"/>
            <a:ext cx="10049943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s-ES"/>
              <a:t>Distribución de Funciones</a:t>
            </a:r>
            <a:endParaRPr/>
          </a:p>
        </p:txBody>
      </p:sp>
      <p:sp>
        <p:nvSpPr>
          <p:cNvPr id="193" name="Google Shape;193;p7"/>
          <p:cNvSpPr txBox="1"/>
          <p:nvPr>
            <p:ph idx="1" type="body"/>
          </p:nvPr>
        </p:nvSpPr>
        <p:spPr>
          <a:xfrm>
            <a:off x="1075250" y="2134725"/>
            <a:ext cx="70608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800" u="none" cap="none" strike="noStrike"/>
              <a:t>Claudio Arce: Gestión, modelo de datos, IA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t/>
            </a:r>
            <a:endParaRPr b="0" i="0" sz="2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800" u="none" cap="none" strike="noStrike"/>
              <a:t>José Ignacio Fuenzalida: Frontend / interfaz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t/>
            </a:r>
            <a:endParaRPr b="0" i="0" sz="28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800" u="none" cap="none" strike="noStrike"/>
              <a:t>Dylan Ramírez: Backend, seguridad y pruebas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/>
          <p:nvPr>
            <p:ph type="title"/>
          </p:nvPr>
        </p:nvSpPr>
        <p:spPr>
          <a:xfrm>
            <a:off x="1075256" y="365124"/>
            <a:ext cx="10049943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s-ES"/>
              <a:t>Evidencias</a:t>
            </a:r>
            <a:endParaRPr/>
          </a:p>
        </p:txBody>
      </p:sp>
      <p:sp>
        <p:nvSpPr>
          <p:cNvPr id="199" name="Google Shape;199;p8"/>
          <p:cNvSpPr txBox="1"/>
          <p:nvPr>
            <p:ph idx="1" type="body"/>
          </p:nvPr>
        </p:nvSpPr>
        <p:spPr>
          <a:xfrm>
            <a:off x="1074738" y="2873406"/>
            <a:ext cx="74175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200" u="none" cap="none" strike="noStrike"/>
              <a:t>Informe de requerimientos y diseño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200" u="none" cap="none" strike="noStrike"/>
              <a:t>MVP funcional (CRUD básico)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200" u="none" cap="none" strike="noStrike"/>
              <a:t>Aplicación móvil final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3200" u="none" cap="none" strike="noStrike"/>
              <a:t>Informe técnico final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"/>
          <p:cNvSpPr txBox="1"/>
          <p:nvPr>
            <p:ph type="title"/>
          </p:nvPr>
        </p:nvSpPr>
        <p:spPr>
          <a:xfrm>
            <a:off x="1075256" y="365124"/>
            <a:ext cx="10049943" cy="129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</a:pPr>
            <a:r>
              <a:rPr lang="es-ES"/>
              <a:t>Plan de Trabajo</a:t>
            </a:r>
            <a:endParaRPr/>
          </a:p>
        </p:txBody>
      </p:sp>
      <p:sp>
        <p:nvSpPr>
          <p:cNvPr id="205" name="Google Shape;205;p9"/>
          <p:cNvSpPr txBox="1"/>
          <p:nvPr>
            <p:ph idx="1" type="body"/>
          </p:nvPr>
        </p:nvSpPr>
        <p:spPr>
          <a:xfrm>
            <a:off x="1074738" y="2750295"/>
            <a:ext cx="104568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/>
              <a:t>Breve visualización de actividades por competencia: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/>
              <a:t>Construcción modelos de datos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/>
              <a:t>Desarrollo Backend y Frontend</a:t>
            </a:r>
            <a:endParaRPr b="0" i="0" sz="2400" u="none" cap="none" strike="noStrike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/>
              <a:t>Implementación IA y notificaciones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2400" u="none" cap="none" strike="noStrike"/>
              <a:t>QA / pruebas de seguridad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usines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2025-09-05T00:47:16Z</dcterms:created>
  <dc:creator>DYLAN ANTOINE RAMIREZ UBILLA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0x0101000A033B31DA58764B9C95249EE3674570</vt:lpwstr>
  </property>
</Properties>
</file>