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8" r:id="rId3"/>
    <p:sldId id="299" r:id="rId4"/>
    <p:sldId id="297" r:id="rId5"/>
    <p:sldId id="300" r:id="rId6"/>
    <p:sldId id="303" r:id="rId7"/>
    <p:sldId id="307" r:id="rId8"/>
    <p:sldId id="302" r:id="rId9"/>
    <p:sldId id="304" r:id="rId10"/>
    <p:sldId id="306" r:id="rId11"/>
    <p:sldId id="305" r:id="rId12"/>
    <p:sldId id="301" r:id="rId13"/>
    <p:sldId id="308" r:id="rId14"/>
    <p:sldId id="309" r:id="rId15"/>
    <p:sldId id="310" r:id="rId16"/>
    <p:sldId id="311" r:id="rId17"/>
    <p:sldId id="31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19311718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8800" b="1" spc="-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分布式事务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F5B77-F977-4813-F3C7-BAC2DA56F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B4814-07F0-71D2-2003-F2C5D07E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Seata</a:t>
            </a:r>
            <a:r>
              <a:rPr lang="zh-CN" altLang="en-US" b="1" dirty="0"/>
              <a:t>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12CE16-D8C9-6349-A86F-A6B943BA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621" y="1690688"/>
            <a:ext cx="8580664" cy="45803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C66AA5-3138-DD17-D995-B40DABA9EC14}"/>
              </a:ext>
            </a:extLst>
          </p:cNvPr>
          <p:cNvSpPr txBox="1"/>
          <p:nvPr/>
        </p:nvSpPr>
        <p:spPr>
          <a:xfrm>
            <a:off x="481693" y="5176157"/>
            <a:ext cx="3233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TM: Transaction Manager</a:t>
            </a:r>
          </a:p>
          <a:p>
            <a:r>
              <a:rPr lang="en-US" altLang="zh-CN" dirty="0"/>
              <a:t>RM: Resource Manager</a:t>
            </a:r>
          </a:p>
          <a:p>
            <a:r>
              <a:rPr lang="en-US" altLang="zh-CN" dirty="0"/>
              <a:t>TC: Transaction Coordinator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56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16B82-3DE9-9564-F7C7-FB09A8B33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19626-DF5F-EFC1-D09A-A5657817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分布式事务模式的区别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549711-0510-B57D-4543-05B213AF5E66}"/>
              </a:ext>
            </a:extLst>
          </p:cNvPr>
          <p:cNvSpPr txBox="1"/>
          <p:nvPr/>
        </p:nvSpPr>
        <p:spPr>
          <a:xfrm>
            <a:off x="838200" y="1690688"/>
            <a:ext cx="100189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/>
              <a:t>XA</a:t>
            </a:r>
            <a:r>
              <a:rPr lang="zh-CN" altLang="en-US" sz="3200" dirty="0"/>
              <a:t>：从</a:t>
            </a:r>
            <a:r>
              <a:rPr lang="en-US" altLang="zh-CN" sz="3200" dirty="0"/>
              <a:t>prepare</a:t>
            </a:r>
            <a:r>
              <a:rPr lang="zh-CN" altLang="en-US" sz="3200" dirty="0"/>
              <a:t>到</a:t>
            </a:r>
            <a:r>
              <a:rPr lang="en-US" altLang="zh-CN" sz="3200" dirty="0"/>
              <a:t>commit</a:t>
            </a:r>
            <a:r>
              <a:rPr lang="zh-CN" altLang="en-US" sz="3200" dirty="0"/>
              <a:t>、</a:t>
            </a:r>
            <a:r>
              <a:rPr lang="en-US" altLang="zh-CN" sz="3200" dirty="0"/>
              <a:t>rollback</a:t>
            </a:r>
            <a:r>
              <a:rPr lang="zh-CN" altLang="en-US" sz="3200" dirty="0"/>
              <a:t>的整个过程中，</a:t>
            </a:r>
            <a:r>
              <a:rPr lang="en-US" altLang="zh-CN" sz="3200" dirty="0"/>
              <a:t>TM</a:t>
            </a:r>
            <a:r>
              <a:rPr lang="zh-CN" altLang="en-US" sz="3200" dirty="0"/>
              <a:t>一直把持着数据库的锁。长事务风险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/>
              <a:t>TCC</a:t>
            </a:r>
            <a:r>
              <a:rPr lang="zh-CN" altLang="en-US" sz="3200" dirty="0"/>
              <a:t>：</a:t>
            </a:r>
            <a:r>
              <a:rPr lang="en-US" altLang="zh-CN" sz="3200" dirty="0"/>
              <a:t>try/confirm/cancel</a:t>
            </a:r>
            <a:r>
              <a:rPr lang="zh-CN" altLang="en-US" sz="3200" dirty="0"/>
              <a:t>都会提交本地事务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/>
              <a:t>SAGA:</a:t>
            </a:r>
            <a:r>
              <a:rPr lang="zh-CN" altLang="en-US" sz="3200" dirty="0"/>
              <a:t>  数据隔离性较差，没有预留资源这一步骤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/>
              <a:t>AT:  </a:t>
            </a:r>
            <a:r>
              <a:rPr lang="zh-CN" altLang="en-US" sz="3200" dirty="0"/>
              <a:t>自动实现</a:t>
            </a:r>
            <a:r>
              <a:rPr lang="en-US" altLang="zh-CN" sz="3200" dirty="0"/>
              <a:t>TCC</a:t>
            </a:r>
            <a:r>
              <a:rPr lang="zh-CN" altLang="en-US" sz="3200" dirty="0"/>
              <a:t>的几个函数</a:t>
            </a:r>
          </a:p>
        </p:txBody>
      </p:sp>
    </p:spTree>
    <p:extLst>
      <p:ext uri="{BB962C8B-B14F-4D97-AF65-F5344CB8AC3E}">
        <p14:creationId xmlns:p14="http://schemas.microsoft.com/office/powerpoint/2010/main" val="311987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41F00-D7BD-8602-8B4C-5B2D5AA1D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BEB7A-20F5-81CF-52C6-003901F8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分布式事务模式的区别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49FCE4-664E-791B-2009-E9733EA27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70" y="1690688"/>
            <a:ext cx="8313230" cy="46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953CC-32CC-50F2-8740-E5E3F14A4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7C22A9-CE95-F69C-78FD-E6C2B4674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26" y="574544"/>
            <a:ext cx="10289947" cy="570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6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50EAB-4DA8-C1D3-B143-758F681D9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C83B8F-661A-C23E-F6A4-3C8B0878F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" y="563337"/>
            <a:ext cx="10624457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4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1DFE2-CAD5-7318-3605-AB9A112B2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FC34944-1FBD-52E3-486B-E42A6F90D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515997"/>
            <a:ext cx="10706100" cy="59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5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F6E6A-F5EF-F767-6071-61F232E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一般情况下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B512D-5BBA-42A0-0320-73B250351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814" y="205685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6000" b="1" dirty="0"/>
              <a:t>宁可长款，不可短款</a:t>
            </a:r>
            <a:endParaRPr lang="en-US" altLang="zh-CN" sz="6000" b="1" dirty="0"/>
          </a:p>
          <a:p>
            <a:pPr marL="0" indent="0">
              <a:buNone/>
            </a:pPr>
            <a:r>
              <a:rPr lang="zh-CN" altLang="en-US" sz="6000" b="1" dirty="0"/>
              <a:t>先扣帐，再入账</a:t>
            </a:r>
          </a:p>
        </p:txBody>
      </p:sp>
    </p:spTree>
    <p:extLst>
      <p:ext uri="{BB962C8B-B14F-4D97-AF65-F5344CB8AC3E}">
        <p14:creationId xmlns:p14="http://schemas.microsoft.com/office/powerpoint/2010/main" val="2763364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6CB3B08-D230-4A14-BD7C-92EC4562DB80}"/>
              </a:ext>
            </a:extLst>
          </p:cNvPr>
          <p:cNvSpPr/>
          <p:nvPr/>
        </p:nvSpPr>
        <p:spPr>
          <a:xfrm>
            <a:off x="1361080" y="4210460"/>
            <a:ext cx="7104993" cy="9564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F9B5F1A-F97A-8C58-F0FD-1DFF6716662D}"/>
              </a:ext>
            </a:extLst>
          </p:cNvPr>
          <p:cNvSpPr/>
          <p:nvPr/>
        </p:nvSpPr>
        <p:spPr>
          <a:xfrm>
            <a:off x="1361080" y="2874583"/>
            <a:ext cx="7104993" cy="9564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04C369-7521-C7AA-63B1-E1D27017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为什么分布式系统可以实现一致性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E2C62-2D25-6259-B2EF-D52CF36D1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000" b="1" dirty="0" err="1">
                <a:hlinkClick r:id="rId2"/>
              </a:rPr>
              <a:t>Paxos</a:t>
            </a:r>
            <a:r>
              <a:rPr lang="zh-CN" altLang="en-US" sz="4000" b="1" dirty="0">
                <a:hlinkClick r:id="rId2"/>
              </a:rPr>
              <a:t>的魔法学研究报告</a:t>
            </a:r>
            <a:endParaRPr lang="zh-CN" altLang="en-US" sz="4000" b="1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45F2E8-BDC0-DAC7-B1F1-060FCD718094}"/>
              </a:ext>
            </a:extLst>
          </p:cNvPr>
          <p:cNvSpPr/>
          <p:nvPr/>
        </p:nvSpPr>
        <p:spPr>
          <a:xfrm>
            <a:off x="2081048" y="3037492"/>
            <a:ext cx="840828" cy="64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1E287-C978-9C73-AADD-BBD3B707753B}"/>
              </a:ext>
            </a:extLst>
          </p:cNvPr>
          <p:cNvSpPr/>
          <p:nvPr/>
        </p:nvSpPr>
        <p:spPr>
          <a:xfrm>
            <a:off x="2081048" y="4357605"/>
            <a:ext cx="840828" cy="64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失败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6371D9-3AF4-15E8-4EB2-6B16BAABFE1B}"/>
              </a:ext>
            </a:extLst>
          </p:cNvPr>
          <p:cNvSpPr/>
          <p:nvPr/>
        </p:nvSpPr>
        <p:spPr>
          <a:xfrm>
            <a:off x="3536728" y="3053256"/>
            <a:ext cx="840828" cy="64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9E7E68-7223-7D69-BDA4-90580498CD85}"/>
              </a:ext>
            </a:extLst>
          </p:cNvPr>
          <p:cNvSpPr/>
          <p:nvPr/>
        </p:nvSpPr>
        <p:spPr>
          <a:xfrm>
            <a:off x="3536728" y="4373369"/>
            <a:ext cx="840828" cy="64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失败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278F90-19BB-46B3-0AEC-F3D5EB15FEC3}"/>
              </a:ext>
            </a:extLst>
          </p:cNvPr>
          <p:cNvSpPr/>
          <p:nvPr/>
        </p:nvSpPr>
        <p:spPr>
          <a:xfrm>
            <a:off x="4913577" y="3032239"/>
            <a:ext cx="840828" cy="64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9DAFCB-8F32-7C3E-7E52-2197430CFC5D}"/>
              </a:ext>
            </a:extLst>
          </p:cNvPr>
          <p:cNvSpPr/>
          <p:nvPr/>
        </p:nvSpPr>
        <p:spPr>
          <a:xfrm>
            <a:off x="4913577" y="4352352"/>
            <a:ext cx="840828" cy="64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失败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A9E88E-780B-5638-C580-E42D39590D89}"/>
              </a:ext>
            </a:extLst>
          </p:cNvPr>
          <p:cNvSpPr/>
          <p:nvPr/>
        </p:nvSpPr>
        <p:spPr>
          <a:xfrm>
            <a:off x="6369257" y="3048003"/>
            <a:ext cx="840828" cy="64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888C13-83AE-2439-BD7E-AE531DFB9515}"/>
              </a:ext>
            </a:extLst>
          </p:cNvPr>
          <p:cNvSpPr/>
          <p:nvPr/>
        </p:nvSpPr>
        <p:spPr>
          <a:xfrm>
            <a:off x="6369257" y="4368116"/>
            <a:ext cx="840828" cy="641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失败</a:t>
            </a:r>
          </a:p>
        </p:txBody>
      </p:sp>
    </p:spTree>
    <p:extLst>
      <p:ext uri="{BB962C8B-B14F-4D97-AF65-F5344CB8AC3E}">
        <p14:creationId xmlns:p14="http://schemas.microsoft.com/office/powerpoint/2010/main" val="222641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6B467-35AA-4A80-949F-D514381D9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7A61285-F75F-1C7F-1037-04A9D995AFFD}"/>
              </a:ext>
            </a:extLst>
          </p:cNvPr>
          <p:cNvSpPr txBox="1"/>
          <p:nvPr/>
        </p:nvSpPr>
        <p:spPr>
          <a:xfrm>
            <a:off x="753835" y="1175658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分布式系统的优势：每个成员可以并行运行，独立工作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7214BA-2DA3-FFE8-80A4-29DBCAC89DD5}"/>
              </a:ext>
            </a:extLst>
          </p:cNvPr>
          <p:cNvSpPr txBox="1"/>
          <p:nvPr/>
        </p:nvSpPr>
        <p:spPr>
          <a:xfrm>
            <a:off x="753835" y="3375371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要解决的问题：独立工作的多个成员如何达成一致的共识</a:t>
            </a:r>
          </a:p>
        </p:txBody>
      </p:sp>
    </p:spTree>
    <p:extLst>
      <p:ext uri="{BB962C8B-B14F-4D97-AF65-F5344CB8AC3E}">
        <p14:creationId xmlns:p14="http://schemas.microsoft.com/office/powerpoint/2010/main" val="85727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38413-BC7D-0CDA-87F8-2F80D7C5D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E780E-F852-5E30-2ED2-5CC7955D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分布式</a:t>
            </a:r>
            <a:r>
              <a:rPr lang="en-US" altLang="zh-CN" b="1" dirty="0"/>
              <a:t>RPC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91B552-CB8F-3366-3020-736C6A2D5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35" y="1406631"/>
            <a:ext cx="6508542" cy="51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98E85-E2B1-0FCD-2390-7072243D1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090CD-FA4A-E2F9-D349-ECCD44B0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分布式系统的本质性困难是什么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B21E2B-6BEC-814C-3872-A2DFBC4408CE}"/>
              </a:ext>
            </a:extLst>
          </p:cNvPr>
          <p:cNvSpPr txBox="1"/>
          <p:nvPr/>
        </p:nvSpPr>
        <p:spPr>
          <a:xfrm>
            <a:off x="838200" y="2318657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4800" dirty="0"/>
              <a:t>三值逻辑： 成功、失败、不知道</a:t>
            </a:r>
            <a:endParaRPr lang="en-US" altLang="zh-CN" sz="4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4800" dirty="0"/>
              <a:t>相对论</a:t>
            </a:r>
            <a:r>
              <a:rPr lang="zh-CN" altLang="en-US" sz="4800"/>
              <a:t>：信息最快只能以光速传播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1316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12C47-0538-6E6C-E22D-70C93FFCB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617AD-97DB-20A7-51F7-142CEFA8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分布式事务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22B8E1-5C98-E4E4-FA5B-9FC5A3088EA3}"/>
              </a:ext>
            </a:extLst>
          </p:cNvPr>
          <p:cNvSpPr txBox="1"/>
          <p:nvPr/>
        </p:nvSpPr>
        <p:spPr>
          <a:xfrm>
            <a:off x="473529" y="1885950"/>
            <a:ext cx="11084378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3600" dirty="0"/>
              <a:t>XA:  X/Open</a:t>
            </a:r>
            <a:r>
              <a:rPr lang="zh-CN" altLang="en-US" sz="3600" dirty="0"/>
              <a:t>组织定义的分布式事务处理标准</a:t>
            </a:r>
            <a:endParaRPr lang="en-US" altLang="zh-CN" sz="3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3600" dirty="0"/>
              <a:t>TCC: Try-Confirm-Cancel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3600" dirty="0"/>
              <a:t>SAGA: </a:t>
            </a:r>
            <a:r>
              <a:rPr lang="zh-CN" altLang="en-US" sz="3600" dirty="0"/>
              <a:t>来自于古英语“传奇”，正向 </a:t>
            </a:r>
            <a:r>
              <a:rPr lang="en-US" altLang="zh-CN" sz="3600" dirty="0"/>
              <a:t>+ </a:t>
            </a:r>
            <a:r>
              <a:rPr lang="zh-CN" altLang="en-US" sz="3600" dirty="0"/>
              <a:t>补偿</a:t>
            </a:r>
            <a:endParaRPr lang="en-US" altLang="zh-CN" sz="3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3600" dirty="0"/>
              <a:t>AT: Application Transaction</a:t>
            </a:r>
            <a:r>
              <a:rPr lang="zh-CN" altLang="en-US" sz="3600" dirty="0"/>
              <a:t>，自动跟踪数据库修改</a:t>
            </a:r>
          </a:p>
        </p:txBody>
      </p:sp>
    </p:spTree>
    <p:extLst>
      <p:ext uri="{BB962C8B-B14F-4D97-AF65-F5344CB8AC3E}">
        <p14:creationId xmlns:p14="http://schemas.microsoft.com/office/powerpoint/2010/main" val="228389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E10B9-8352-4832-4574-A87F82235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AE691-BDF5-F75F-7E2F-A23EFE20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TCC</a:t>
            </a:r>
            <a:r>
              <a:rPr lang="zh-CN" altLang="en-US" b="1" dirty="0"/>
              <a:t>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87D2C8-E7C3-EA22-FB25-5701C947F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3" y="1570037"/>
            <a:ext cx="6833507" cy="41966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BE814E-71CF-0C86-CED9-2A2708987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08" y="2421707"/>
            <a:ext cx="3633107" cy="201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7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91B35-96F9-9CC1-09A5-FD59BD9D4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58293-BDE3-9998-704C-5A3D191C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TCC</a:t>
            </a:r>
            <a:r>
              <a:rPr lang="zh-CN" altLang="en-US" b="1" dirty="0"/>
              <a:t>实现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52C8CE-C6AD-30B0-F9B8-F371178E3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87" y="1811227"/>
            <a:ext cx="10038113" cy="45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0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46B5B-FCEB-0FB5-368A-0A35C084F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6BD30-6D23-908B-555D-C18B2EFB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SAGA</a:t>
            </a:r>
            <a:r>
              <a:rPr lang="zh-CN" altLang="en-US" b="1" dirty="0"/>
              <a:t>模式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23AC8A6-5E6D-E846-720F-69317C64A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993" y="1466248"/>
            <a:ext cx="5139523" cy="48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6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9C521-B536-7947-8E8C-26F8C29C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83BF9-D4CE-5923-92A2-2B15E048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AT</a:t>
            </a:r>
            <a:r>
              <a:rPr lang="zh-CN" altLang="en-US" b="1" dirty="0"/>
              <a:t>模式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B23D5E-B403-E675-3F46-8899177DC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61" y="1785938"/>
            <a:ext cx="7765059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4692</TotalTime>
  <Words>216</Words>
  <Application>Microsoft Office PowerPoint</Application>
  <PresentationFormat>宽屏</PresentationFormat>
  <Paragraphs>39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Wingdings</vt:lpstr>
      <vt:lpstr>Office 主题​​</vt:lpstr>
      <vt:lpstr>分布式事务</vt:lpstr>
      <vt:lpstr>PowerPoint 演示文稿</vt:lpstr>
      <vt:lpstr>分布式RPC</vt:lpstr>
      <vt:lpstr>分布式系统的本质性困难是什么</vt:lpstr>
      <vt:lpstr>分布式事务</vt:lpstr>
      <vt:lpstr>TCC模式</vt:lpstr>
      <vt:lpstr>TCC实现</vt:lpstr>
      <vt:lpstr>SAGA模式</vt:lpstr>
      <vt:lpstr>AT模式</vt:lpstr>
      <vt:lpstr>Seata框架</vt:lpstr>
      <vt:lpstr>分布式事务模式的区别</vt:lpstr>
      <vt:lpstr>分布式事务模式的区别</vt:lpstr>
      <vt:lpstr>PowerPoint 演示文稿</vt:lpstr>
      <vt:lpstr>PowerPoint 演示文稿</vt:lpstr>
      <vt:lpstr>PowerPoint 演示文稿</vt:lpstr>
      <vt:lpstr>一般情况下</vt:lpstr>
      <vt:lpstr>为什么分布式系统可以实现一致性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强 李</cp:lastModifiedBy>
  <cp:revision>677</cp:revision>
  <dcterms:created xsi:type="dcterms:W3CDTF">2022-10-22T23:41:04Z</dcterms:created>
  <dcterms:modified xsi:type="dcterms:W3CDTF">2024-02-28T10:32:24Z</dcterms:modified>
</cp:coreProperties>
</file>