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7" r:id="rId3"/>
    <p:sldId id="263" r:id="rId4"/>
    <p:sldId id="291" r:id="rId5"/>
    <p:sldId id="301" r:id="rId6"/>
    <p:sldId id="300" r:id="rId7"/>
    <p:sldId id="298" r:id="rId8"/>
    <p:sldId id="299" r:id="rId9"/>
    <p:sldId id="293" r:id="rId10"/>
    <p:sldId id="294" r:id="rId11"/>
    <p:sldId id="296" r:id="rId12"/>
    <p:sldId id="302" r:id="rId13"/>
    <p:sldId id="269" r:id="rId14"/>
    <p:sldId id="29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altLang="zh-CN" sz="8800" b="1" spc="-3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Nop</a:t>
            </a:r>
            <a:r>
              <a:rPr lang="en-US" altLang="zh-C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8800" b="1" spc="-3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4141076" y="4025461"/>
            <a:ext cx="58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下一代对象关系映射引擎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纵表的</a:t>
            </a:r>
            <a:r>
              <a:rPr lang="en-US" altLang="zh-CN" b="1" dirty="0"/>
              <a:t>SQL</a:t>
            </a:r>
            <a:r>
              <a:rPr lang="zh-CN" altLang="en-US" b="1" dirty="0"/>
              <a:t>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765688"/>
            <a:ext cx="10303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(o.extFields.a.string,1) = ‘1’</a:t>
            </a:r>
          </a:p>
          <a:p>
            <a:r>
              <a:rPr lang="en-US" altLang="zh-CN" sz="2800" dirty="0"/>
              <a:t>order by o.extFields.b.int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338943" y="3567274"/>
            <a:ext cx="10199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Select * from 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 o </a:t>
            </a:r>
          </a:p>
          <a:p>
            <a:r>
              <a:rPr lang="en-US" altLang="zh-CN" sz="2800" dirty="0"/>
              <a:t>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e1 on e1.entityName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 </a:t>
            </a:r>
          </a:p>
          <a:p>
            <a:r>
              <a:rPr lang="en-US" altLang="zh-CN" sz="2800" dirty="0"/>
              <a:t>        and e1.fieldName = ‘a’</a:t>
            </a:r>
          </a:p>
          <a:p>
            <a:r>
              <a:rPr lang="en-US" altLang="zh-CN" sz="2800" dirty="0"/>
              <a:t>left Join </a:t>
            </a:r>
            <a:r>
              <a:rPr lang="en-US" altLang="zh-CN" sz="2800" dirty="0" err="1"/>
              <a:t>ExtFIelds</a:t>
            </a:r>
            <a:r>
              <a:rPr lang="en-US" altLang="zh-CN" sz="2800" dirty="0"/>
              <a:t> e2 on e2.entityName = ‘</a:t>
            </a:r>
            <a:r>
              <a:rPr lang="en-US" altLang="zh-CN" sz="2800" dirty="0" err="1"/>
              <a:t>MyEntity</a:t>
            </a:r>
            <a:r>
              <a:rPr lang="en-US" altLang="zh-CN" sz="2800" dirty="0"/>
              <a:t>’</a:t>
            </a:r>
          </a:p>
          <a:p>
            <a:r>
              <a:rPr lang="en-US" altLang="zh-CN" sz="2800" dirty="0"/>
              <a:t>        and e2.fieldName = ‘b’</a:t>
            </a:r>
          </a:p>
          <a:p>
            <a:r>
              <a:rPr lang="en-US" altLang="zh-CN" sz="2800" dirty="0"/>
              <a:t>Where </a:t>
            </a:r>
            <a:r>
              <a:rPr lang="en-US" altLang="zh-CN" sz="2800" dirty="0" err="1"/>
              <a:t>substr</a:t>
            </a:r>
            <a:r>
              <a:rPr lang="en-US" altLang="zh-CN" sz="2800" dirty="0"/>
              <a:t>(e1.stringValue,1) = ‘1’</a:t>
            </a:r>
          </a:p>
          <a:p>
            <a:r>
              <a:rPr lang="en-US" altLang="zh-CN" sz="2800" dirty="0"/>
              <a:t>Order by e2.intValue </a:t>
            </a:r>
          </a:p>
        </p:txBody>
      </p:sp>
    </p:spTree>
    <p:extLst>
      <p:ext uri="{BB962C8B-B14F-4D97-AF65-F5344CB8AC3E}">
        <p14:creationId xmlns:p14="http://schemas.microsoft.com/office/powerpoint/2010/main" val="218657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N+1</a:t>
            </a:r>
            <a:r>
              <a:rPr lang="zh-CN" altLang="en-US" b="1" dirty="0"/>
              <a:t>问题的解决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0A53CA6-6DFF-4725-2DD5-6EE81603D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258" y="1887579"/>
            <a:ext cx="103175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如果可以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插入一条神秘的数据获取指令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fetchAndAssembleDataInAMagicalWay(customer);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数据已经在内存中存在，可以安全的遍历并使用，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不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再产生数据加载动作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Set&lt;Order&gt;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getOrders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(Order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orders){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Arial Unicode MS"/>
              </a:rPr>
              <a:t>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process(order.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getDetails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());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7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A242-A6BE-EA92-B5ED-CE6C90E6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E55B7-0F62-40E9-9D1E-0C605DB7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可逆计算指导下的元编程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D57CD-2F00-CD77-1DEE-A5090405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0" y="3214513"/>
            <a:ext cx="8120154" cy="29235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825706-51D5-6551-D507-9C741F6D6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0" y="1588955"/>
            <a:ext cx="8120154" cy="10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7EDDB-1E43-486E-03E5-6E6C0523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41" y="1399329"/>
            <a:ext cx="7543801" cy="54708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1FE9B-8B28-28F7-2F2F-187EBC612C0D}"/>
              </a:ext>
            </a:extLst>
          </p:cNvPr>
          <p:cNvSpPr txBox="1"/>
          <p:nvPr/>
        </p:nvSpPr>
        <p:spPr>
          <a:xfrm>
            <a:off x="204105" y="506189"/>
            <a:ext cx="6964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/>
              <a:t>GraphQL</a:t>
            </a:r>
            <a:r>
              <a:rPr lang="en-US" altLang="zh-CN" sz="3200" b="1" dirty="0"/>
              <a:t> over ORM over </a:t>
            </a:r>
            <a:r>
              <a:rPr lang="en-US" altLang="zh-CN" sz="3200" b="1" dirty="0" err="1"/>
              <a:t>GraphQL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818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Nop</a:t>
            </a:r>
            <a:r>
              <a:rPr lang="zh-CN" altLang="en-US" b="1" dirty="0"/>
              <a:t>平台中的</a:t>
            </a:r>
            <a:r>
              <a:rPr lang="en-US" altLang="zh-CN" b="1" dirty="0"/>
              <a:t>DDD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838200" y="1583872"/>
            <a:ext cx="102080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dirty="0"/>
              <a:t>聚合根，主题对象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/>
              <a:t>Entity </a:t>
            </a:r>
            <a:r>
              <a:rPr lang="zh-CN" altLang="en-US" sz="3200" dirty="0"/>
              <a:t>：数据的聚合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BizObject</a:t>
            </a:r>
            <a:r>
              <a:rPr lang="en-US" altLang="zh-CN" sz="3200" dirty="0"/>
              <a:t>: </a:t>
            </a:r>
            <a:r>
              <a:rPr lang="zh-CN" altLang="en-US" sz="3200" dirty="0"/>
              <a:t>行为的聚合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3200" dirty="0" err="1"/>
              <a:t>GraphQL</a:t>
            </a:r>
            <a:r>
              <a:rPr lang="en-US" altLang="zh-CN" sz="3200" dirty="0"/>
              <a:t> </a:t>
            </a:r>
            <a:r>
              <a:rPr lang="zh-CN" altLang="en-US" sz="3200" dirty="0"/>
              <a:t>：对象的组合和选择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165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98E85-E2B1-0FCD-2390-7072243D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90CD-FA4A-E2F9-D349-ECCD44B0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</a:t>
            </a:r>
            <a:r>
              <a:rPr lang="en-US" altLang="zh-CN" b="1" dirty="0"/>
              <a:t>DSL</a:t>
            </a:r>
            <a:r>
              <a:rPr lang="zh-CN" altLang="en-US" b="1" dirty="0"/>
              <a:t>的设计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C88CA4-4957-E35E-BC44-1EFEB8765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34" y="1743075"/>
            <a:ext cx="8915731" cy="30126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334446-DA4B-7CF2-2F26-5E11A81F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34" y="4342922"/>
            <a:ext cx="5244359" cy="13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Excel</a:t>
            </a:r>
            <a:r>
              <a:rPr lang="zh-CN" altLang="en-US" b="1" dirty="0"/>
              <a:t>数据模型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3F6C2A-6BAA-928C-EDE3-D97696914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8" y="1501502"/>
            <a:ext cx="10684448" cy="44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726A-6E68-71D3-36D9-4F2388854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7F975287-4D3E-ACD5-FE56-746721F704FA}"/>
              </a:ext>
            </a:extLst>
          </p:cNvPr>
          <p:cNvSpPr txBox="1"/>
          <p:nvPr/>
        </p:nvSpPr>
        <p:spPr>
          <a:xfrm>
            <a:off x="434688" y="267394"/>
            <a:ext cx="471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数据驱动的差量化代码生成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2F14C3-66A0-60F9-5297-BA17DE2E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1" y="1001232"/>
            <a:ext cx="4514976" cy="5473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650D80-ACB8-9F57-275E-42FBBF114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2" y="1001232"/>
            <a:ext cx="4672693" cy="5392127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32C67A98-4F2B-FDC7-688A-B305E2D6DAD1}"/>
              </a:ext>
            </a:extLst>
          </p:cNvPr>
          <p:cNvSpPr/>
          <p:nvPr/>
        </p:nvSpPr>
        <p:spPr>
          <a:xfrm>
            <a:off x="5788479" y="3126921"/>
            <a:ext cx="685800" cy="302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A1B38-6E2B-8D9B-4A5F-625AF799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614B5-15B6-8B14-2553-6DDF85B0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ORM</a:t>
            </a:r>
            <a:r>
              <a:rPr lang="zh-CN" altLang="en-US" b="1" dirty="0"/>
              <a:t>引擎的独特价值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371A97-4A14-39FE-AC57-BBBE7EC4DC76}"/>
              </a:ext>
            </a:extLst>
          </p:cNvPr>
          <p:cNvSpPr txBox="1"/>
          <p:nvPr/>
        </p:nvSpPr>
        <p:spPr>
          <a:xfrm>
            <a:off x="2865664" y="3804557"/>
            <a:ext cx="498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EQL = SQL  + </a:t>
            </a:r>
            <a:r>
              <a:rPr lang="en-US" altLang="zh-CN" sz="3200" dirty="0" err="1"/>
              <a:t>AutoJoin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337049-D1EF-60B7-03C4-F0281B084B80}"/>
              </a:ext>
            </a:extLst>
          </p:cNvPr>
          <p:cNvSpPr txBox="1"/>
          <p:nvPr/>
        </p:nvSpPr>
        <p:spPr>
          <a:xfrm>
            <a:off x="1338944" y="1904481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关系数据库的秘密：关系数据库中无关系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05CAD1-8561-AC22-CD3C-68E80AD79B90}"/>
              </a:ext>
            </a:extLst>
          </p:cNvPr>
          <p:cNvSpPr txBox="1"/>
          <p:nvPr/>
        </p:nvSpPr>
        <p:spPr>
          <a:xfrm>
            <a:off x="1466852" y="2816159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重新认识主键和外键</a:t>
            </a:r>
            <a:r>
              <a:rPr lang="en-US" altLang="zh-CN" sz="3200" dirty="0"/>
              <a:t>: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72029-0B9F-77A5-8E46-13566111C6D5}"/>
              </a:ext>
            </a:extLst>
          </p:cNvPr>
          <p:cNvSpPr txBox="1"/>
          <p:nvPr/>
        </p:nvSpPr>
        <p:spPr>
          <a:xfrm>
            <a:off x="3151417" y="4610100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Row =&gt; Entity</a:t>
            </a:r>
          </a:p>
        </p:txBody>
      </p:sp>
    </p:spTree>
    <p:extLst>
      <p:ext uri="{BB962C8B-B14F-4D97-AF65-F5344CB8AC3E}">
        <p14:creationId xmlns:p14="http://schemas.microsoft.com/office/powerpoint/2010/main" val="27166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5055B-23FD-4C3E-43FD-6FD31D4E3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4D40E-3705-6462-6790-1D4C8E63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MyBatis</a:t>
            </a:r>
            <a:r>
              <a:rPr lang="zh-CN" altLang="en-US" b="1" dirty="0"/>
              <a:t>做不到的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FC0A-153D-DDA4-6EFC-AAF8EC0E00F2}"/>
              </a:ext>
            </a:extLst>
          </p:cNvPr>
          <p:cNvSpPr txBox="1"/>
          <p:nvPr/>
        </p:nvSpPr>
        <p:spPr>
          <a:xfrm>
            <a:off x="1285876" y="4070727"/>
            <a:ext cx="7739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entity.relatedEntity.displayName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694840-3E17-8C47-9CC6-CC3E7D9BC8B7}"/>
              </a:ext>
            </a:extLst>
          </p:cNvPr>
          <p:cNvSpPr txBox="1"/>
          <p:nvPr/>
        </p:nvSpPr>
        <p:spPr>
          <a:xfrm>
            <a:off x="1285876" y="2117802"/>
            <a:ext cx="962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关联属性在</a:t>
            </a:r>
            <a:r>
              <a:rPr lang="en-US" altLang="zh-CN" sz="3200" dirty="0"/>
              <a:t>Java</a:t>
            </a:r>
            <a:r>
              <a:rPr lang="zh-CN" altLang="en-US" sz="3200" dirty="0"/>
              <a:t>和</a:t>
            </a:r>
            <a:r>
              <a:rPr lang="en-US" altLang="zh-CN" sz="3200" dirty="0"/>
              <a:t>EQL</a:t>
            </a:r>
            <a:r>
              <a:rPr lang="zh-CN" altLang="en-US" sz="3200" dirty="0"/>
              <a:t>层面的自动推理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06CBB-8C2B-9CA1-E8A1-4E8C835DD27F}"/>
              </a:ext>
            </a:extLst>
          </p:cNvPr>
          <p:cNvSpPr txBox="1"/>
          <p:nvPr/>
        </p:nvSpPr>
        <p:spPr>
          <a:xfrm>
            <a:off x="1285876" y="3143534"/>
            <a:ext cx="962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一次表达，多处使用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663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DE4B0-4802-6243-35C6-C3F34FC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5F1E8-662E-6949-BD50-5DAC869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Hibernate</a:t>
            </a:r>
            <a:r>
              <a:rPr lang="zh-CN" altLang="en-US" b="1" dirty="0"/>
              <a:t>做不到的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61B647-C3BC-0AF5-DAAB-21AF34DAD63F}"/>
              </a:ext>
            </a:extLst>
          </p:cNvPr>
          <p:cNvSpPr txBox="1"/>
          <p:nvPr/>
        </p:nvSpPr>
        <p:spPr>
          <a:xfrm>
            <a:off x="838200" y="1952878"/>
            <a:ext cx="10752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丧失了</a:t>
            </a:r>
            <a:r>
              <a:rPr lang="en-US" altLang="zh-CN" sz="3200" dirty="0"/>
              <a:t>SQL</a:t>
            </a:r>
            <a:r>
              <a:rPr lang="zh-CN" altLang="en-US" sz="3200" dirty="0"/>
              <a:t>语言一直具有的数据再组织功能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Select *</a:t>
            </a:r>
          </a:p>
          <a:p>
            <a:r>
              <a:rPr lang="en-US" altLang="zh-CN" sz="3200" dirty="0"/>
              <a:t>From </a:t>
            </a:r>
            <a:r>
              <a:rPr lang="en-US" altLang="zh-CN" sz="3200" dirty="0" err="1"/>
              <a:t>MyEntity</a:t>
            </a:r>
            <a:r>
              <a:rPr lang="en-US" altLang="zh-CN" sz="3200" dirty="0"/>
              <a:t> o left join</a:t>
            </a:r>
          </a:p>
          <a:p>
            <a:r>
              <a:rPr lang="en-US" altLang="zh-CN" sz="3200" dirty="0"/>
              <a:t> (select t.name, count(1) from </a:t>
            </a:r>
            <a:r>
              <a:rPr lang="en-US" altLang="zh-CN" sz="3200" dirty="0" err="1"/>
              <a:t>OtherEntity</a:t>
            </a:r>
            <a:r>
              <a:rPr lang="en-US" altLang="zh-CN" sz="3200" dirty="0"/>
              <a:t> t group by name) </a:t>
            </a:r>
          </a:p>
          <a:p>
            <a:r>
              <a:rPr lang="en-US" altLang="zh-CN" sz="3200" dirty="0"/>
              <a:t>on o.name = t.name</a:t>
            </a:r>
          </a:p>
        </p:txBody>
      </p:sp>
    </p:spTree>
    <p:extLst>
      <p:ext uri="{BB962C8B-B14F-4D97-AF65-F5344CB8AC3E}">
        <p14:creationId xmlns:p14="http://schemas.microsoft.com/office/powerpoint/2010/main" val="155125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通用的横纵变换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0A60B3-93A5-7288-4BDF-50258236F659}"/>
              </a:ext>
            </a:extLst>
          </p:cNvPr>
          <p:cNvSpPr txBox="1"/>
          <p:nvPr/>
        </p:nvSpPr>
        <p:spPr>
          <a:xfrm>
            <a:off x="1338943" y="3739244"/>
            <a:ext cx="7413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 </a:t>
            </a:r>
            <a:r>
              <a:rPr lang="zh-CN" altLang="en-US" sz="3200" dirty="0"/>
              <a:t>通过别名隐藏属性路径</a:t>
            </a:r>
            <a:endParaRPr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94B263-3F60-AD20-F673-BB98C8BC9B90}"/>
              </a:ext>
            </a:extLst>
          </p:cNvPr>
          <p:cNvSpPr txBox="1"/>
          <p:nvPr/>
        </p:nvSpPr>
        <p:spPr>
          <a:xfrm>
            <a:off x="1338943" y="1904481"/>
            <a:ext cx="10303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/>
              <a:t>将属性访问语法扩展到一对多子表</a:t>
            </a:r>
            <a:endParaRPr lang="en-US" altLang="zh-CN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8266-1580-CA90-F558-1275B72C088F}"/>
              </a:ext>
            </a:extLst>
          </p:cNvPr>
          <p:cNvSpPr txBox="1"/>
          <p:nvPr/>
        </p:nvSpPr>
        <p:spPr>
          <a:xfrm>
            <a:off x="1232808" y="2710024"/>
            <a:ext cx="1019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entity.subList.a</a:t>
            </a:r>
            <a:r>
              <a:rPr lang="en-US" altLang="zh-CN" sz="2800" dirty="0"/>
              <a:t> == </a:t>
            </a:r>
            <a:r>
              <a:rPr lang="en-US" altLang="zh-CN" sz="2800" dirty="0" err="1"/>
              <a:t>entity.subList.find</a:t>
            </a:r>
            <a:r>
              <a:rPr lang="en-US" altLang="zh-CN" sz="2800" dirty="0"/>
              <a:t>(sub=&gt;sub.name==‘a’)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CB2863-D4E8-FF10-B471-3C8E52237EEB}"/>
              </a:ext>
            </a:extLst>
          </p:cNvPr>
          <p:cNvSpPr txBox="1"/>
          <p:nvPr/>
        </p:nvSpPr>
        <p:spPr>
          <a:xfrm>
            <a:off x="1714500" y="4610100"/>
            <a:ext cx="50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entity.ext_a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entity.subList.a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68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412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 Unicode MS</vt:lpstr>
      <vt:lpstr>等线</vt:lpstr>
      <vt:lpstr>等线 Light</vt:lpstr>
      <vt:lpstr>Arial</vt:lpstr>
      <vt:lpstr>Wingdings</vt:lpstr>
      <vt:lpstr>Office 主题​​</vt:lpstr>
      <vt:lpstr>Nop ORM</vt:lpstr>
      <vt:lpstr>面向DSL的设计</vt:lpstr>
      <vt:lpstr>PowerPoint 演示文稿</vt:lpstr>
      <vt:lpstr>Excel数据模型</vt:lpstr>
      <vt:lpstr>PowerPoint 演示文稿</vt:lpstr>
      <vt:lpstr>ORM引擎的独特价值</vt:lpstr>
      <vt:lpstr>MyBatis做不到的</vt:lpstr>
      <vt:lpstr>Hibernate做不到的</vt:lpstr>
      <vt:lpstr>通用的横纵变换</vt:lpstr>
      <vt:lpstr>纵表的SQL转换</vt:lpstr>
      <vt:lpstr>N+1问题的解决</vt:lpstr>
      <vt:lpstr>可逆计算指导下的元编程</vt:lpstr>
      <vt:lpstr>PowerPoint 演示文稿</vt:lpstr>
      <vt:lpstr>Nop平台中的DDD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585</cp:revision>
  <dcterms:created xsi:type="dcterms:W3CDTF">2022-10-22T23:41:04Z</dcterms:created>
  <dcterms:modified xsi:type="dcterms:W3CDTF">2024-02-23T07:26:24Z</dcterms:modified>
</cp:coreProperties>
</file>