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6" r:id="rId2"/>
    <p:sldId id="330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李 强" initials="李" lastIdx="1" clrIdx="0">
    <p:extLst>
      <p:ext uri="{19B8F6BF-5375-455C-9EA6-DF929625EA0E}">
        <p15:presenceInfo xmlns:p15="http://schemas.microsoft.com/office/powerpoint/2012/main" userId="8ae047f2a68f3c0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83" autoAdjust="0"/>
    <p:restoredTop sz="94660"/>
  </p:normalViewPr>
  <p:slideViewPr>
    <p:cSldViewPr snapToGrid="0">
      <p:cViewPr varScale="1">
        <p:scale>
          <a:sx n="82" d="100"/>
          <a:sy n="82" d="100"/>
        </p:scale>
        <p:origin x="66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B80CB8-A899-6EA7-4176-448F628A84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01FB1F8-0D2C-D262-1E79-D5F518116A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68FF3C-36A3-CD0C-A654-D38A051A8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EADB-AF5A-4392-865E-B1E711821C65}" type="datetimeFigureOut">
              <a:rPr lang="zh-CN" altLang="en-US" smtClean="0"/>
              <a:t>2025/9/5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06A067-BF02-A663-A4E6-CFB0A9A1D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338CA4-0DAD-6E46-AF46-66EF88334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80A2-D598-4F76-B4A5-9DE2AB6E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2925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0E4B2D-36E4-4877-AB78-3A130D20D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9177BBC-6E13-7FDC-19D8-890784FBE3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4BBA12-1ABF-0739-2262-2FDF56827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EADB-AF5A-4392-865E-B1E711821C65}" type="datetimeFigureOut">
              <a:rPr lang="zh-CN" altLang="en-US" smtClean="0"/>
              <a:t>2025/9/5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8A72C2-49F5-7CAE-E22C-8D1BE3900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F13296-B90E-DD22-198E-47CFF896F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80A2-D598-4F76-B4A5-9DE2AB6E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2207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1B18F61-25BC-4999-B35F-C4FC3095B7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4350ED6-0570-F910-0F3B-17EDB47576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4E18A5-AA84-A01E-8766-71DBE6EA3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EADB-AF5A-4392-865E-B1E711821C65}" type="datetimeFigureOut">
              <a:rPr lang="zh-CN" altLang="en-US" smtClean="0"/>
              <a:t>2025/9/5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3F155F-A2D8-5084-0ED4-72C9C3CFA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E05F23-29DF-6530-0EA1-4E5FA778D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80A2-D598-4F76-B4A5-9DE2AB6E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615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0BB95F-AE70-8F24-E12E-C88E5D559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98879A-A780-1BB7-0532-2CCB980AD3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7828BF-5956-DA07-0437-C8D2A56BA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EADB-AF5A-4392-865E-B1E711821C65}" type="datetimeFigureOut">
              <a:rPr lang="zh-CN" altLang="en-US" smtClean="0"/>
              <a:t>2025/9/5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AB2271-5832-7A55-ABB8-803B1702A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270A2F-42DA-52C2-DC15-CE1BE028C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80A2-D598-4F76-B4A5-9DE2AB6E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4949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E0AE4C-A25E-9C01-1EDE-E410FBE7B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16F6F00-2EC7-1671-1012-F21E25AD7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395941-6AA3-CFB9-C848-96BEC3E82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EADB-AF5A-4392-865E-B1E711821C65}" type="datetimeFigureOut">
              <a:rPr lang="zh-CN" altLang="en-US" smtClean="0"/>
              <a:t>2025/9/5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F0725D-C113-EDC3-6605-A6D13D9C3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FE5949-78AE-59AF-3A73-AF5E62C47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80A2-D598-4F76-B4A5-9DE2AB6E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8251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83F6AA-63DB-439C-FF53-13280212B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3C2DE1-EC63-E191-A031-61258AEC54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8480444-7901-36F4-2D15-CCC58A6BDB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427CAC-4FB8-042E-95D0-F56832F3A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EADB-AF5A-4392-865E-B1E711821C65}" type="datetimeFigureOut">
              <a:rPr lang="zh-CN" altLang="en-US" smtClean="0"/>
              <a:t>2025/9/5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06D3CE-797D-3198-17AD-0AAC0939C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B0568F-1168-3283-5382-FCB41F5C8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80A2-D598-4F76-B4A5-9DE2AB6E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144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AE2D08-E905-E105-497B-92B79FE54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94825E-A09D-A139-85CF-51EDA16DDB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5E5020A-1241-C797-0D31-F8D0CB10F8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80F1FB7-ED95-277F-7238-47A8DC300D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C5EE913-B215-5811-1A46-9DF2A1F9DE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862FB3B-6D67-1999-06F4-55602B62A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EADB-AF5A-4392-865E-B1E711821C65}" type="datetimeFigureOut">
              <a:rPr lang="zh-CN" altLang="en-US" smtClean="0"/>
              <a:t>2025/9/5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56AAE56-4F48-2395-EA55-C55430656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3BF149C-409A-1488-C544-0B01F814E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80A2-D598-4F76-B4A5-9DE2AB6E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0804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40731A-8056-5C24-0589-30AD41DA4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A469144-0F8E-1212-88E0-E1F00A7DA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EADB-AF5A-4392-865E-B1E711821C65}" type="datetimeFigureOut">
              <a:rPr lang="zh-CN" altLang="en-US" smtClean="0"/>
              <a:t>2025/9/5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70B4588-7AA4-918F-2EBB-09A3B5D20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E308546-474E-FEA7-E862-944EC9AFF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80A2-D598-4F76-B4A5-9DE2AB6E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799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95B3856-C105-6B00-B064-8A1E3C236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EADB-AF5A-4392-865E-B1E711821C65}" type="datetimeFigureOut">
              <a:rPr lang="zh-CN" altLang="en-US" smtClean="0"/>
              <a:t>2025/9/5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56290ED-CA41-6459-20A7-9F31FA1A6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6110C0A-B613-1DD6-EA92-EE8B1F6A3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80A2-D598-4F76-B4A5-9DE2AB6E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7971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93E12D-F175-E146-A76D-69FA0AF87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F176D0-57BC-FFF6-A912-93F0BAA24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83B0B86-5B12-C109-37DD-1180FBCF70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7BD9DB-813E-1258-27FE-93CD58FF1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EADB-AF5A-4392-865E-B1E711821C65}" type="datetimeFigureOut">
              <a:rPr lang="zh-CN" altLang="en-US" smtClean="0"/>
              <a:t>2025/9/5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1CB48BB-7054-7210-4442-7E17733AA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61A0316-27DE-FEDD-50FE-EB8E99E2D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80A2-D598-4F76-B4A5-9DE2AB6E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3996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128C21-7DBF-964D-6DAC-3E05BB2B4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390B6D1-22EA-FE51-150C-97D22D4664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D0C36B8-EA46-C6FE-5D4E-7CCFD79AEA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19C90CD-A119-7166-5E5D-55C3C10FC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EADB-AF5A-4392-865E-B1E711821C65}" type="datetimeFigureOut">
              <a:rPr lang="zh-CN" altLang="en-US" smtClean="0"/>
              <a:t>2025/9/5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173BE14-2D52-3D93-1F57-7F039E2D3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66FCD34-BBE3-258F-F186-AF6455755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80A2-D598-4F76-B4A5-9DE2AB6E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6045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B0F857B-D359-45A0-10BA-1BAEDB935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A407169-1650-811F-59D9-C67FAF8068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BD7702-3A62-3478-B37D-6B9FBEE558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BEADB-AF5A-4392-865E-B1E711821C65}" type="datetimeFigureOut">
              <a:rPr lang="zh-CN" altLang="en-US" smtClean="0"/>
              <a:t>2025/9/5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47EA62-1FC6-B429-9A71-4DF11EB6CE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CE3AE5-D1C4-6E4B-9830-0F23CD32C9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0180A2-D598-4F76-B4A5-9DE2AB6E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7526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entropy-cloud/nop-entropy" TargetMode="External"/><Relationship Id="rId4" Type="http://schemas.openxmlformats.org/officeDocument/2006/relationships/hyperlink" Target="https://gitee.com/canonical-entropy/nop-entropy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8346F529-46DD-659B-9CD7-D64D198277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888" y="1040210"/>
            <a:ext cx="3661733" cy="239867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1FCC01F-2EBF-1F5B-4CF4-BC336E9768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834" y="1020432"/>
            <a:ext cx="3266035" cy="2408568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84EB3BB9-B1E5-50D5-EC5A-C8C9F8E85F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4768" y="3594536"/>
            <a:ext cx="2209784" cy="2935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401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202D1C-3328-A3C1-9185-09DF648DDC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44C8B41D-30EF-DC38-8BB6-21322EF281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581" y="1004859"/>
            <a:ext cx="4550735" cy="484828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E14F30D-A3C0-55B0-AD13-E9BBFF7F9F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7237" y="1967023"/>
            <a:ext cx="3886118" cy="3886118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254E5891-E8C1-1270-5A58-8B0949C26A51}"/>
              </a:ext>
            </a:extLst>
          </p:cNvPr>
          <p:cNvSpPr txBox="1"/>
          <p:nvPr/>
        </p:nvSpPr>
        <p:spPr>
          <a:xfrm>
            <a:off x="7762431" y="5746128"/>
            <a:ext cx="30621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公众号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9BA94FE-36AB-3F9B-6F3C-D8C9A5007921}"/>
              </a:ext>
            </a:extLst>
          </p:cNvPr>
          <p:cNvSpPr txBox="1"/>
          <p:nvPr/>
        </p:nvSpPr>
        <p:spPr>
          <a:xfrm>
            <a:off x="2658139" y="5746129"/>
            <a:ext cx="30621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微信群</a:t>
            </a:r>
          </a:p>
        </p:txBody>
      </p:sp>
      <p:sp>
        <p:nvSpPr>
          <p:cNvPr id="2" name="内容占位符 2">
            <a:extLst>
              <a:ext uri="{FF2B5EF4-FFF2-40B4-BE49-F238E27FC236}">
                <a16:creationId xmlns:a16="http://schemas.microsoft.com/office/drawing/2014/main" id="{E7CE4936-63BA-1053-4193-172453C44D4E}"/>
              </a:ext>
            </a:extLst>
          </p:cNvPr>
          <p:cNvSpPr txBox="1">
            <a:spLocks/>
          </p:cNvSpPr>
          <p:nvPr/>
        </p:nvSpPr>
        <p:spPr>
          <a:xfrm>
            <a:off x="3980358" y="853505"/>
            <a:ext cx="7440311" cy="111351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>
                <a:hlinkClick r:id="rId4"/>
              </a:rPr>
              <a:t>https://gitee.com/canonical-entropy/nop-entropy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>
                <a:hlinkClick r:id="rId4"/>
              </a:rPr>
              <a:t>https://gitcode.com/canonical-entropy/nop-entropy</a:t>
            </a:r>
            <a:endParaRPr lang="en-US" altLang="zh-CN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>
                <a:hlinkClick r:id="rId5"/>
              </a:rPr>
              <a:t>https://github.com/entropy-cloud/nop-entropy</a:t>
            </a:r>
            <a:endParaRPr lang="en-US" altLang="zh-CN" sz="24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13979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0a217bfd-7fc6-4e23-babe-07368f99370d}" enabled="1" method="Standard" siteId="{fda9decf-e892-43ac-9d9f-1a493f9f98d0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 强</dc:creator>
  <cp:lastModifiedBy>Zhang, Jie</cp:lastModifiedBy>
  <cp:revision>769</cp:revision>
  <dcterms:created xsi:type="dcterms:W3CDTF">2022-10-22T23:41:04Z</dcterms:created>
  <dcterms:modified xsi:type="dcterms:W3CDTF">2025-09-05T09:41:54Z</dcterms:modified>
</cp:coreProperties>
</file>