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heme/theme2.xml" ContentType="application/vnd.openxmlformats-officedocument.theme+xml"/>
  <Override PartName="/ppt/tags/tag50.xml" ContentType="application/vnd.openxmlformats-officedocument.presentationml.tags+xml"/>
  <Override PartName="/ppt/notesSlides/notesSlide1.xml" ContentType="application/vnd.openxmlformats-officedocument.presentationml.notesSlide+xml"/>
  <Override PartName="/ppt/tags/tag51.xml" ContentType="application/vnd.openxmlformats-officedocument.presentationml.tags+xml"/>
  <Override PartName="/ppt/notesSlides/notesSlide2.xml" ContentType="application/vnd.openxmlformats-officedocument.presentationml.notesSlide+xml"/>
  <Override PartName="/ppt/tags/tag5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45" r:id="rId2"/>
    <p:sldId id="444" r:id="rId3"/>
    <p:sldId id="44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7E"/>
    <a:srgbClr val="005392"/>
    <a:srgbClr val="0070C0"/>
    <a:srgbClr val="BD934E"/>
    <a:srgbClr val="0B3774"/>
    <a:srgbClr val="06275E"/>
    <a:srgbClr val="B88F4D"/>
    <a:srgbClr val="FFFFFF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48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788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0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9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-04">
            <a:extLst>
              <a:ext uri="{FF2B5EF4-FFF2-40B4-BE49-F238E27FC236}">
                <a16:creationId xmlns:a16="http://schemas.microsoft.com/office/drawing/2014/main" id="{4163388E-C10D-49F7-8107-CFAE07AB2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086"/>
          <a:stretch/>
        </p:blipFill>
        <p:spPr>
          <a:xfrm>
            <a:off x="-268605" y="-464820"/>
            <a:ext cx="2005965" cy="21755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C707C85-10B4-4B2C-B150-972A150DF5F6}"/>
              </a:ext>
            </a:extLst>
          </p:cNvPr>
          <p:cNvSpPr/>
          <p:nvPr userDrawn="1"/>
        </p:nvSpPr>
        <p:spPr>
          <a:xfrm>
            <a:off x="4977746" y="45024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srgbClr val="BD934E"/>
                </a:solidFill>
              </a:rPr>
              <a:t>请在这里添加标题</a:t>
            </a:r>
          </a:p>
        </p:txBody>
      </p:sp>
      <p:pic>
        <p:nvPicPr>
          <p:cNvPr id="20" name="图片 19" descr="G:\2021\校庆\PPT\logo-08.pnglogo-08">
            <a:extLst>
              <a:ext uri="{FF2B5EF4-FFF2-40B4-BE49-F238E27FC236}">
                <a16:creationId xmlns:a16="http://schemas.microsoft.com/office/drawing/2014/main" id="{B5E61F6E-FCC3-419A-B9A0-78C44F33C6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 rot="17197349" flipH="1">
            <a:off x="4494838" y="468682"/>
            <a:ext cx="525802" cy="484314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187A8BE-941E-4E19-A458-39A34C382ADD}"/>
              </a:ext>
            </a:extLst>
          </p:cNvPr>
          <p:cNvGrpSpPr/>
          <p:nvPr userDrawn="1"/>
        </p:nvGrpSpPr>
        <p:grpSpPr>
          <a:xfrm>
            <a:off x="-6350" y="5576887"/>
            <a:ext cx="12192000" cy="1281113"/>
            <a:chOff x="-6350" y="3575050"/>
            <a:chExt cx="12192000" cy="1281113"/>
          </a:xfrm>
          <a:gradFill>
            <a:gsLst>
              <a:gs pos="0">
                <a:srgbClr val="BD934E">
                  <a:alpha val="0"/>
                </a:srgbClr>
              </a:gs>
              <a:gs pos="100000">
                <a:srgbClr val="BD934E">
                  <a:alpha val="50000"/>
                </a:srgbClr>
              </a:gs>
            </a:gsLst>
            <a:lin ang="5400000" scaled="0"/>
          </a:gradFill>
        </p:grpSpPr>
        <p:grpSp>
          <p:nvGrpSpPr>
            <p:cNvPr id="6" name="Group 205">
              <a:extLst>
                <a:ext uri="{FF2B5EF4-FFF2-40B4-BE49-F238E27FC236}">
                  <a16:creationId xmlns:a16="http://schemas.microsoft.com/office/drawing/2014/main" id="{AF021D11-4FCA-471A-8E45-CB2D8897382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810125" y="4400550"/>
              <a:ext cx="4105275" cy="433388"/>
              <a:chOff x="3030" y="2772"/>
              <a:chExt cx="2586" cy="273"/>
            </a:xfrm>
            <a:grpFill/>
          </p:grpSpPr>
          <p:sp>
            <p:nvSpPr>
              <p:cNvPr id="110" name="Line 5">
                <a:extLst>
                  <a:ext uri="{FF2B5EF4-FFF2-40B4-BE49-F238E27FC236}">
                    <a16:creationId xmlns:a16="http://schemas.microsoft.com/office/drawing/2014/main" id="{AC0875B1-00F8-4E9E-8811-5DB123D8C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616" y="2860"/>
                <a:ext cx="0" cy="0"/>
              </a:xfrm>
              <a:prstGeom prst="line">
                <a:avLst/>
              </a:prstGeom>
              <a:grpFill/>
              <a:ln w="12700" cap="rnd">
                <a:solidFill>
                  <a:srgbClr val="BF9C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6">
                <a:extLst>
                  <a:ext uri="{FF2B5EF4-FFF2-40B4-BE49-F238E27FC236}">
                    <a16:creationId xmlns:a16="http://schemas.microsoft.com/office/drawing/2014/main" id="{4E82420F-8B10-4C59-9BE0-158EA48B83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7" y="2794"/>
                <a:ext cx="39" cy="9"/>
              </a:xfrm>
              <a:custGeom>
                <a:avLst/>
                <a:gdLst>
                  <a:gd name="T0" fmla="*/ 8 w 9"/>
                  <a:gd name="T1" fmla="*/ 2 h 2"/>
                  <a:gd name="T2" fmla="*/ 1 w 9"/>
                  <a:gd name="T3" fmla="*/ 2 h 2"/>
                  <a:gd name="T4" fmla="*/ 0 w 9"/>
                  <a:gd name="T5" fmla="*/ 1 h 2"/>
                  <a:gd name="T6" fmla="*/ 1 w 9"/>
                  <a:gd name="T7" fmla="*/ 0 h 2"/>
                  <a:gd name="T8" fmla="*/ 8 w 9"/>
                  <a:gd name="T9" fmla="*/ 0 h 2"/>
                  <a:gd name="T10" fmla="*/ 9 w 9"/>
                  <a:gd name="T11" fmla="*/ 1 h 2"/>
                  <a:gd name="T12" fmla="*/ 8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7">
                <a:extLst>
                  <a:ext uri="{FF2B5EF4-FFF2-40B4-BE49-F238E27FC236}">
                    <a16:creationId xmlns:a16="http://schemas.microsoft.com/office/drawing/2014/main" id="{500985E1-0E4D-4D1C-916B-1A358AE7BD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3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8">
                <a:extLst>
                  <a:ext uri="{FF2B5EF4-FFF2-40B4-BE49-F238E27FC236}">
                    <a16:creationId xmlns:a16="http://schemas.microsoft.com/office/drawing/2014/main" id="{0F6AB4EA-7954-4BAF-8E79-68B32FDDBF7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9">
                <a:extLst>
                  <a:ext uri="{FF2B5EF4-FFF2-40B4-BE49-F238E27FC236}">
                    <a16:creationId xmlns:a16="http://schemas.microsoft.com/office/drawing/2014/main" id="{8876CA2A-0BCF-4C04-93B1-EC2C7F88F4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0">
                <a:extLst>
                  <a:ext uri="{FF2B5EF4-FFF2-40B4-BE49-F238E27FC236}">
                    <a16:creationId xmlns:a16="http://schemas.microsoft.com/office/drawing/2014/main" id="{7F0E3C47-92C5-42B9-BC1C-E40CDB9DCD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1">
                <a:extLst>
                  <a:ext uri="{FF2B5EF4-FFF2-40B4-BE49-F238E27FC236}">
                    <a16:creationId xmlns:a16="http://schemas.microsoft.com/office/drawing/2014/main" id="{2A1E3926-960E-4C6A-A210-74EAB91AB45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2">
                <a:extLst>
                  <a:ext uri="{FF2B5EF4-FFF2-40B4-BE49-F238E27FC236}">
                    <a16:creationId xmlns:a16="http://schemas.microsoft.com/office/drawing/2014/main" id="{04793388-4777-4045-90E2-746E4EF433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3">
                <a:extLst>
                  <a:ext uri="{FF2B5EF4-FFF2-40B4-BE49-F238E27FC236}">
                    <a16:creationId xmlns:a16="http://schemas.microsoft.com/office/drawing/2014/main" id="{BDBEAD7E-B482-4FE2-9A02-BB6BBA529E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4">
                <a:extLst>
                  <a:ext uri="{FF2B5EF4-FFF2-40B4-BE49-F238E27FC236}">
                    <a16:creationId xmlns:a16="http://schemas.microsoft.com/office/drawing/2014/main" id="{D79CF76A-A945-4CF8-8030-20FBEEC7E6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5">
                <a:extLst>
                  <a:ext uri="{FF2B5EF4-FFF2-40B4-BE49-F238E27FC236}">
                    <a16:creationId xmlns:a16="http://schemas.microsoft.com/office/drawing/2014/main" id="{FBD28725-CB79-4FFB-9DD0-62F6A3A8F9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4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6">
                <a:extLst>
                  <a:ext uri="{FF2B5EF4-FFF2-40B4-BE49-F238E27FC236}">
                    <a16:creationId xmlns:a16="http://schemas.microsoft.com/office/drawing/2014/main" id="{A51B8FDD-4C53-4E5E-B2E1-629CD58375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5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7">
                <a:extLst>
                  <a:ext uri="{FF2B5EF4-FFF2-40B4-BE49-F238E27FC236}">
                    <a16:creationId xmlns:a16="http://schemas.microsoft.com/office/drawing/2014/main" id="{8A92C1AD-4C13-439D-BAB0-3029D190F2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8">
                <a:extLst>
                  <a:ext uri="{FF2B5EF4-FFF2-40B4-BE49-F238E27FC236}">
                    <a16:creationId xmlns:a16="http://schemas.microsoft.com/office/drawing/2014/main" id="{9DD92DAB-9E59-4DC4-8835-04D2C90AE0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9">
                <a:extLst>
                  <a:ext uri="{FF2B5EF4-FFF2-40B4-BE49-F238E27FC236}">
                    <a16:creationId xmlns:a16="http://schemas.microsoft.com/office/drawing/2014/main" id="{CFEA4FAF-F17C-41AD-9EBD-6447C4E1D4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20">
                <a:extLst>
                  <a:ext uri="{FF2B5EF4-FFF2-40B4-BE49-F238E27FC236}">
                    <a16:creationId xmlns:a16="http://schemas.microsoft.com/office/drawing/2014/main" id="{A8708E0B-A648-485B-BB7B-83F32E696C9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21">
                <a:extLst>
                  <a:ext uri="{FF2B5EF4-FFF2-40B4-BE49-F238E27FC236}">
                    <a16:creationId xmlns:a16="http://schemas.microsoft.com/office/drawing/2014/main" id="{211BA5E5-F480-4F62-BC03-C88C9DE4BF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22">
                <a:extLst>
                  <a:ext uri="{FF2B5EF4-FFF2-40B4-BE49-F238E27FC236}">
                    <a16:creationId xmlns:a16="http://schemas.microsoft.com/office/drawing/2014/main" id="{89D23362-6DEF-4C50-9EE7-2C235F1DD3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23">
                <a:extLst>
                  <a:ext uri="{FF2B5EF4-FFF2-40B4-BE49-F238E27FC236}">
                    <a16:creationId xmlns:a16="http://schemas.microsoft.com/office/drawing/2014/main" id="{6CA556BC-0417-4039-8D12-19D1B08EF2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4">
                <a:extLst>
                  <a:ext uri="{FF2B5EF4-FFF2-40B4-BE49-F238E27FC236}">
                    <a16:creationId xmlns:a16="http://schemas.microsoft.com/office/drawing/2014/main" id="{ABA57596-A4FC-4E07-99A2-1DE7AB2F4F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6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5">
                <a:extLst>
                  <a:ext uri="{FF2B5EF4-FFF2-40B4-BE49-F238E27FC236}">
                    <a16:creationId xmlns:a16="http://schemas.microsoft.com/office/drawing/2014/main" id="{D3CE07C1-9635-4976-986A-DD8A13CDA4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7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6">
                <a:extLst>
                  <a:ext uri="{FF2B5EF4-FFF2-40B4-BE49-F238E27FC236}">
                    <a16:creationId xmlns:a16="http://schemas.microsoft.com/office/drawing/2014/main" id="{4B312700-2F5A-4BCF-ADB9-F0C0D1A61B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9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7">
                <a:extLst>
                  <a:ext uri="{FF2B5EF4-FFF2-40B4-BE49-F238E27FC236}">
                    <a16:creationId xmlns:a16="http://schemas.microsoft.com/office/drawing/2014/main" id="{B82E4B19-2CD2-4D98-91B3-1FC07DB000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0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8">
                <a:extLst>
                  <a:ext uri="{FF2B5EF4-FFF2-40B4-BE49-F238E27FC236}">
                    <a16:creationId xmlns:a16="http://schemas.microsoft.com/office/drawing/2014/main" id="{EFBB9EA2-D028-4E0C-B5A7-AAE3146632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9">
                <a:extLst>
                  <a:ext uri="{FF2B5EF4-FFF2-40B4-BE49-F238E27FC236}">
                    <a16:creationId xmlns:a16="http://schemas.microsoft.com/office/drawing/2014/main" id="{95A3667B-F85F-4310-B377-F5C39B4BD3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30">
                <a:extLst>
                  <a:ext uri="{FF2B5EF4-FFF2-40B4-BE49-F238E27FC236}">
                    <a16:creationId xmlns:a16="http://schemas.microsoft.com/office/drawing/2014/main" id="{8D634C13-139D-4DCC-B9AF-0DBF2C8C17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31">
                <a:extLst>
                  <a:ext uri="{FF2B5EF4-FFF2-40B4-BE49-F238E27FC236}">
                    <a16:creationId xmlns:a16="http://schemas.microsoft.com/office/drawing/2014/main" id="{C81CC065-65EF-480E-BC49-89B31C4D47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32">
                <a:extLst>
                  <a:ext uri="{FF2B5EF4-FFF2-40B4-BE49-F238E27FC236}">
                    <a16:creationId xmlns:a16="http://schemas.microsoft.com/office/drawing/2014/main" id="{54A0944D-5381-4977-9FF7-75E763CD05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33">
                <a:extLst>
                  <a:ext uri="{FF2B5EF4-FFF2-40B4-BE49-F238E27FC236}">
                    <a16:creationId xmlns:a16="http://schemas.microsoft.com/office/drawing/2014/main" id="{9CC8D1A9-F2EF-4D69-9D55-91F2BA140C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34">
                <a:extLst>
                  <a:ext uri="{FF2B5EF4-FFF2-40B4-BE49-F238E27FC236}">
                    <a16:creationId xmlns:a16="http://schemas.microsoft.com/office/drawing/2014/main" id="{61618C9D-7E61-4C32-9534-5BAC09B901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5">
                <a:extLst>
                  <a:ext uri="{FF2B5EF4-FFF2-40B4-BE49-F238E27FC236}">
                    <a16:creationId xmlns:a16="http://schemas.microsoft.com/office/drawing/2014/main" id="{F95C7F64-097E-434C-B123-E95BB3C5CE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6">
                <a:extLst>
                  <a:ext uri="{FF2B5EF4-FFF2-40B4-BE49-F238E27FC236}">
                    <a16:creationId xmlns:a16="http://schemas.microsoft.com/office/drawing/2014/main" id="{39DFCBA8-15D2-49A9-8CF7-71FA118536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7">
                <a:extLst>
                  <a:ext uri="{FF2B5EF4-FFF2-40B4-BE49-F238E27FC236}">
                    <a16:creationId xmlns:a16="http://schemas.microsoft.com/office/drawing/2014/main" id="{1BF033B7-AD38-44EB-95F8-E202D945F8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8">
                <a:extLst>
                  <a:ext uri="{FF2B5EF4-FFF2-40B4-BE49-F238E27FC236}">
                    <a16:creationId xmlns:a16="http://schemas.microsoft.com/office/drawing/2014/main" id="{92D219BF-0305-4711-9340-86FD461F3E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5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9">
                <a:extLst>
                  <a:ext uri="{FF2B5EF4-FFF2-40B4-BE49-F238E27FC236}">
                    <a16:creationId xmlns:a16="http://schemas.microsoft.com/office/drawing/2014/main" id="{4159D21C-F5A2-4EC9-B583-A22A6CE141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40">
                <a:extLst>
                  <a:ext uri="{FF2B5EF4-FFF2-40B4-BE49-F238E27FC236}">
                    <a16:creationId xmlns:a16="http://schemas.microsoft.com/office/drawing/2014/main" id="{F40F7663-F15F-415A-B195-195662E36F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41">
                <a:extLst>
                  <a:ext uri="{FF2B5EF4-FFF2-40B4-BE49-F238E27FC236}">
                    <a16:creationId xmlns:a16="http://schemas.microsoft.com/office/drawing/2014/main" id="{C9F18375-4EEB-4982-BAA9-203297844C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42">
                <a:extLst>
                  <a:ext uri="{FF2B5EF4-FFF2-40B4-BE49-F238E27FC236}">
                    <a16:creationId xmlns:a16="http://schemas.microsoft.com/office/drawing/2014/main" id="{5534074C-6772-42F8-B915-DA59766168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43">
                <a:extLst>
                  <a:ext uri="{FF2B5EF4-FFF2-40B4-BE49-F238E27FC236}">
                    <a16:creationId xmlns:a16="http://schemas.microsoft.com/office/drawing/2014/main" id="{C6EDB1E1-D913-42E7-911B-C4628D6A9F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44">
                <a:extLst>
                  <a:ext uri="{FF2B5EF4-FFF2-40B4-BE49-F238E27FC236}">
                    <a16:creationId xmlns:a16="http://schemas.microsoft.com/office/drawing/2014/main" id="{47C090D3-FA87-4168-966F-6F46B2CB86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45">
                <a:extLst>
                  <a:ext uri="{FF2B5EF4-FFF2-40B4-BE49-F238E27FC236}">
                    <a16:creationId xmlns:a16="http://schemas.microsoft.com/office/drawing/2014/main" id="{5EBB7C08-0829-4D5C-B348-98792E454E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6">
                <a:extLst>
                  <a:ext uri="{FF2B5EF4-FFF2-40B4-BE49-F238E27FC236}">
                    <a16:creationId xmlns:a16="http://schemas.microsoft.com/office/drawing/2014/main" id="{335163A5-AF50-48BA-BD8F-27CC3667B4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7">
                <a:extLst>
                  <a:ext uri="{FF2B5EF4-FFF2-40B4-BE49-F238E27FC236}">
                    <a16:creationId xmlns:a16="http://schemas.microsoft.com/office/drawing/2014/main" id="{3D6F8200-9320-4393-A597-67CE43C6DA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8">
                <a:extLst>
                  <a:ext uri="{FF2B5EF4-FFF2-40B4-BE49-F238E27FC236}">
                    <a16:creationId xmlns:a16="http://schemas.microsoft.com/office/drawing/2014/main" id="{2759B9FC-698B-48A4-8C64-4F731C7F6D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9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9">
                <a:extLst>
                  <a:ext uri="{FF2B5EF4-FFF2-40B4-BE49-F238E27FC236}">
                    <a16:creationId xmlns:a16="http://schemas.microsoft.com/office/drawing/2014/main" id="{06193FDC-D018-4F11-9A07-EEEFA26AA1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0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50">
                <a:extLst>
                  <a:ext uri="{FF2B5EF4-FFF2-40B4-BE49-F238E27FC236}">
                    <a16:creationId xmlns:a16="http://schemas.microsoft.com/office/drawing/2014/main" id="{2FACCBE1-9191-48A5-A50B-A39EC82499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51">
                <a:extLst>
                  <a:ext uri="{FF2B5EF4-FFF2-40B4-BE49-F238E27FC236}">
                    <a16:creationId xmlns:a16="http://schemas.microsoft.com/office/drawing/2014/main" id="{6FA86553-511A-4325-BE2B-4584EC5A0D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52">
                <a:extLst>
                  <a:ext uri="{FF2B5EF4-FFF2-40B4-BE49-F238E27FC236}">
                    <a16:creationId xmlns:a16="http://schemas.microsoft.com/office/drawing/2014/main" id="{48E7374A-7F4D-4E96-B374-14F09A4E4D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53">
                <a:extLst>
                  <a:ext uri="{FF2B5EF4-FFF2-40B4-BE49-F238E27FC236}">
                    <a16:creationId xmlns:a16="http://schemas.microsoft.com/office/drawing/2014/main" id="{7E4AFC6C-B1A0-4361-8313-B7107B46A5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54">
                <a:extLst>
                  <a:ext uri="{FF2B5EF4-FFF2-40B4-BE49-F238E27FC236}">
                    <a16:creationId xmlns:a16="http://schemas.microsoft.com/office/drawing/2014/main" id="{5C93D876-FE77-4FF5-982F-0D034894EC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5">
                <a:extLst>
                  <a:ext uri="{FF2B5EF4-FFF2-40B4-BE49-F238E27FC236}">
                    <a16:creationId xmlns:a16="http://schemas.microsoft.com/office/drawing/2014/main" id="{4D2975BC-3C4F-4F4A-8497-F89666DF45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6">
                <a:extLst>
                  <a:ext uri="{FF2B5EF4-FFF2-40B4-BE49-F238E27FC236}">
                    <a16:creationId xmlns:a16="http://schemas.microsoft.com/office/drawing/2014/main" id="{AA2D4DDE-6CE4-4622-91B7-4DB26E45DB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7">
                <a:extLst>
                  <a:ext uri="{FF2B5EF4-FFF2-40B4-BE49-F238E27FC236}">
                    <a16:creationId xmlns:a16="http://schemas.microsoft.com/office/drawing/2014/main" id="{BE5F9D3D-2620-4D49-B2C6-2228C6A422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8">
                <a:extLst>
                  <a:ext uri="{FF2B5EF4-FFF2-40B4-BE49-F238E27FC236}">
                    <a16:creationId xmlns:a16="http://schemas.microsoft.com/office/drawing/2014/main" id="{091AA5E0-C3AA-44E7-ACAA-80FCB854C9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9">
                <a:extLst>
                  <a:ext uri="{FF2B5EF4-FFF2-40B4-BE49-F238E27FC236}">
                    <a16:creationId xmlns:a16="http://schemas.microsoft.com/office/drawing/2014/main" id="{B2AF42E8-91C5-4592-B886-DCF40C2D13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60">
                <a:extLst>
                  <a:ext uri="{FF2B5EF4-FFF2-40B4-BE49-F238E27FC236}">
                    <a16:creationId xmlns:a16="http://schemas.microsoft.com/office/drawing/2014/main" id="{B64F633D-8788-4E58-BC4E-90337687DD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61">
                <a:extLst>
                  <a:ext uri="{FF2B5EF4-FFF2-40B4-BE49-F238E27FC236}">
                    <a16:creationId xmlns:a16="http://schemas.microsoft.com/office/drawing/2014/main" id="{9728A15F-DE36-4C17-8833-A011241D4A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62">
                <a:extLst>
                  <a:ext uri="{FF2B5EF4-FFF2-40B4-BE49-F238E27FC236}">
                    <a16:creationId xmlns:a16="http://schemas.microsoft.com/office/drawing/2014/main" id="{0D1CF78B-91C9-40A8-95C1-257739EB87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63">
                <a:extLst>
                  <a:ext uri="{FF2B5EF4-FFF2-40B4-BE49-F238E27FC236}">
                    <a16:creationId xmlns:a16="http://schemas.microsoft.com/office/drawing/2014/main" id="{E29447E9-B33C-4273-BE6F-01F25C2197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64">
                <a:extLst>
                  <a:ext uri="{FF2B5EF4-FFF2-40B4-BE49-F238E27FC236}">
                    <a16:creationId xmlns:a16="http://schemas.microsoft.com/office/drawing/2014/main" id="{BE4E308E-983E-45BB-A013-AB6ED691B6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65">
                <a:extLst>
                  <a:ext uri="{FF2B5EF4-FFF2-40B4-BE49-F238E27FC236}">
                    <a16:creationId xmlns:a16="http://schemas.microsoft.com/office/drawing/2014/main" id="{7B8BC849-331E-4130-87DD-C9BCD571CA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66">
                <a:extLst>
                  <a:ext uri="{FF2B5EF4-FFF2-40B4-BE49-F238E27FC236}">
                    <a16:creationId xmlns:a16="http://schemas.microsoft.com/office/drawing/2014/main" id="{60049E17-353D-477D-9066-BAC972128C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67">
                <a:extLst>
                  <a:ext uri="{FF2B5EF4-FFF2-40B4-BE49-F238E27FC236}">
                    <a16:creationId xmlns:a16="http://schemas.microsoft.com/office/drawing/2014/main" id="{1F4D15D1-859F-419B-8CD6-AEDED20748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68">
                <a:extLst>
                  <a:ext uri="{FF2B5EF4-FFF2-40B4-BE49-F238E27FC236}">
                    <a16:creationId xmlns:a16="http://schemas.microsoft.com/office/drawing/2014/main" id="{F0D73DE9-2634-4DA9-B926-76904407B7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69">
                <a:extLst>
                  <a:ext uri="{FF2B5EF4-FFF2-40B4-BE49-F238E27FC236}">
                    <a16:creationId xmlns:a16="http://schemas.microsoft.com/office/drawing/2014/main" id="{B3FE2018-F658-4E69-ACF6-62883F3283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70">
                <a:extLst>
                  <a:ext uri="{FF2B5EF4-FFF2-40B4-BE49-F238E27FC236}">
                    <a16:creationId xmlns:a16="http://schemas.microsoft.com/office/drawing/2014/main" id="{14051E95-097E-4805-895B-F348F00B70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71">
                <a:extLst>
                  <a:ext uri="{FF2B5EF4-FFF2-40B4-BE49-F238E27FC236}">
                    <a16:creationId xmlns:a16="http://schemas.microsoft.com/office/drawing/2014/main" id="{CBA0BE48-D5D7-4A66-AC6F-109CCF29A53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72">
                <a:extLst>
                  <a:ext uri="{FF2B5EF4-FFF2-40B4-BE49-F238E27FC236}">
                    <a16:creationId xmlns:a16="http://schemas.microsoft.com/office/drawing/2014/main" id="{1B1D18D7-790D-43FA-9655-E8F9D1C486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73">
                <a:extLst>
                  <a:ext uri="{FF2B5EF4-FFF2-40B4-BE49-F238E27FC236}">
                    <a16:creationId xmlns:a16="http://schemas.microsoft.com/office/drawing/2014/main" id="{587FFA34-992C-47E1-86A0-8F5851A4B3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74">
                <a:extLst>
                  <a:ext uri="{FF2B5EF4-FFF2-40B4-BE49-F238E27FC236}">
                    <a16:creationId xmlns:a16="http://schemas.microsoft.com/office/drawing/2014/main" id="{9736959A-93D3-4EE9-A2C1-A648F22830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75">
                <a:extLst>
                  <a:ext uri="{FF2B5EF4-FFF2-40B4-BE49-F238E27FC236}">
                    <a16:creationId xmlns:a16="http://schemas.microsoft.com/office/drawing/2014/main" id="{238E3FD3-1ABE-4C27-B777-CED8187329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76">
                <a:extLst>
                  <a:ext uri="{FF2B5EF4-FFF2-40B4-BE49-F238E27FC236}">
                    <a16:creationId xmlns:a16="http://schemas.microsoft.com/office/drawing/2014/main" id="{212ED077-458B-45FA-955F-DAA406B01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77">
                <a:extLst>
                  <a:ext uri="{FF2B5EF4-FFF2-40B4-BE49-F238E27FC236}">
                    <a16:creationId xmlns:a16="http://schemas.microsoft.com/office/drawing/2014/main" id="{34219359-AA97-45DF-80FF-74EFA036CE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78">
                <a:extLst>
                  <a:ext uri="{FF2B5EF4-FFF2-40B4-BE49-F238E27FC236}">
                    <a16:creationId xmlns:a16="http://schemas.microsoft.com/office/drawing/2014/main" id="{5024395B-64C1-4D3D-A90A-2B784761BB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79">
                <a:extLst>
                  <a:ext uri="{FF2B5EF4-FFF2-40B4-BE49-F238E27FC236}">
                    <a16:creationId xmlns:a16="http://schemas.microsoft.com/office/drawing/2014/main" id="{F7B7436C-CC63-4B16-996B-2E91BFFDDD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80">
                <a:extLst>
                  <a:ext uri="{FF2B5EF4-FFF2-40B4-BE49-F238E27FC236}">
                    <a16:creationId xmlns:a16="http://schemas.microsoft.com/office/drawing/2014/main" id="{51629334-7631-453D-AEFE-045F0D5B52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81">
                <a:extLst>
                  <a:ext uri="{FF2B5EF4-FFF2-40B4-BE49-F238E27FC236}">
                    <a16:creationId xmlns:a16="http://schemas.microsoft.com/office/drawing/2014/main" id="{C707E7E7-2DAA-4158-8D58-57D4B3F0A6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82">
                <a:extLst>
                  <a:ext uri="{FF2B5EF4-FFF2-40B4-BE49-F238E27FC236}">
                    <a16:creationId xmlns:a16="http://schemas.microsoft.com/office/drawing/2014/main" id="{279C9665-C898-4F14-8340-62E9DB80C5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83">
                <a:extLst>
                  <a:ext uri="{FF2B5EF4-FFF2-40B4-BE49-F238E27FC236}">
                    <a16:creationId xmlns:a16="http://schemas.microsoft.com/office/drawing/2014/main" id="{7BDB8452-C382-4630-8F66-02E546A368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84">
                <a:extLst>
                  <a:ext uri="{FF2B5EF4-FFF2-40B4-BE49-F238E27FC236}">
                    <a16:creationId xmlns:a16="http://schemas.microsoft.com/office/drawing/2014/main" id="{E69305C3-9C6F-47DE-B3A7-41FDDC4DE8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85">
                <a:extLst>
                  <a:ext uri="{FF2B5EF4-FFF2-40B4-BE49-F238E27FC236}">
                    <a16:creationId xmlns:a16="http://schemas.microsoft.com/office/drawing/2014/main" id="{C3304DAE-BEEF-440D-B407-D2C41B40F5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86">
                <a:extLst>
                  <a:ext uri="{FF2B5EF4-FFF2-40B4-BE49-F238E27FC236}">
                    <a16:creationId xmlns:a16="http://schemas.microsoft.com/office/drawing/2014/main" id="{F5583F9A-7595-4006-96A6-CAD9B42841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8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87">
                <a:extLst>
                  <a:ext uri="{FF2B5EF4-FFF2-40B4-BE49-F238E27FC236}">
                    <a16:creationId xmlns:a16="http://schemas.microsoft.com/office/drawing/2014/main" id="{4CE8DCDB-34FF-4193-9359-A324EA52CA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88">
                <a:extLst>
                  <a:ext uri="{FF2B5EF4-FFF2-40B4-BE49-F238E27FC236}">
                    <a16:creationId xmlns:a16="http://schemas.microsoft.com/office/drawing/2014/main" id="{67598B1B-4E98-413D-8693-53AFF213E7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89">
                <a:extLst>
                  <a:ext uri="{FF2B5EF4-FFF2-40B4-BE49-F238E27FC236}">
                    <a16:creationId xmlns:a16="http://schemas.microsoft.com/office/drawing/2014/main" id="{F8FA62D8-BCDD-4924-8258-8F67B50EAF5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90">
                <a:extLst>
                  <a:ext uri="{FF2B5EF4-FFF2-40B4-BE49-F238E27FC236}">
                    <a16:creationId xmlns:a16="http://schemas.microsoft.com/office/drawing/2014/main" id="{F86C29DF-C6B6-4F09-8668-DEA85C16F1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91">
                <a:extLst>
                  <a:ext uri="{FF2B5EF4-FFF2-40B4-BE49-F238E27FC236}">
                    <a16:creationId xmlns:a16="http://schemas.microsoft.com/office/drawing/2014/main" id="{92CB598F-9582-4CAC-B049-BB17E79236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92">
                <a:extLst>
                  <a:ext uri="{FF2B5EF4-FFF2-40B4-BE49-F238E27FC236}">
                    <a16:creationId xmlns:a16="http://schemas.microsoft.com/office/drawing/2014/main" id="{B22693FA-E5FD-47F5-A4F7-824E25AB11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93">
                <a:extLst>
                  <a:ext uri="{FF2B5EF4-FFF2-40B4-BE49-F238E27FC236}">
                    <a16:creationId xmlns:a16="http://schemas.microsoft.com/office/drawing/2014/main" id="{799EDBB4-A312-4A62-9B16-F921FE8647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94">
                <a:extLst>
                  <a:ext uri="{FF2B5EF4-FFF2-40B4-BE49-F238E27FC236}">
                    <a16:creationId xmlns:a16="http://schemas.microsoft.com/office/drawing/2014/main" id="{D00F233F-08C1-4EC0-928B-D67AA499D3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95">
                <a:extLst>
                  <a:ext uri="{FF2B5EF4-FFF2-40B4-BE49-F238E27FC236}">
                    <a16:creationId xmlns:a16="http://schemas.microsoft.com/office/drawing/2014/main" id="{8593F982-5BAC-47E9-843E-4793AE9F34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96">
                <a:extLst>
                  <a:ext uri="{FF2B5EF4-FFF2-40B4-BE49-F238E27FC236}">
                    <a16:creationId xmlns:a16="http://schemas.microsoft.com/office/drawing/2014/main" id="{14CCE6DD-0001-4ECB-B9DC-00BB5F5ECD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97">
                <a:extLst>
                  <a:ext uri="{FF2B5EF4-FFF2-40B4-BE49-F238E27FC236}">
                    <a16:creationId xmlns:a16="http://schemas.microsoft.com/office/drawing/2014/main" id="{775835B8-A199-421C-B5D9-FD1150268A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98">
                <a:extLst>
                  <a:ext uri="{FF2B5EF4-FFF2-40B4-BE49-F238E27FC236}">
                    <a16:creationId xmlns:a16="http://schemas.microsoft.com/office/drawing/2014/main" id="{65BF0A1A-9DB2-4757-AD2B-DD057487A4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99">
                <a:extLst>
                  <a:ext uri="{FF2B5EF4-FFF2-40B4-BE49-F238E27FC236}">
                    <a16:creationId xmlns:a16="http://schemas.microsoft.com/office/drawing/2014/main" id="{2976F045-5309-4136-9C6C-62A0597477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00">
                <a:extLst>
                  <a:ext uri="{FF2B5EF4-FFF2-40B4-BE49-F238E27FC236}">
                    <a16:creationId xmlns:a16="http://schemas.microsoft.com/office/drawing/2014/main" id="{FB042C49-3F87-4AE9-A8C8-5AC2D4B2D6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01">
                <a:extLst>
                  <a:ext uri="{FF2B5EF4-FFF2-40B4-BE49-F238E27FC236}">
                    <a16:creationId xmlns:a16="http://schemas.microsoft.com/office/drawing/2014/main" id="{A28F83A0-D1FE-432C-A2FF-3A5624EE1E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8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02">
                <a:extLst>
                  <a:ext uri="{FF2B5EF4-FFF2-40B4-BE49-F238E27FC236}">
                    <a16:creationId xmlns:a16="http://schemas.microsoft.com/office/drawing/2014/main" id="{E6AE7422-2A62-4428-97C8-07CB8AA928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03">
                <a:extLst>
                  <a:ext uri="{FF2B5EF4-FFF2-40B4-BE49-F238E27FC236}">
                    <a16:creationId xmlns:a16="http://schemas.microsoft.com/office/drawing/2014/main" id="{0B713B85-B28C-46F5-9D61-075E82F0F2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04">
                <a:extLst>
                  <a:ext uri="{FF2B5EF4-FFF2-40B4-BE49-F238E27FC236}">
                    <a16:creationId xmlns:a16="http://schemas.microsoft.com/office/drawing/2014/main" id="{3D340830-7029-4C1E-BB3A-559141B058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2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05">
                <a:extLst>
                  <a:ext uri="{FF2B5EF4-FFF2-40B4-BE49-F238E27FC236}">
                    <a16:creationId xmlns:a16="http://schemas.microsoft.com/office/drawing/2014/main" id="{1B0424BE-2D72-4D23-8524-BE388AEEE5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4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06">
                <a:extLst>
                  <a:ext uri="{FF2B5EF4-FFF2-40B4-BE49-F238E27FC236}">
                    <a16:creationId xmlns:a16="http://schemas.microsoft.com/office/drawing/2014/main" id="{D2C39B3D-C021-49ED-852A-F2112008D8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07">
                <a:extLst>
                  <a:ext uri="{FF2B5EF4-FFF2-40B4-BE49-F238E27FC236}">
                    <a16:creationId xmlns:a16="http://schemas.microsoft.com/office/drawing/2014/main" id="{0778A721-041E-463B-94CD-D1CECE92E1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108">
                <a:extLst>
                  <a:ext uri="{FF2B5EF4-FFF2-40B4-BE49-F238E27FC236}">
                    <a16:creationId xmlns:a16="http://schemas.microsoft.com/office/drawing/2014/main" id="{3ADDE2D8-6F73-4527-A987-3665A12FCE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109">
                <a:extLst>
                  <a:ext uri="{FF2B5EF4-FFF2-40B4-BE49-F238E27FC236}">
                    <a16:creationId xmlns:a16="http://schemas.microsoft.com/office/drawing/2014/main" id="{28F7A26D-9432-416A-B011-75CBF91C5A3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10">
                <a:extLst>
                  <a:ext uri="{FF2B5EF4-FFF2-40B4-BE49-F238E27FC236}">
                    <a16:creationId xmlns:a16="http://schemas.microsoft.com/office/drawing/2014/main" id="{73ECE07D-45E1-4472-895D-73B6A9FCEE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1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111">
                <a:extLst>
                  <a:ext uri="{FF2B5EF4-FFF2-40B4-BE49-F238E27FC236}">
                    <a16:creationId xmlns:a16="http://schemas.microsoft.com/office/drawing/2014/main" id="{AFF313F1-E011-4E03-B9AD-1FADCA5971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112">
                <a:extLst>
                  <a:ext uri="{FF2B5EF4-FFF2-40B4-BE49-F238E27FC236}">
                    <a16:creationId xmlns:a16="http://schemas.microsoft.com/office/drawing/2014/main" id="{46C881B6-5924-4E81-AC14-99531D3F15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13">
                <a:extLst>
                  <a:ext uri="{FF2B5EF4-FFF2-40B4-BE49-F238E27FC236}">
                    <a16:creationId xmlns:a16="http://schemas.microsoft.com/office/drawing/2014/main" id="{A09EBF20-0CF3-42BD-A4CB-96CA922A40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4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14">
                <a:extLst>
                  <a:ext uri="{FF2B5EF4-FFF2-40B4-BE49-F238E27FC236}">
                    <a16:creationId xmlns:a16="http://schemas.microsoft.com/office/drawing/2014/main" id="{FC1D4092-C71E-4020-AD11-015FFC9D6E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5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15">
                <a:extLst>
                  <a:ext uri="{FF2B5EF4-FFF2-40B4-BE49-F238E27FC236}">
                    <a16:creationId xmlns:a16="http://schemas.microsoft.com/office/drawing/2014/main" id="{DD18F0B3-D3B5-4B5F-98BC-E611B4AA75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6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16">
                <a:extLst>
                  <a:ext uri="{FF2B5EF4-FFF2-40B4-BE49-F238E27FC236}">
                    <a16:creationId xmlns:a16="http://schemas.microsoft.com/office/drawing/2014/main" id="{A0A229CA-8C0F-49E2-B040-457F92EE12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8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17">
                <a:extLst>
                  <a:ext uri="{FF2B5EF4-FFF2-40B4-BE49-F238E27FC236}">
                    <a16:creationId xmlns:a16="http://schemas.microsoft.com/office/drawing/2014/main" id="{C9E0B612-44C3-484C-8FE1-EBDB3A182D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18">
                <a:extLst>
                  <a:ext uri="{FF2B5EF4-FFF2-40B4-BE49-F238E27FC236}">
                    <a16:creationId xmlns:a16="http://schemas.microsoft.com/office/drawing/2014/main" id="{EF774F41-AA18-48F8-B818-028155ED4B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19">
                <a:extLst>
                  <a:ext uri="{FF2B5EF4-FFF2-40B4-BE49-F238E27FC236}">
                    <a16:creationId xmlns:a16="http://schemas.microsoft.com/office/drawing/2014/main" id="{CB5D42EB-8078-4DD3-8AC1-6A7983276E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2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20">
                <a:extLst>
                  <a:ext uri="{FF2B5EF4-FFF2-40B4-BE49-F238E27FC236}">
                    <a16:creationId xmlns:a16="http://schemas.microsoft.com/office/drawing/2014/main" id="{BF7BC38B-341F-4DA1-87BE-A5525077F0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21">
                <a:extLst>
                  <a:ext uri="{FF2B5EF4-FFF2-40B4-BE49-F238E27FC236}">
                    <a16:creationId xmlns:a16="http://schemas.microsoft.com/office/drawing/2014/main" id="{3B34F858-8F60-4219-9A49-D2B0C0FA8A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22">
                <a:extLst>
                  <a:ext uri="{FF2B5EF4-FFF2-40B4-BE49-F238E27FC236}">
                    <a16:creationId xmlns:a16="http://schemas.microsoft.com/office/drawing/2014/main" id="{0B5FA32F-395F-4749-9732-2340837D86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23">
                <a:extLst>
                  <a:ext uri="{FF2B5EF4-FFF2-40B4-BE49-F238E27FC236}">
                    <a16:creationId xmlns:a16="http://schemas.microsoft.com/office/drawing/2014/main" id="{70E7F112-E4BA-4100-AD95-0D3ED93FAD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124">
                <a:extLst>
                  <a:ext uri="{FF2B5EF4-FFF2-40B4-BE49-F238E27FC236}">
                    <a16:creationId xmlns:a16="http://schemas.microsoft.com/office/drawing/2014/main" id="{7B075F69-FDBD-477A-A829-BB52EDA5CC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9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25">
                <a:extLst>
                  <a:ext uri="{FF2B5EF4-FFF2-40B4-BE49-F238E27FC236}">
                    <a16:creationId xmlns:a16="http://schemas.microsoft.com/office/drawing/2014/main" id="{F548B395-9ECF-4402-8945-82A531672C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126">
                <a:extLst>
                  <a:ext uri="{FF2B5EF4-FFF2-40B4-BE49-F238E27FC236}">
                    <a16:creationId xmlns:a16="http://schemas.microsoft.com/office/drawing/2014/main" id="{CC730AA8-7D4E-4ACD-907B-C69FEDAB36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1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27">
                <a:extLst>
                  <a:ext uri="{FF2B5EF4-FFF2-40B4-BE49-F238E27FC236}">
                    <a16:creationId xmlns:a16="http://schemas.microsoft.com/office/drawing/2014/main" id="{F45394EC-7758-4961-9472-FA2113BEB7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28">
                <a:extLst>
                  <a:ext uri="{FF2B5EF4-FFF2-40B4-BE49-F238E27FC236}">
                    <a16:creationId xmlns:a16="http://schemas.microsoft.com/office/drawing/2014/main" id="{D38044B2-C6DC-4AD2-B1CE-5FBDE62CB7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129">
                <a:extLst>
                  <a:ext uri="{FF2B5EF4-FFF2-40B4-BE49-F238E27FC236}">
                    <a16:creationId xmlns:a16="http://schemas.microsoft.com/office/drawing/2014/main" id="{190AC105-28E7-426F-BEF4-F3C423ACE5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130">
                <a:extLst>
                  <a:ext uri="{FF2B5EF4-FFF2-40B4-BE49-F238E27FC236}">
                    <a16:creationId xmlns:a16="http://schemas.microsoft.com/office/drawing/2014/main" id="{52476500-1FA7-4181-A825-820258B869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131">
                <a:extLst>
                  <a:ext uri="{FF2B5EF4-FFF2-40B4-BE49-F238E27FC236}">
                    <a16:creationId xmlns:a16="http://schemas.microsoft.com/office/drawing/2014/main" id="{0BE20674-2BEE-42FF-8460-135477F069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132">
                <a:extLst>
                  <a:ext uri="{FF2B5EF4-FFF2-40B4-BE49-F238E27FC236}">
                    <a16:creationId xmlns:a16="http://schemas.microsoft.com/office/drawing/2014/main" id="{87688259-13FD-4EFB-96F1-BB7273F7CC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33">
                <a:extLst>
                  <a:ext uri="{FF2B5EF4-FFF2-40B4-BE49-F238E27FC236}">
                    <a16:creationId xmlns:a16="http://schemas.microsoft.com/office/drawing/2014/main" id="{1E4FD075-C1F6-4B1A-9966-9E2ECE9962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34">
                <a:extLst>
                  <a:ext uri="{FF2B5EF4-FFF2-40B4-BE49-F238E27FC236}">
                    <a16:creationId xmlns:a16="http://schemas.microsoft.com/office/drawing/2014/main" id="{F335FD3A-31EE-4161-BD1A-428F03DEF0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2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35">
                <a:extLst>
                  <a:ext uri="{FF2B5EF4-FFF2-40B4-BE49-F238E27FC236}">
                    <a16:creationId xmlns:a16="http://schemas.microsoft.com/office/drawing/2014/main" id="{D2294EF2-944C-4FA9-BA5E-39A56ACFAF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36">
                <a:extLst>
                  <a:ext uri="{FF2B5EF4-FFF2-40B4-BE49-F238E27FC236}">
                    <a16:creationId xmlns:a16="http://schemas.microsoft.com/office/drawing/2014/main" id="{BC25631C-235F-486D-B85D-5A33F54FF4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37">
                <a:extLst>
                  <a:ext uri="{FF2B5EF4-FFF2-40B4-BE49-F238E27FC236}">
                    <a16:creationId xmlns:a16="http://schemas.microsoft.com/office/drawing/2014/main" id="{737A7FE7-BE59-47B0-819C-6EA760C0A5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38">
                <a:extLst>
                  <a:ext uri="{FF2B5EF4-FFF2-40B4-BE49-F238E27FC236}">
                    <a16:creationId xmlns:a16="http://schemas.microsoft.com/office/drawing/2014/main" id="{DB9E7B1E-E0C1-4DC9-8DA7-D87565D091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39">
                <a:extLst>
                  <a:ext uri="{FF2B5EF4-FFF2-40B4-BE49-F238E27FC236}">
                    <a16:creationId xmlns:a16="http://schemas.microsoft.com/office/drawing/2014/main" id="{AE82A37D-8B11-4175-A7A9-113DD5A352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40">
                <a:extLst>
                  <a:ext uri="{FF2B5EF4-FFF2-40B4-BE49-F238E27FC236}">
                    <a16:creationId xmlns:a16="http://schemas.microsoft.com/office/drawing/2014/main" id="{13ED62AA-EC2E-479D-A25C-4ADD747B00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41">
                <a:extLst>
                  <a:ext uri="{FF2B5EF4-FFF2-40B4-BE49-F238E27FC236}">
                    <a16:creationId xmlns:a16="http://schemas.microsoft.com/office/drawing/2014/main" id="{1BFB9D30-3A93-4AA4-806D-1E7F8F8F81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42">
                <a:extLst>
                  <a:ext uri="{FF2B5EF4-FFF2-40B4-BE49-F238E27FC236}">
                    <a16:creationId xmlns:a16="http://schemas.microsoft.com/office/drawing/2014/main" id="{78CCBEF0-A40C-4B68-8F71-61D087A961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143">
                <a:extLst>
                  <a:ext uri="{FF2B5EF4-FFF2-40B4-BE49-F238E27FC236}">
                    <a16:creationId xmlns:a16="http://schemas.microsoft.com/office/drawing/2014/main" id="{9B5CF42C-F72D-493F-A459-F7D077A5D6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144">
                <a:extLst>
                  <a:ext uri="{FF2B5EF4-FFF2-40B4-BE49-F238E27FC236}">
                    <a16:creationId xmlns:a16="http://schemas.microsoft.com/office/drawing/2014/main" id="{AC040B6C-5656-4752-A12A-2BDFB18983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145">
                <a:extLst>
                  <a:ext uri="{FF2B5EF4-FFF2-40B4-BE49-F238E27FC236}">
                    <a16:creationId xmlns:a16="http://schemas.microsoft.com/office/drawing/2014/main" id="{2A61B098-07C4-4251-8B89-7484AE4FA1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146">
                <a:extLst>
                  <a:ext uri="{FF2B5EF4-FFF2-40B4-BE49-F238E27FC236}">
                    <a16:creationId xmlns:a16="http://schemas.microsoft.com/office/drawing/2014/main" id="{1ABE2519-32C6-4AED-96F5-A21D0ED06C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147">
                <a:extLst>
                  <a:ext uri="{FF2B5EF4-FFF2-40B4-BE49-F238E27FC236}">
                    <a16:creationId xmlns:a16="http://schemas.microsoft.com/office/drawing/2014/main" id="{569A9DD7-472D-4932-84B4-F9EF476ADA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148">
                <a:extLst>
                  <a:ext uri="{FF2B5EF4-FFF2-40B4-BE49-F238E27FC236}">
                    <a16:creationId xmlns:a16="http://schemas.microsoft.com/office/drawing/2014/main" id="{723EDBC9-F53C-45BF-AB77-E1E3F1AE5E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49">
                <a:extLst>
                  <a:ext uri="{FF2B5EF4-FFF2-40B4-BE49-F238E27FC236}">
                    <a16:creationId xmlns:a16="http://schemas.microsoft.com/office/drawing/2014/main" id="{B2F914C4-D033-4F23-B71B-F14EF7B668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50">
                <a:extLst>
                  <a:ext uri="{FF2B5EF4-FFF2-40B4-BE49-F238E27FC236}">
                    <a16:creationId xmlns:a16="http://schemas.microsoft.com/office/drawing/2014/main" id="{51E5200C-1F20-41D4-89CE-42D974C771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51">
                <a:extLst>
                  <a:ext uri="{FF2B5EF4-FFF2-40B4-BE49-F238E27FC236}">
                    <a16:creationId xmlns:a16="http://schemas.microsoft.com/office/drawing/2014/main" id="{B9A9E3C0-7684-4A98-ADC1-C183CE6571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152">
                <a:extLst>
                  <a:ext uri="{FF2B5EF4-FFF2-40B4-BE49-F238E27FC236}">
                    <a16:creationId xmlns:a16="http://schemas.microsoft.com/office/drawing/2014/main" id="{DDB2E9BB-B3D2-47D1-AC08-B3A8753555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153">
                <a:extLst>
                  <a:ext uri="{FF2B5EF4-FFF2-40B4-BE49-F238E27FC236}">
                    <a16:creationId xmlns:a16="http://schemas.microsoft.com/office/drawing/2014/main" id="{2DCA89EC-FF92-4750-BBBD-C556CAC3CE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154">
                <a:extLst>
                  <a:ext uri="{FF2B5EF4-FFF2-40B4-BE49-F238E27FC236}">
                    <a16:creationId xmlns:a16="http://schemas.microsoft.com/office/drawing/2014/main" id="{E7DA27A4-5B1C-43DA-B28A-5D672182FB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155">
                <a:extLst>
                  <a:ext uri="{FF2B5EF4-FFF2-40B4-BE49-F238E27FC236}">
                    <a16:creationId xmlns:a16="http://schemas.microsoft.com/office/drawing/2014/main" id="{BD7D745C-E07A-40A7-9660-F07F8511DA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156">
                <a:extLst>
                  <a:ext uri="{FF2B5EF4-FFF2-40B4-BE49-F238E27FC236}">
                    <a16:creationId xmlns:a16="http://schemas.microsoft.com/office/drawing/2014/main" id="{099BBB25-3568-47A4-B495-F5480B2345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57">
                <a:extLst>
                  <a:ext uri="{FF2B5EF4-FFF2-40B4-BE49-F238E27FC236}">
                    <a16:creationId xmlns:a16="http://schemas.microsoft.com/office/drawing/2014/main" id="{D0A1A2EF-9BEB-4130-94CC-D06445F378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158">
                <a:extLst>
                  <a:ext uri="{FF2B5EF4-FFF2-40B4-BE49-F238E27FC236}">
                    <a16:creationId xmlns:a16="http://schemas.microsoft.com/office/drawing/2014/main" id="{1CD74FC0-FF70-46C2-876F-8D65D56870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159">
                <a:extLst>
                  <a:ext uri="{FF2B5EF4-FFF2-40B4-BE49-F238E27FC236}">
                    <a16:creationId xmlns:a16="http://schemas.microsoft.com/office/drawing/2014/main" id="{E079C334-4F80-4904-B561-B4AFDC9EBD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60">
                <a:extLst>
                  <a:ext uri="{FF2B5EF4-FFF2-40B4-BE49-F238E27FC236}">
                    <a16:creationId xmlns:a16="http://schemas.microsoft.com/office/drawing/2014/main" id="{7B410511-84EA-448B-AD68-E64C0BB493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61">
                <a:extLst>
                  <a:ext uri="{FF2B5EF4-FFF2-40B4-BE49-F238E27FC236}">
                    <a16:creationId xmlns:a16="http://schemas.microsoft.com/office/drawing/2014/main" id="{B46DD469-246C-48E5-AFA7-2EDCAA569F5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162">
                <a:extLst>
                  <a:ext uri="{FF2B5EF4-FFF2-40B4-BE49-F238E27FC236}">
                    <a16:creationId xmlns:a16="http://schemas.microsoft.com/office/drawing/2014/main" id="{82ADE766-57CF-477C-99CE-8FB99ABD2D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63">
                <a:extLst>
                  <a:ext uri="{FF2B5EF4-FFF2-40B4-BE49-F238E27FC236}">
                    <a16:creationId xmlns:a16="http://schemas.microsoft.com/office/drawing/2014/main" id="{48446744-67B1-42C9-96B2-52AEB2DB01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164">
                <a:extLst>
                  <a:ext uri="{FF2B5EF4-FFF2-40B4-BE49-F238E27FC236}">
                    <a16:creationId xmlns:a16="http://schemas.microsoft.com/office/drawing/2014/main" id="{DA33E22E-0044-447B-B314-05A9365F71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165">
                <a:extLst>
                  <a:ext uri="{FF2B5EF4-FFF2-40B4-BE49-F238E27FC236}">
                    <a16:creationId xmlns:a16="http://schemas.microsoft.com/office/drawing/2014/main" id="{19AF938C-2A10-489C-ADFE-57EC020A02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166">
                <a:extLst>
                  <a:ext uri="{FF2B5EF4-FFF2-40B4-BE49-F238E27FC236}">
                    <a16:creationId xmlns:a16="http://schemas.microsoft.com/office/drawing/2014/main" id="{E699A212-8C73-4421-AE0B-8B4EB8E815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167">
                <a:extLst>
                  <a:ext uri="{FF2B5EF4-FFF2-40B4-BE49-F238E27FC236}">
                    <a16:creationId xmlns:a16="http://schemas.microsoft.com/office/drawing/2014/main" id="{018FC7AB-9B89-4813-888D-00FEBABAFA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168">
                <a:extLst>
                  <a:ext uri="{FF2B5EF4-FFF2-40B4-BE49-F238E27FC236}">
                    <a16:creationId xmlns:a16="http://schemas.microsoft.com/office/drawing/2014/main" id="{610DC073-05A4-472D-A8C3-2DBE33DC56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169">
                <a:extLst>
                  <a:ext uri="{FF2B5EF4-FFF2-40B4-BE49-F238E27FC236}">
                    <a16:creationId xmlns:a16="http://schemas.microsoft.com/office/drawing/2014/main" id="{D083DAE4-8242-406D-8FB5-380C7701F2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170">
                <a:extLst>
                  <a:ext uri="{FF2B5EF4-FFF2-40B4-BE49-F238E27FC236}">
                    <a16:creationId xmlns:a16="http://schemas.microsoft.com/office/drawing/2014/main" id="{80FF4232-7366-441C-A4B5-0B6D0596F1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171">
                <a:extLst>
                  <a:ext uri="{FF2B5EF4-FFF2-40B4-BE49-F238E27FC236}">
                    <a16:creationId xmlns:a16="http://schemas.microsoft.com/office/drawing/2014/main" id="{BB23C765-852B-4BCF-B653-9523F27E9A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172">
                <a:extLst>
                  <a:ext uri="{FF2B5EF4-FFF2-40B4-BE49-F238E27FC236}">
                    <a16:creationId xmlns:a16="http://schemas.microsoft.com/office/drawing/2014/main" id="{58282F7F-3D24-4928-BF1D-D841EB7077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173">
                <a:extLst>
                  <a:ext uri="{FF2B5EF4-FFF2-40B4-BE49-F238E27FC236}">
                    <a16:creationId xmlns:a16="http://schemas.microsoft.com/office/drawing/2014/main" id="{DFE87F4D-C0E1-4F7E-875D-52F524FBE85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74">
                <a:extLst>
                  <a:ext uri="{FF2B5EF4-FFF2-40B4-BE49-F238E27FC236}">
                    <a16:creationId xmlns:a16="http://schemas.microsoft.com/office/drawing/2014/main" id="{213752C3-BAC6-4FF1-8F3C-A39C83BD0A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75">
                <a:extLst>
                  <a:ext uri="{FF2B5EF4-FFF2-40B4-BE49-F238E27FC236}">
                    <a16:creationId xmlns:a16="http://schemas.microsoft.com/office/drawing/2014/main" id="{0013E3CB-244F-4077-90A9-5565A13D8F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76">
                <a:extLst>
                  <a:ext uri="{FF2B5EF4-FFF2-40B4-BE49-F238E27FC236}">
                    <a16:creationId xmlns:a16="http://schemas.microsoft.com/office/drawing/2014/main" id="{57C11FC5-F8A4-4047-B866-FD80B9D9D3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77">
                <a:extLst>
                  <a:ext uri="{FF2B5EF4-FFF2-40B4-BE49-F238E27FC236}">
                    <a16:creationId xmlns:a16="http://schemas.microsoft.com/office/drawing/2014/main" id="{C4C5AAAB-7B20-4A24-A3C5-1BAE2DB025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78">
                <a:extLst>
                  <a:ext uri="{FF2B5EF4-FFF2-40B4-BE49-F238E27FC236}">
                    <a16:creationId xmlns:a16="http://schemas.microsoft.com/office/drawing/2014/main" id="{B7D9EBA2-4FBD-47C4-A91E-B12A44192F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79">
                <a:extLst>
                  <a:ext uri="{FF2B5EF4-FFF2-40B4-BE49-F238E27FC236}">
                    <a16:creationId xmlns:a16="http://schemas.microsoft.com/office/drawing/2014/main" id="{C12A355B-A675-4690-8402-6C6B710153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80">
                <a:extLst>
                  <a:ext uri="{FF2B5EF4-FFF2-40B4-BE49-F238E27FC236}">
                    <a16:creationId xmlns:a16="http://schemas.microsoft.com/office/drawing/2014/main" id="{36E06777-C8BC-4388-A9FC-1AEE7CC7D9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81">
                <a:extLst>
                  <a:ext uri="{FF2B5EF4-FFF2-40B4-BE49-F238E27FC236}">
                    <a16:creationId xmlns:a16="http://schemas.microsoft.com/office/drawing/2014/main" id="{629EF827-0101-4284-8CE2-9D1F02E6CE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82">
                <a:extLst>
                  <a:ext uri="{FF2B5EF4-FFF2-40B4-BE49-F238E27FC236}">
                    <a16:creationId xmlns:a16="http://schemas.microsoft.com/office/drawing/2014/main" id="{32BE5D31-F816-4EA3-ABA4-4E9EEBBEB2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83">
                <a:extLst>
                  <a:ext uri="{FF2B5EF4-FFF2-40B4-BE49-F238E27FC236}">
                    <a16:creationId xmlns:a16="http://schemas.microsoft.com/office/drawing/2014/main" id="{158A4475-8B4F-4C00-AB20-4C26EE6DFE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184">
                <a:extLst>
                  <a:ext uri="{FF2B5EF4-FFF2-40B4-BE49-F238E27FC236}">
                    <a16:creationId xmlns:a16="http://schemas.microsoft.com/office/drawing/2014/main" id="{02224B79-6310-4B4E-8A84-FA5BF04E40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185">
                <a:extLst>
                  <a:ext uri="{FF2B5EF4-FFF2-40B4-BE49-F238E27FC236}">
                    <a16:creationId xmlns:a16="http://schemas.microsoft.com/office/drawing/2014/main" id="{4B5CE277-568C-4FD5-A7B4-F17B6B03D9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186">
                <a:extLst>
                  <a:ext uri="{FF2B5EF4-FFF2-40B4-BE49-F238E27FC236}">
                    <a16:creationId xmlns:a16="http://schemas.microsoft.com/office/drawing/2014/main" id="{0180CD66-B840-4761-BC85-622458CE03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187">
                <a:extLst>
                  <a:ext uri="{FF2B5EF4-FFF2-40B4-BE49-F238E27FC236}">
                    <a16:creationId xmlns:a16="http://schemas.microsoft.com/office/drawing/2014/main" id="{CA1B9DD6-7C6B-41EF-BC51-DDC0C3F1F5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188">
                <a:extLst>
                  <a:ext uri="{FF2B5EF4-FFF2-40B4-BE49-F238E27FC236}">
                    <a16:creationId xmlns:a16="http://schemas.microsoft.com/office/drawing/2014/main" id="{9E2BAC9E-ED47-45D4-8DC1-44A70AAD48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189">
                <a:extLst>
                  <a:ext uri="{FF2B5EF4-FFF2-40B4-BE49-F238E27FC236}">
                    <a16:creationId xmlns:a16="http://schemas.microsoft.com/office/drawing/2014/main" id="{D7B0AB42-C13B-4525-9EEC-9ECBFB2E40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190">
                <a:extLst>
                  <a:ext uri="{FF2B5EF4-FFF2-40B4-BE49-F238E27FC236}">
                    <a16:creationId xmlns:a16="http://schemas.microsoft.com/office/drawing/2014/main" id="{4C61A9F5-4347-49F9-A117-BB457B48E6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191">
                <a:extLst>
                  <a:ext uri="{FF2B5EF4-FFF2-40B4-BE49-F238E27FC236}">
                    <a16:creationId xmlns:a16="http://schemas.microsoft.com/office/drawing/2014/main" id="{738C4019-6A83-4F53-B98F-7AF5563263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8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192">
                <a:extLst>
                  <a:ext uri="{FF2B5EF4-FFF2-40B4-BE49-F238E27FC236}">
                    <a16:creationId xmlns:a16="http://schemas.microsoft.com/office/drawing/2014/main" id="{B2AECD23-5BEE-44B6-B3BA-DD19CE8B60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93">
                <a:extLst>
                  <a:ext uri="{FF2B5EF4-FFF2-40B4-BE49-F238E27FC236}">
                    <a16:creationId xmlns:a16="http://schemas.microsoft.com/office/drawing/2014/main" id="{230B9543-FDF1-4F01-B7F1-D6461419B2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194">
                <a:extLst>
                  <a:ext uri="{FF2B5EF4-FFF2-40B4-BE49-F238E27FC236}">
                    <a16:creationId xmlns:a16="http://schemas.microsoft.com/office/drawing/2014/main" id="{BDC07537-0CC4-41A5-B507-FE7AFB244A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95">
                <a:extLst>
                  <a:ext uri="{FF2B5EF4-FFF2-40B4-BE49-F238E27FC236}">
                    <a16:creationId xmlns:a16="http://schemas.microsoft.com/office/drawing/2014/main" id="{6BDC671D-699E-4943-9071-973D7F07DD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196">
                <a:extLst>
                  <a:ext uri="{FF2B5EF4-FFF2-40B4-BE49-F238E27FC236}">
                    <a16:creationId xmlns:a16="http://schemas.microsoft.com/office/drawing/2014/main" id="{CCAE95EA-E565-4845-B173-43F2CE3845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197">
                <a:extLst>
                  <a:ext uri="{FF2B5EF4-FFF2-40B4-BE49-F238E27FC236}">
                    <a16:creationId xmlns:a16="http://schemas.microsoft.com/office/drawing/2014/main" id="{D485AF8D-0DFB-40FE-B894-F8E984BF9A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198">
                <a:extLst>
                  <a:ext uri="{FF2B5EF4-FFF2-40B4-BE49-F238E27FC236}">
                    <a16:creationId xmlns:a16="http://schemas.microsoft.com/office/drawing/2014/main" id="{FCA7E18F-F8D0-4FA8-A149-43DB556C29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199">
                <a:extLst>
                  <a:ext uri="{FF2B5EF4-FFF2-40B4-BE49-F238E27FC236}">
                    <a16:creationId xmlns:a16="http://schemas.microsoft.com/office/drawing/2014/main" id="{0CE64A6A-EDB3-479C-A5E3-5A5BFEA036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200">
                <a:extLst>
                  <a:ext uri="{FF2B5EF4-FFF2-40B4-BE49-F238E27FC236}">
                    <a16:creationId xmlns:a16="http://schemas.microsoft.com/office/drawing/2014/main" id="{B995181F-CB07-488C-B76E-644FAE96F1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201">
                <a:extLst>
                  <a:ext uri="{FF2B5EF4-FFF2-40B4-BE49-F238E27FC236}">
                    <a16:creationId xmlns:a16="http://schemas.microsoft.com/office/drawing/2014/main" id="{685E9DA5-0992-4C9E-81C5-34F61EE382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202">
                <a:extLst>
                  <a:ext uri="{FF2B5EF4-FFF2-40B4-BE49-F238E27FC236}">
                    <a16:creationId xmlns:a16="http://schemas.microsoft.com/office/drawing/2014/main" id="{224040D1-A221-463A-8E6E-9A7C8B9636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2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203">
                <a:extLst>
                  <a:ext uri="{FF2B5EF4-FFF2-40B4-BE49-F238E27FC236}">
                    <a16:creationId xmlns:a16="http://schemas.microsoft.com/office/drawing/2014/main" id="{A169F33A-E2B2-4148-8E4D-603218C474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204">
                <a:extLst>
                  <a:ext uri="{FF2B5EF4-FFF2-40B4-BE49-F238E27FC236}">
                    <a16:creationId xmlns:a16="http://schemas.microsoft.com/office/drawing/2014/main" id="{E410B70F-3042-4568-91F4-F3A7E7E16C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Freeform 206">
              <a:extLst>
                <a:ext uri="{FF2B5EF4-FFF2-40B4-BE49-F238E27FC236}">
                  <a16:creationId xmlns:a16="http://schemas.microsoft.com/office/drawing/2014/main" id="{3E15D835-F1C2-4C1C-BBF1-F670B153C2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913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">
              <a:extLst>
                <a:ext uri="{FF2B5EF4-FFF2-40B4-BE49-F238E27FC236}">
                  <a16:creationId xmlns:a16="http://schemas.microsoft.com/office/drawing/2014/main" id="{230899D8-51A8-4749-9C79-0E4CBD8F68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20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08">
              <a:extLst>
                <a:ext uri="{FF2B5EF4-FFF2-40B4-BE49-F238E27FC236}">
                  <a16:creationId xmlns:a16="http://schemas.microsoft.com/office/drawing/2014/main" id="{9C96D4B7-168E-4CF1-8F30-3B16CF6F19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26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09">
              <a:extLst>
                <a:ext uri="{FF2B5EF4-FFF2-40B4-BE49-F238E27FC236}">
                  <a16:creationId xmlns:a16="http://schemas.microsoft.com/office/drawing/2014/main" id="{6A26BC7D-6730-4918-B85A-DE57538821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32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10">
              <a:extLst>
                <a:ext uri="{FF2B5EF4-FFF2-40B4-BE49-F238E27FC236}">
                  <a16:creationId xmlns:a16="http://schemas.microsoft.com/office/drawing/2014/main" id="{9DDB95E6-074C-4669-B252-E31C7527CE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39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11">
              <a:extLst>
                <a:ext uri="{FF2B5EF4-FFF2-40B4-BE49-F238E27FC236}">
                  <a16:creationId xmlns:a16="http://schemas.microsoft.com/office/drawing/2014/main" id="{71D09A54-4720-48B5-BE19-006584B9A1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455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2">
              <a:extLst>
                <a:ext uri="{FF2B5EF4-FFF2-40B4-BE49-F238E27FC236}">
                  <a16:creationId xmlns:a16="http://schemas.microsoft.com/office/drawing/2014/main" id="{B876884F-A1B9-4849-8238-C411075FAB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3">
              <a:extLst>
                <a:ext uri="{FF2B5EF4-FFF2-40B4-BE49-F238E27FC236}">
                  <a16:creationId xmlns:a16="http://schemas.microsoft.com/office/drawing/2014/main" id="{77451931-5716-4C06-9F24-E3CBEE208F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37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4">
              <a:extLst>
                <a:ext uri="{FF2B5EF4-FFF2-40B4-BE49-F238E27FC236}">
                  <a16:creationId xmlns:a16="http://schemas.microsoft.com/office/drawing/2014/main" id="{079D5FD3-7AC2-4F04-B5AE-29B78F5EAD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44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5">
              <a:extLst>
                <a:ext uri="{FF2B5EF4-FFF2-40B4-BE49-F238E27FC236}">
                  <a16:creationId xmlns:a16="http://schemas.microsoft.com/office/drawing/2014/main" id="{3B2F9E7F-DE7E-490A-9156-F9FFFCD542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6">
              <a:extLst>
                <a:ext uri="{FF2B5EF4-FFF2-40B4-BE49-F238E27FC236}">
                  <a16:creationId xmlns:a16="http://schemas.microsoft.com/office/drawing/2014/main" id="{7EAB9334-83CC-47DA-9C5B-1E049D949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56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7">
              <a:extLst>
                <a:ext uri="{FF2B5EF4-FFF2-40B4-BE49-F238E27FC236}">
                  <a16:creationId xmlns:a16="http://schemas.microsoft.com/office/drawing/2014/main" id="{981CB657-5AA4-464D-840A-58C99DA05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8">
              <a:extLst>
                <a:ext uri="{FF2B5EF4-FFF2-40B4-BE49-F238E27FC236}">
                  <a16:creationId xmlns:a16="http://schemas.microsoft.com/office/drawing/2014/main" id="{36739C1B-965B-46CE-9D6E-CB9069B93C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9">
              <a:extLst>
                <a:ext uri="{FF2B5EF4-FFF2-40B4-BE49-F238E27FC236}">
                  <a16:creationId xmlns:a16="http://schemas.microsoft.com/office/drawing/2014/main" id="{A06BB3B4-01A3-4BEF-983C-38F6AFB282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60000" y="4513263"/>
              <a:ext cx="636588" cy="342900"/>
            </a:xfrm>
            <a:custGeom>
              <a:avLst/>
              <a:gdLst>
                <a:gd name="T0" fmla="*/ 344 w 401"/>
                <a:gd name="T1" fmla="*/ 57 h 216"/>
                <a:gd name="T2" fmla="*/ 318 w 401"/>
                <a:gd name="T3" fmla="*/ 0 h 216"/>
                <a:gd name="T4" fmla="*/ 287 w 401"/>
                <a:gd name="T5" fmla="*/ 57 h 216"/>
                <a:gd name="T6" fmla="*/ 287 w 401"/>
                <a:gd name="T7" fmla="*/ 79 h 216"/>
                <a:gd name="T8" fmla="*/ 235 w 401"/>
                <a:gd name="T9" fmla="*/ 79 h 216"/>
                <a:gd name="T10" fmla="*/ 235 w 401"/>
                <a:gd name="T11" fmla="*/ 57 h 216"/>
                <a:gd name="T12" fmla="*/ 205 w 401"/>
                <a:gd name="T13" fmla="*/ 0 h 216"/>
                <a:gd name="T14" fmla="*/ 174 w 401"/>
                <a:gd name="T15" fmla="*/ 57 h 216"/>
                <a:gd name="T16" fmla="*/ 174 w 401"/>
                <a:gd name="T17" fmla="*/ 79 h 216"/>
                <a:gd name="T18" fmla="*/ 118 w 401"/>
                <a:gd name="T19" fmla="*/ 79 h 216"/>
                <a:gd name="T20" fmla="*/ 118 w 401"/>
                <a:gd name="T21" fmla="*/ 57 h 216"/>
                <a:gd name="T22" fmla="*/ 87 w 401"/>
                <a:gd name="T23" fmla="*/ 0 h 216"/>
                <a:gd name="T24" fmla="*/ 57 w 401"/>
                <a:gd name="T25" fmla="*/ 57 h 216"/>
                <a:gd name="T26" fmla="*/ 57 w 401"/>
                <a:gd name="T27" fmla="*/ 79 h 216"/>
                <a:gd name="T28" fmla="*/ 74 w 401"/>
                <a:gd name="T29" fmla="*/ 136 h 216"/>
                <a:gd name="T30" fmla="*/ 104 w 401"/>
                <a:gd name="T31" fmla="*/ 216 h 216"/>
                <a:gd name="T32" fmla="*/ 118 w 401"/>
                <a:gd name="T33" fmla="*/ 136 h 216"/>
                <a:gd name="T34" fmla="*/ 192 w 401"/>
                <a:gd name="T35" fmla="*/ 136 h 216"/>
                <a:gd name="T36" fmla="*/ 218 w 401"/>
                <a:gd name="T37" fmla="*/ 216 h 216"/>
                <a:gd name="T38" fmla="*/ 226 w 401"/>
                <a:gd name="T39" fmla="*/ 136 h 216"/>
                <a:gd name="T40" fmla="*/ 300 w 401"/>
                <a:gd name="T41" fmla="*/ 136 h 216"/>
                <a:gd name="T42" fmla="*/ 331 w 401"/>
                <a:gd name="T43" fmla="*/ 216 h 216"/>
                <a:gd name="T44" fmla="*/ 401 w 401"/>
                <a:gd name="T45" fmla="*/ 136 h 216"/>
                <a:gd name="T46" fmla="*/ 370 w 401"/>
                <a:gd name="T47" fmla="*/ 79 h 216"/>
                <a:gd name="T48" fmla="*/ 96 w 401"/>
                <a:gd name="T49" fmla="*/ 207 h 216"/>
                <a:gd name="T50" fmla="*/ 83 w 401"/>
                <a:gd name="T51" fmla="*/ 132 h 216"/>
                <a:gd name="T52" fmla="*/ 78 w 401"/>
                <a:gd name="T53" fmla="*/ 70 h 216"/>
                <a:gd name="T54" fmla="*/ 78 w 401"/>
                <a:gd name="T55" fmla="*/ 48 h 216"/>
                <a:gd name="T56" fmla="*/ 87 w 401"/>
                <a:gd name="T57" fmla="*/ 13 h 216"/>
                <a:gd name="T58" fmla="*/ 100 w 401"/>
                <a:gd name="T59" fmla="*/ 48 h 216"/>
                <a:gd name="T60" fmla="*/ 100 w 401"/>
                <a:gd name="T61" fmla="*/ 70 h 216"/>
                <a:gd name="T62" fmla="*/ 126 w 401"/>
                <a:gd name="T63" fmla="*/ 132 h 216"/>
                <a:gd name="T64" fmla="*/ 135 w 401"/>
                <a:gd name="T65" fmla="*/ 132 h 216"/>
                <a:gd name="T66" fmla="*/ 157 w 401"/>
                <a:gd name="T67" fmla="*/ 132 h 216"/>
                <a:gd name="T68" fmla="*/ 213 w 401"/>
                <a:gd name="T69" fmla="*/ 132 h 216"/>
                <a:gd name="T70" fmla="*/ 196 w 401"/>
                <a:gd name="T71" fmla="*/ 207 h 216"/>
                <a:gd name="T72" fmla="*/ 165 w 401"/>
                <a:gd name="T73" fmla="*/ 132 h 216"/>
                <a:gd name="T74" fmla="*/ 196 w 401"/>
                <a:gd name="T75" fmla="*/ 70 h 216"/>
                <a:gd name="T76" fmla="*/ 192 w 401"/>
                <a:gd name="T77" fmla="*/ 48 h 216"/>
                <a:gd name="T78" fmla="*/ 205 w 401"/>
                <a:gd name="T79" fmla="*/ 13 h 216"/>
                <a:gd name="T80" fmla="*/ 218 w 401"/>
                <a:gd name="T81" fmla="*/ 48 h 216"/>
                <a:gd name="T82" fmla="*/ 218 w 401"/>
                <a:gd name="T83" fmla="*/ 70 h 216"/>
                <a:gd name="T84" fmla="*/ 235 w 401"/>
                <a:gd name="T85" fmla="*/ 132 h 216"/>
                <a:gd name="T86" fmla="*/ 248 w 401"/>
                <a:gd name="T87" fmla="*/ 132 h 216"/>
                <a:gd name="T88" fmla="*/ 274 w 401"/>
                <a:gd name="T89" fmla="*/ 132 h 216"/>
                <a:gd name="T90" fmla="*/ 383 w 401"/>
                <a:gd name="T91" fmla="*/ 132 h 216"/>
                <a:gd name="T92" fmla="*/ 322 w 401"/>
                <a:gd name="T93" fmla="*/ 207 h 216"/>
                <a:gd name="T94" fmla="*/ 309 w 401"/>
                <a:gd name="T95" fmla="*/ 132 h 216"/>
                <a:gd name="T96" fmla="*/ 266 w 401"/>
                <a:gd name="T97" fmla="*/ 110 h 216"/>
                <a:gd name="T98" fmla="*/ 283 w 401"/>
                <a:gd name="T99" fmla="*/ 70 h 216"/>
                <a:gd name="T100" fmla="*/ 283 w 401"/>
                <a:gd name="T101" fmla="*/ 48 h 216"/>
                <a:gd name="T102" fmla="*/ 348 w 401"/>
                <a:gd name="T103" fmla="*/ 48 h 216"/>
                <a:gd name="T104" fmla="*/ 348 w 401"/>
                <a:gd name="T105" fmla="*/ 70 h 216"/>
                <a:gd name="T106" fmla="*/ 383 w 401"/>
                <a:gd name="T107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" h="216">
                  <a:moveTo>
                    <a:pt x="370" y="79"/>
                  </a:moveTo>
                  <a:lnTo>
                    <a:pt x="344" y="57"/>
                  </a:lnTo>
                  <a:lnTo>
                    <a:pt x="370" y="57"/>
                  </a:lnTo>
                  <a:lnTo>
                    <a:pt x="318" y="0"/>
                  </a:lnTo>
                  <a:lnTo>
                    <a:pt x="261" y="57"/>
                  </a:lnTo>
                  <a:lnTo>
                    <a:pt x="287" y="57"/>
                  </a:lnTo>
                  <a:lnTo>
                    <a:pt x="261" y="79"/>
                  </a:lnTo>
                  <a:lnTo>
                    <a:pt x="287" y="79"/>
                  </a:lnTo>
                  <a:lnTo>
                    <a:pt x="261" y="105"/>
                  </a:lnTo>
                  <a:lnTo>
                    <a:pt x="235" y="79"/>
                  </a:lnTo>
                  <a:lnTo>
                    <a:pt x="257" y="79"/>
                  </a:lnTo>
                  <a:lnTo>
                    <a:pt x="235" y="57"/>
                  </a:lnTo>
                  <a:lnTo>
                    <a:pt x="257" y="57"/>
                  </a:lnTo>
                  <a:lnTo>
                    <a:pt x="205" y="0"/>
                  </a:lnTo>
                  <a:lnTo>
                    <a:pt x="152" y="57"/>
                  </a:lnTo>
                  <a:lnTo>
                    <a:pt x="174" y="57"/>
                  </a:lnTo>
                  <a:lnTo>
                    <a:pt x="152" y="79"/>
                  </a:lnTo>
                  <a:lnTo>
                    <a:pt x="174" y="79"/>
                  </a:lnTo>
                  <a:lnTo>
                    <a:pt x="148" y="110"/>
                  </a:lnTo>
                  <a:lnTo>
                    <a:pt x="118" y="79"/>
                  </a:lnTo>
                  <a:lnTo>
                    <a:pt x="139" y="79"/>
                  </a:lnTo>
                  <a:lnTo>
                    <a:pt x="118" y="57"/>
                  </a:lnTo>
                  <a:lnTo>
                    <a:pt x="139" y="57"/>
                  </a:lnTo>
                  <a:lnTo>
                    <a:pt x="87" y="0"/>
                  </a:lnTo>
                  <a:lnTo>
                    <a:pt x="35" y="57"/>
                  </a:lnTo>
                  <a:lnTo>
                    <a:pt x="57" y="57"/>
                  </a:lnTo>
                  <a:lnTo>
                    <a:pt x="35" y="79"/>
                  </a:lnTo>
                  <a:lnTo>
                    <a:pt x="57" y="79"/>
                  </a:lnTo>
                  <a:lnTo>
                    <a:pt x="0" y="136"/>
                  </a:lnTo>
                  <a:lnTo>
                    <a:pt x="74" y="136"/>
                  </a:lnTo>
                  <a:lnTo>
                    <a:pt x="74" y="216"/>
                  </a:lnTo>
                  <a:lnTo>
                    <a:pt x="104" y="216"/>
                  </a:lnTo>
                  <a:lnTo>
                    <a:pt x="104" y="136"/>
                  </a:lnTo>
                  <a:lnTo>
                    <a:pt x="118" y="136"/>
                  </a:lnTo>
                  <a:lnTo>
                    <a:pt x="174" y="136"/>
                  </a:lnTo>
                  <a:lnTo>
                    <a:pt x="192" y="136"/>
                  </a:lnTo>
                  <a:lnTo>
                    <a:pt x="192" y="216"/>
                  </a:lnTo>
                  <a:lnTo>
                    <a:pt x="218" y="216"/>
                  </a:lnTo>
                  <a:lnTo>
                    <a:pt x="218" y="136"/>
                  </a:lnTo>
                  <a:lnTo>
                    <a:pt x="226" y="136"/>
                  </a:lnTo>
                  <a:lnTo>
                    <a:pt x="292" y="136"/>
                  </a:lnTo>
                  <a:lnTo>
                    <a:pt x="300" y="136"/>
                  </a:lnTo>
                  <a:lnTo>
                    <a:pt x="300" y="216"/>
                  </a:lnTo>
                  <a:lnTo>
                    <a:pt x="331" y="216"/>
                  </a:lnTo>
                  <a:lnTo>
                    <a:pt x="331" y="136"/>
                  </a:lnTo>
                  <a:lnTo>
                    <a:pt x="401" y="136"/>
                  </a:lnTo>
                  <a:lnTo>
                    <a:pt x="344" y="79"/>
                  </a:lnTo>
                  <a:lnTo>
                    <a:pt x="370" y="79"/>
                  </a:lnTo>
                  <a:close/>
                  <a:moveTo>
                    <a:pt x="96" y="132"/>
                  </a:moveTo>
                  <a:lnTo>
                    <a:pt x="96" y="207"/>
                  </a:lnTo>
                  <a:lnTo>
                    <a:pt x="83" y="207"/>
                  </a:lnTo>
                  <a:lnTo>
                    <a:pt x="83" y="132"/>
                  </a:lnTo>
                  <a:lnTo>
                    <a:pt x="17" y="132"/>
                  </a:lnTo>
                  <a:lnTo>
                    <a:pt x="78" y="70"/>
                  </a:lnTo>
                  <a:lnTo>
                    <a:pt x="52" y="70"/>
                  </a:lnTo>
                  <a:lnTo>
                    <a:pt x="78" y="48"/>
                  </a:lnTo>
                  <a:lnTo>
                    <a:pt x="52" y="48"/>
                  </a:lnTo>
                  <a:lnTo>
                    <a:pt x="87" y="13"/>
                  </a:lnTo>
                  <a:lnTo>
                    <a:pt x="122" y="48"/>
                  </a:lnTo>
                  <a:lnTo>
                    <a:pt x="100" y="48"/>
                  </a:lnTo>
                  <a:lnTo>
                    <a:pt x="122" y="70"/>
                  </a:lnTo>
                  <a:lnTo>
                    <a:pt x="100" y="70"/>
                  </a:lnTo>
                  <a:lnTo>
                    <a:pt x="139" y="114"/>
                  </a:lnTo>
                  <a:lnTo>
                    <a:pt x="126" y="132"/>
                  </a:lnTo>
                  <a:lnTo>
                    <a:pt x="96" y="132"/>
                  </a:lnTo>
                  <a:close/>
                  <a:moveTo>
                    <a:pt x="135" y="132"/>
                  </a:moveTo>
                  <a:lnTo>
                    <a:pt x="148" y="119"/>
                  </a:lnTo>
                  <a:lnTo>
                    <a:pt x="157" y="132"/>
                  </a:lnTo>
                  <a:lnTo>
                    <a:pt x="135" y="132"/>
                  </a:lnTo>
                  <a:close/>
                  <a:moveTo>
                    <a:pt x="213" y="132"/>
                  </a:moveTo>
                  <a:lnTo>
                    <a:pt x="213" y="207"/>
                  </a:lnTo>
                  <a:lnTo>
                    <a:pt x="196" y="207"/>
                  </a:lnTo>
                  <a:lnTo>
                    <a:pt x="196" y="132"/>
                  </a:lnTo>
                  <a:lnTo>
                    <a:pt x="165" y="132"/>
                  </a:lnTo>
                  <a:lnTo>
                    <a:pt x="152" y="114"/>
                  </a:lnTo>
                  <a:lnTo>
                    <a:pt x="196" y="70"/>
                  </a:lnTo>
                  <a:lnTo>
                    <a:pt x="170" y="70"/>
                  </a:lnTo>
                  <a:lnTo>
                    <a:pt x="192" y="48"/>
                  </a:lnTo>
                  <a:lnTo>
                    <a:pt x="170" y="48"/>
                  </a:lnTo>
                  <a:lnTo>
                    <a:pt x="205" y="13"/>
                  </a:lnTo>
                  <a:lnTo>
                    <a:pt x="239" y="48"/>
                  </a:lnTo>
                  <a:lnTo>
                    <a:pt x="218" y="48"/>
                  </a:lnTo>
                  <a:lnTo>
                    <a:pt x="239" y="70"/>
                  </a:lnTo>
                  <a:lnTo>
                    <a:pt x="218" y="70"/>
                  </a:lnTo>
                  <a:lnTo>
                    <a:pt x="253" y="110"/>
                  </a:lnTo>
                  <a:lnTo>
                    <a:pt x="235" y="132"/>
                  </a:lnTo>
                  <a:lnTo>
                    <a:pt x="213" y="132"/>
                  </a:lnTo>
                  <a:close/>
                  <a:moveTo>
                    <a:pt x="248" y="132"/>
                  </a:moveTo>
                  <a:lnTo>
                    <a:pt x="261" y="119"/>
                  </a:lnTo>
                  <a:lnTo>
                    <a:pt x="274" y="132"/>
                  </a:lnTo>
                  <a:lnTo>
                    <a:pt x="248" y="132"/>
                  </a:lnTo>
                  <a:close/>
                  <a:moveTo>
                    <a:pt x="383" y="132"/>
                  </a:moveTo>
                  <a:lnTo>
                    <a:pt x="322" y="132"/>
                  </a:lnTo>
                  <a:lnTo>
                    <a:pt x="322" y="207"/>
                  </a:lnTo>
                  <a:lnTo>
                    <a:pt x="309" y="207"/>
                  </a:lnTo>
                  <a:lnTo>
                    <a:pt x="309" y="132"/>
                  </a:lnTo>
                  <a:lnTo>
                    <a:pt x="283" y="132"/>
                  </a:lnTo>
                  <a:lnTo>
                    <a:pt x="266" y="110"/>
                  </a:lnTo>
                  <a:lnTo>
                    <a:pt x="305" y="70"/>
                  </a:lnTo>
                  <a:lnTo>
                    <a:pt x="283" y="70"/>
                  </a:lnTo>
                  <a:lnTo>
                    <a:pt x="305" y="48"/>
                  </a:lnTo>
                  <a:lnTo>
                    <a:pt x="283" y="48"/>
                  </a:lnTo>
                  <a:lnTo>
                    <a:pt x="318" y="13"/>
                  </a:lnTo>
                  <a:lnTo>
                    <a:pt x="348" y="48"/>
                  </a:lnTo>
                  <a:lnTo>
                    <a:pt x="327" y="48"/>
                  </a:lnTo>
                  <a:lnTo>
                    <a:pt x="348" y="70"/>
                  </a:lnTo>
                  <a:lnTo>
                    <a:pt x="327" y="70"/>
                  </a:lnTo>
                  <a:lnTo>
                    <a:pt x="38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0">
              <a:extLst>
                <a:ext uri="{FF2B5EF4-FFF2-40B4-BE49-F238E27FC236}">
                  <a16:creationId xmlns:a16="http://schemas.microsoft.com/office/drawing/2014/main" id="{3DD67185-79F9-4FAB-8236-95C9A1DCD6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43838" y="4400550"/>
              <a:ext cx="2268538" cy="447675"/>
            </a:xfrm>
            <a:custGeom>
              <a:avLst/>
              <a:gdLst>
                <a:gd name="T0" fmla="*/ 91 w 328"/>
                <a:gd name="T1" fmla="*/ 0 h 64"/>
                <a:gd name="T2" fmla="*/ 124 w 328"/>
                <a:gd name="T3" fmla="*/ 59 h 64"/>
                <a:gd name="T4" fmla="*/ 328 w 328"/>
                <a:gd name="T5" fmla="*/ 63 h 64"/>
                <a:gd name="T6" fmla="*/ 327 w 328"/>
                <a:gd name="T7" fmla="*/ 2 h 64"/>
                <a:gd name="T8" fmla="*/ 193 w 328"/>
                <a:gd name="T9" fmla="*/ 21 h 64"/>
                <a:gd name="T10" fmla="*/ 123 w 328"/>
                <a:gd name="T11" fmla="*/ 57 h 64"/>
                <a:gd name="T12" fmla="*/ 113 w 328"/>
                <a:gd name="T13" fmla="*/ 5 h 64"/>
                <a:gd name="T14" fmla="*/ 150 w 328"/>
                <a:gd name="T15" fmla="*/ 19 h 64"/>
                <a:gd name="T16" fmla="*/ 140 w 328"/>
                <a:gd name="T17" fmla="*/ 20 h 64"/>
                <a:gd name="T18" fmla="*/ 132 w 328"/>
                <a:gd name="T19" fmla="*/ 10 h 64"/>
                <a:gd name="T20" fmla="*/ 188 w 328"/>
                <a:gd name="T21" fmla="*/ 15 h 64"/>
                <a:gd name="T22" fmla="*/ 191 w 328"/>
                <a:gd name="T23" fmla="*/ 49 h 64"/>
                <a:gd name="T24" fmla="*/ 134 w 328"/>
                <a:gd name="T25" fmla="*/ 38 h 64"/>
                <a:gd name="T26" fmla="*/ 139 w 328"/>
                <a:gd name="T27" fmla="*/ 40 h 64"/>
                <a:gd name="T28" fmla="*/ 155 w 328"/>
                <a:gd name="T29" fmla="*/ 38 h 64"/>
                <a:gd name="T30" fmla="*/ 156 w 328"/>
                <a:gd name="T31" fmla="*/ 38 h 64"/>
                <a:gd name="T32" fmla="*/ 172 w 328"/>
                <a:gd name="T33" fmla="*/ 40 h 64"/>
                <a:gd name="T34" fmla="*/ 179 w 328"/>
                <a:gd name="T35" fmla="*/ 38 h 64"/>
                <a:gd name="T36" fmla="*/ 185 w 328"/>
                <a:gd name="T37" fmla="*/ 40 h 64"/>
                <a:gd name="T38" fmla="*/ 180 w 328"/>
                <a:gd name="T39" fmla="*/ 36 h 64"/>
                <a:gd name="T40" fmla="*/ 178 w 328"/>
                <a:gd name="T41" fmla="*/ 36 h 64"/>
                <a:gd name="T42" fmla="*/ 162 w 328"/>
                <a:gd name="T43" fmla="*/ 33 h 64"/>
                <a:gd name="T44" fmla="*/ 155 w 328"/>
                <a:gd name="T45" fmla="*/ 36 h 64"/>
                <a:gd name="T46" fmla="*/ 149 w 328"/>
                <a:gd name="T47" fmla="*/ 33 h 64"/>
                <a:gd name="T48" fmla="*/ 134 w 328"/>
                <a:gd name="T49" fmla="*/ 36 h 64"/>
                <a:gd name="T50" fmla="*/ 138 w 328"/>
                <a:gd name="T51" fmla="*/ 42 h 64"/>
                <a:gd name="T52" fmla="*/ 149 w 328"/>
                <a:gd name="T53" fmla="*/ 42 h 64"/>
                <a:gd name="T54" fmla="*/ 157 w 328"/>
                <a:gd name="T55" fmla="*/ 45 h 64"/>
                <a:gd name="T56" fmla="*/ 162 w 328"/>
                <a:gd name="T57" fmla="*/ 45 h 64"/>
                <a:gd name="T58" fmla="*/ 177 w 328"/>
                <a:gd name="T59" fmla="*/ 42 h 64"/>
                <a:gd name="T60" fmla="*/ 179 w 328"/>
                <a:gd name="T61" fmla="*/ 42 h 64"/>
                <a:gd name="T62" fmla="*/ 180 w 328"/>
                <a:gd name="T63" fmla="*/ 29 h 64"/>
                <a:gd name="T64" fmla="*/ 172 w 328"/>
                <a:gd name="T65" fmla="*/ 31 h 64"/>
                <a:gd name="T66" fmla="*/ 166 w 328"/>
                <a:gd name="T67" fmla="*/ 29 h 64"/>
                <a:gd name="T68" fmla="*/ 154 w 328"/>
                <a:gd name="T69" fmla="*/ 31 h 64"/>
                <a:gd name="T70" fmla="*/ 148 w 328"/>
                <a:gd name="T71" fmla="*/ 29 h 64"/>
                <a:gd name="T72" fmla="*/ 133 w 328"/>
                <a:gd name="T73" fmla="*/ 31 h 64"/>
                <a:gd name="T74" fmla="*/ 123 w 328"/>
                <a:gd name="T75" fmla="*/ 7 h 64"/>
                <a:gd name="T76" fmla="*/ 135 w 328"/>
                <a:gd name="T77" fmla="*/ 50 h 64"/>
                <a:gd name="T78" fmla="*/ 198 w 328"/>
                <a:gd name="T79" fmla="*/ 56 h 64"/>
                <a:gd name="T80" fmla="*/ 203 w 328"/>
                <a:gd name="T81" fmla="*/ 62 h 64"/>
                <a:gd name="T82" fmla="*/ 215 w 328"/>
                <a:gd name="T83" fmla="*/ 6 h 64"/>
                <a:gd name="T84" fmla="*/ 217 w 328"/>
                <a:gd name="T85" fmla="*/ 5 h 64"/>
                <a:gd name="T86" fmla="*/ 230 w 328"/>
                <a:gd name="T87" fmla="*/ 62 h 64"/>
                <a:gd name="T88" fmla="*/ 236 w 328"/>
                <a:gd name="T89" fmla="*/ 2 h 64"/>
                <a:gd name="T90" fmla="*/ 241 w 328"/>
                <a:gd name="T91" fmla="*/ 62 h 64"/>
                <a:gd name="T92" fmla="*/ 254 w 328"/>
                <a:gd name="T93" fmla="*/ 2 h 64"/>
                <a:gd name="T94" fmla="*/ 256 w 328"/>
                <a:gd name="T95" fmla="*/ 2 h 64"/>
                <a:gd name="T96" fmla="*/ 268 w 328"/>
                <a:gd name="T97" fmla="*/ 62 h 64"/>
                <a:gd name="T98" fmla="*/ 275 w 328"/>
                <a:gd name="T99" fmla="*/ 2 h 64"/>
                <a:gd name="T100" fmla="*/ 280 w 328"/>
                <a:gd name="T101" fmla="*/ 62 h 64"/>
                <a:gd name="T102" fmla="*/ 292 w 328"/>
                <a:gd name="T103" fmla="*/ 2 h 64"/>
                <a:gd name="T104" fmla="*/ 294 w 328"/>
                <a:gd name="T105" fmla="*/ 2 h 64"/>
                <a:gd name="T106" fmla="*/ 307 w 328"/>
                <a:gd name="T107" fmla="*/ 62 h 64"/>
                <a:gd name="T108" fmla="*/ 313 w 328"/>
                <a:gd name="T109" fmla="*/ 2 h 64"/>
                <a:gd name="T110" fmla="*/ 318 w 328"/>
                <a:gd name="T111" fmla="*/ 62 h 64"/>
                <a:gd name="T112" fmla="*/ 132 w 328"/>
                <a:gd name="T113" fmla="*/ 27 h 64"/>
                <a:gd name="T114" fmla="*/ 113 w 328"/>
                <a:gd name="T115" fmla="*/ 62 h 64"/>
                <a:gd name="T116" fmla="*/ 2 w 328"/>
                <a:gd name="T117" fmla="*/ 2 h 64"/>
                <a:gd name="T118" fmla="*/ 129 w 328"/>
                <a:gd name="T1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64">
                  <a:moveTo>
                    <a:pt x="328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01" y="3"/>
                    <a:pt x="177" y="19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69" y="19"/>
                    <a:pt x="162" y="19"/>
                    <a:pt x="155" y="19"/>
                  </a:cubicBezTo>
                  <a:cubicBezTo>
                    <a:pt x="150" y="15"/>
                    <a:pt x="145" y="13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16" y="2"/>
                    <a:pt x="91" y="0"/>
                    <a:pt x="9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4"/>
                    <a:pt x="118" y="64"/>
                    <a:pt x="119" y="64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4"/>
                    <a:pt x="202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28" y="0"/>
                    <a:pt x="328" y="0"/>
                    <a:pt x="328" y="0"/>
                  </a:cubicBezTo>
                  <a:close/>
                  <a:moveTo>
                    <a:pt x="327" y="62"/>
                  </a:moveTo>
                  <a:cubicBezTo>
                    <a:pt x="323" y="62"/>
                    <a:pt x="323" y="62"/>
                    <a:pt x="323" y="62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7" y="2"/>
                    <a:pt x="327" y="2"/>
                    <a:pt x="327" y="2"/>
                  </a:cubicBezTo>
                  <a:lnTo>
                    <a:pt x="327" y="62"/>
                  </a:lnTo>
                  <a:close/>
                  <a:moveTo>
                    <a:pt x="193" y="51"/>
                  </a:moveTo>
                  <a:cubicBezTo>
                    <a:pt x="193" y="51"/>
                    <a:pt x="193" y="51"/>
                    <a:pt x="193" y="51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2"/>
                    <a:pt x="194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4" y="12"/>
                    <a:pt x="195" y="12"/>
                    <a:pt x="196" y="11"/>
                  </a:cubicBezTo>
                  <a:cubicBezTo>
                    <a:pt x="196" y="54"/>
                    <a:pt x="196" y="54"/>
                    <a:pt x="196" y="54"/>
                  </a:cubicBezTo>
                  <a:lnTo>
                    <a:pt x="193" y="51"/>
                  </a:lnTo>
                  <a:close/>
                  <a:moveTo>
                    <a:pt x="107" y="4"/>
                  </a:moveTo>
                  <a:cubicBezTo>
                    <a:pt x="108" y="4"/>
                    <a:pt x="110" y="4"/>
                    <a:pt x="111" y="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107" y="4"/>
                  </a:lnTo>
                  <a:close/>
                  <a:moveTo>
                    <a:pt x="122" y="59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3"/>
                    <a:pt x="104" y="3"/>
                    <a:pt x="105" y="3"/>
                  </a:cubicBezTo>
                  <a:lnTo>
                    <a:pt x="122" y="59"/>
                  </a:lnTo>
                  <a:close/>
                  <a:moveTo>
                    <a:pt x="127" y="54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30" y="52"/>
                    <a:pt x="130" y="52"/>
                    <a:pt x="130" y="52"/>
                  </a:cubicBezTo>
                  <a:lnTo>
                    <a:pt x="127" y="54"/>
                  </a:lnTo>
                  <a:close/>
                  <a:moveTo>
                    <a:pt x="147" y="19"/>
                  </a:moveTo>
                  <a:cubicBezTo>
                    <a:pt x="145" y="15"/>
                    <a:pt x="145" y="15"/>
                    <a:pt x="145" y="15"/>
                  </a:cubicBezTo>
                  <a:cubicBezTo>
                    <a:pt x="147" y="16"/>
                    <a:pt x="148" y="16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9" y="19"/>
                    <a:pt x="148" y="19"/>
                    <a:pt x="147" y="19"/>
                  </a:cubicBezTo>
                  <a:close/>
                  <a:moveTo>
                    <a:pt x="145" y="19"/>
                  </a:moveTo>
                  <a:cubicBezTo>
                    <a:pt x="144" y="19"/>
                    <a:pt x="143" y="20"/>
                    <a:pt x="142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1" y="13"/>
                    <a:pt x="142" y="14"/>
                    <a:pt x="143" y="14"/>
                  </a:cubicBezTo>
                  <a:cubicBezTo>
                    <a:pt x="143" y="14"/>
                    <a:pt x="143" y="15"/>
                    <a:pt x="143" y="15"/>
                  </a:cubicBezTo>
                  <a:lnTo>
                    <a:pt x="145" y="19"/>
                  </a:lnTo>
                  <a:close/>
                  <a:moveTo>
                    <a:pt x="140" y="20"/>
                  </a:moveTo>
                  <a:cubicBezTo>
                    <a:pt x="139" y="20"/>
                    <a:pt x="138" y="20"/>
                    <a:pt x="137" y="2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5" y="11"/>
                    <a:pt x="136" y="11"/>
                    <a:pt x="138" y="12"/>
                  </a:cubicBezTo>
                  <a:lnTo>
                    <a:pt x="140" y="20"/>
                  </a:lnTo>
                  <a:close/>
                  <a:moveTo>
                    <a:pt x="135" y="20"/>
                  </a:moveTo>
                  <a:cubicBezTo>
                    <a:pt x="134" y="20"/>
                    <a:pt x="133" y="20"/>
                    <a:pt x="132" y="21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9"/>
                    <a:pt x="131" y="10"/>
                    <a:pt x="132" y="10"/>
                  </a:cubicBezTo>
                  <a:lnTo>
                    <a:pt x="135" y="20"/>
                  </a:lnTo>
                  <a:close/>
                  <a:moveTo>
                    <a:pt x="183" y="20"/>
                  </a:moveTo>
                  <a:cubicBezTo>
                    <a:pt x="183" y="17"/>
                    <a:pt x="183" y="17"/>
                    <a:pt x="183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4" y="16"/>
                    <a:pt x="185" y="16"/>
                    <a:pt x="186" y="15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lose/>
                  <a:moveTo>
                    <a:pt x="188" y="15"/>
                  </a:moveTo>
                  <a:cubicBezTo>
                    <a:pt x="189" y="14"/>
                    <a:pt x="190" y="14"/>
                    <a:pt x="191" y="13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89" y="20"/>
                    <a:pt x="188" y="20"/>
                  </a:cubicBezTo>
                  <a:lnTo>
                    <a:pt x="188" y="15"/>
                  </a:lnTo>
                  <a:close/>
                  <a:moveTo>
                    <a:pt x="189" y="46"/>
                  </a:moveTo>
                  <a:cubicBezTo>
                    <a:pt x="189" y="46"/>
                    <a:pt x="189" y="46"/>
                    <a:pt x="189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49"/>
                    <a:pt x="191" y="49"/>
                    <a:pt x="191" y="49"/>
                  </a:cubicBezTo>
                  <a:lnTo>
                    <a:pt x="189" y="46"/>
                  </a:lnTo>
                  <a:close/>
                  <a:moveTo>
                    <a:pt x="184" y="45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lnTo>
                    <a:pt x="184" y="45"/>
                  </a:lnTo>
                  <a:close/>
                  <a:moveTo>
                    <a:pt x="134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5" y="40"/>
                    <a:pt x="135" y="40"/>
                    <a:pt x="135" y="40"/>
                  </a:cubicBezTo>
                  <a:lnTo>
                    <a:pt x="134" y="38"/>
                  </a:lnTo>
                  <a:close/>
                  <a:moveTo>
                    <a:pt x="139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9" y="38"/>
                  </a:lnTo>
                  <a:close/>
                  <a:moveTo>
                    <a:pt x="145" y="38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5" y="40"/>
                    <a:pt x="145" y="40"/>
                    <a:pt x="145" y="40"/>
                  </a:cubicBezTo>
                  <a:lnTo>
                    <a:pt x="145" y="38"/>
                  </a:lnTo>
                  <a:close/>
                  <a:moveTo>
                    <a:pt x="151" y="38"/>
                  </a:moveTo>
                  <a:cubicBezTo>
                    <a:pt x="155" y="38"/>
                    <a:pt x="155" y="38"/>
                    <a:pt x="155" y="38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38"/>
                  </a:lnTo>
                  <a:close/>
                  <a:moveTo>
                    <a:pt x="156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lnTo>
                    <a:pt x="156" y="38"/>
                  </a:lnTo>
                  <a:close/>
                  <a:moveTo>
                    <a:pt x="162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8"/>
                  </a:lnTo>
                  <a:close/>
                  <a:moveTo>
                    <a:pt x="168" y="38"/>
                  </a:moveTo>
                  <a:cubicBezTo>
                    <a:pt x="172" y="38"/>
                    <a:pt x="172" y="38"/>
                    <a:pt x="172" y="38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8" y="40"/>
                    <a:pt x="168" y="40"/>
                    <a:pt x="168" y="40"/>
                  </a:cubicBezTo>
                  <a:lnTo>
                    <a:pt x="168" y="38"/>
                  </a:lnTo>
                  <a:close/>
                  <a:moveTo>
                    <a:pt x="174" y="38"/>
                  </a:move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4" y="40"/>
                    <a:pt x="174" y="40"/>
                    <a:pt x="174" y="40"/>
                  </a:cubicBezTo>
                  <a:lnTo>
                    <a:pt x="174" y="38"/>
                  </a:lnTo>
                  <a:close/>
                  <a:moveTo>
                    <a:pt x="179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38"/>
                  </a:lnTo>
                  <a:close/>
                  <a:moveTo>
                    <a:pt x="185" y="38"/>
                  </a:moveTo>
                  <a:cubicBezTo>
                    <a:pt x="189" y="38"/>
                    <a:pt x="189" y="38"/>
                    <a:pt x="189" y="38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5" y="40"/>
                    <a:pt x="185" y="40"/>
                    <a:pt x="185" y="40"/>
                  </a:cubicBezTo>
                  <a:lnTo>
                    <a:pt x="185" y="38"/>
                  </a:lnTo>
                  <a:close/>
                  <a:moveTo>
                    <a:pt x="189" y="36"/>
                  </a:moveTo>
                  <a:cubicBezTo>
                    <a:pt x="185" y="36"/>
                    <a:pt x="185" y="36"/>
                    <a:pt x="185" y="36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9" y="33"/>
                    <a:pt x="189" y="33"/>
                    <a:pt x="189" y="33"/>
                  </a:cubicBezTo>
                  <a:lnTo>
                    <a:pt x="189" y="36"/>
                  </a:lnTo>
                  <a:close/>
                  <a:moveTo>
                    <a:pt x="184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4" y="33"/>
                    <a:pt x="184" y="33"/>
                    <a:pt x="184" y="33"/>
                  </a:cubicBezTo>
                  <a:lnTo>
                    <a:pt x="184" y="36"/>
                  </a:lnTo>
                  <a:close/>
                  <a:moveTo>
                    <a:pt x="178" y="36"/>
                  </a:moveTo>
                  <a:cubicBezTo>
                    <a:pt x="174" y="36"/>
                    <a:pt x="174" y="36"/>
                    <a:pt x="174" y="36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8" y="33"/>
                    <a:pt x="178" y="33"/>
                    <a:pt x="178" y="33"/>
                  </a:cubicBezTo>
                  <a:lnTo>
                    <a:pt x="178" y="36"/>
                  </a:lnTo>
                  <a:close/>
                  <a:moveTo>
                    <a:pt x="172" y="36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2" y="33"/>
                    <a:pt x="172" y="33"/>
                    <a:pt x="172" y="33"/>
                  </a:cubicBezTo>
                  <a:lnTo>
                    <a:pt x="172" y="36"/>
                  </a:lnTo>
                  <a:close/>
                  <a:moveTo>
                    <a:pt x="166" y="36"/>
                  </a:moveTo>
                  <a:cubicBezTo>
                    <a:pt x="162" y="36"/>
                    <a:pt x="162" y="36"/>
                    <a:pt x="162" y="36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6" y="33"/>
                    <a:pt x="166" y="33"/>
                    <a:pt x="166" y="33"/>
                  </a:cubicBezTo>
                  <a:lnTo>
                    <a:pt x="166" y="36"/>
                  </a:lnTo>
                  <a:close/>
                  <a:moveTo>
                    <a:pt x="160" y="36"/>
                  </a:moveTo>
                  <a:cubicBezTo>
                    <a:pt x="156" y="36"/>
                    <a:pt x="156" y="36"/>
                    <a:pt x="156" y="36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0" y="33"/>
                    <a:pt x="160" y="33"/>
                    <a:pt x="160" y="33"/>
                  </a:cubicBezTo>
                  <a:lnTo>
                    <a:pt x="160" y="36"/>
                  </a:lnTo>
                  <a:close/>
                  <a:moveTo>
                    <a:pt x="155" y="36"/>
                  </a:moveTo>
                  <a:cubicBezTo>
                    <a:pt x="151" y="36"/>
                    <a:pt x="151" y="36"/>
                    <a:pt x="151" y="36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4" y="33"/>
                    <a:pt x="154" y="33"/>
                    <a:pt x="154" y="33"/>
                  </a:cubicBezTo>
                  <a:lnTo>
                    <a:pt x="155" y="36"/>
                  </a:lnTo>
                  <a:close/>
                  <a:moveTo>
                    <a:pt x="149" y="36"/>
                  </a:moveTo>
                  <a:cubicBezTo>
                    <a:pt x="145" y="36"/>
                    <a:pt x="145" y="36"/>
                    <a:pt x="145" y="36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9" y="33"/>
                    <a:pt x="149" y="33"/>
                    <a:pt x="149" y="33"/>
                  </a:cubicBezTo>
                  <a:lnTo>
                    <a:pt x="149" y="36"/>
                  </a:lnTo>
                  <a:close/>
                  <a:moveTo>
                    <a:pt x="143" y="36"/>
                  </a:moveTo>
                  <a:cubicBezTo>
                    <a:pt x="139" y="36"/>
                    <a:pt x="139" y="36"/>
                    <a:pt x="139" y="36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3" y="33"/>
                    <a:pt x="143" y="33"/>
                    <a:pt x="143" y="33"/>
                  </a:cubicBezTo>
                  <a:lnTo>
                    <a:pt x="143" y="36"/>
                  </a:lnTo>
                  <a:close/>
                  <a:moveTo>
                    <a:pt x="137" y="36"/>
                  </a:moveTo>
                  <a:cubicBezTo>
                    <a:pt x="134" y="36"/>
                    <a:pt x="134" y="36"/>
                    <a:pt x="134" y="36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3"/>
                    <a:pt x="137" y="33"/>
                    <a:pt x="137" y="33"/>
                  </a:cubicBezTo>
                  <a:lnTo>
                    <a:pt x="137" y="36"/>
                  </a:lnTo>
                  <a:close/>
                  <a:moveTo>
                    <a:pt x="138" y="42"/>
                  </a:moveTo>
                  <a:cubicBezTo>
                    <a:pt x="138" y="45"/>
                    <a:pt x="138" y="45"/>
                    <a:pt x="138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38" y="42"/>
                  </a:lnTo>
                  <a:close/>
                  <a:moveTo>
                    <a:pt x="140" y="45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0" y="45"/>
                  </a:lnTo>
                  <a:close/>
                  <a:moveTo>
                    <a:pt x="146" y="45"/>
                  </a:moveTo>
                  <a:cubicBezTo>
                    <a:pt x="145" y="42"/>
                    <a:pt x="145" y="42"/>
                    <a:pt x="145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5"/>
                    <a:pt x="149" y="45"/>
                    <a:pt x="149" y="45"/>
                  </a:cubicBezTo>
                  <a:lnTo>
                    <a:pt x="146" y="45"/>
                  </a:lnTo>
                  <a:close/>
                  <a:moveTo>
                    <a:pt x="151" y="45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5"/>
                    <a:pt x="155" y="45"/>
                    <a:pt x="155" y="45"/>
                  </a:cubicBezTo>
                  <a:lnTo>
                    <a:pt x="151" y="45"/>
                  </a:lnTo>
                  <a:close/>
                  <a:moveTo>
                    <a:pt x="157" y="45"/>
                  </a:moveTo>
                  <a:cubicBezTo>
                    <a:pt x="157" y="42"/>
                    <a:pt x="157" y="42"/>
                    <a:pt x="157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5"/>
                    <a:pt x="160" y="45"/>
                    <a:pt x="160" y="45"/>
                  </a:cubicBezTo>
                  <a:lnTo>
                    <a:pt x="157" y="45"/>
                  </a:lnTo>
                  <a:close/>
                  <a:moveTo>
                    <a:pt x="162" y="42"/>
                  </a:moveTo>
                  <a:cubicBezTo>
                    <a:pt x="166" y="42"/>
                    <a:pt x="166" y="42"/>
                    <a:pt x="166" y="4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2" y="45"/>
                    <a:pt x="162" y="45"/>
                    <a:pt x="162" y="45"/>
                  </a:cubicBezTo>
                  <a:lnTo>
                    <a:pt x="162" y="42"/>
                  </a:lnTo>
                  <a:close/>
                  <a:moveTo>
                    <a:pt x="168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45"/>
                    <a:pt x="168" y="45"/>
                    <a:pt x="168" y="45"/>
                  </a:cubicBezTo>
                  <a:lnTo>
                    <a:pt x="168" y="42"/>
                  </a:lnTo>
                  <a:close/>
                  <a:moveTo>
                    <a:pt x="173" y="42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3" y="45"/>
                    <a:pt x="173" y="45"/>
                    <a:pt x="173" y="45"/>
                  </a:cubicBezTo>
                  <a:lnTo>
                    <a:pt x="173" y="42"/>
                  </a:lnTo>
                  <a:close/>
                  <a:moveTo>
                    <a:pt x="179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79" y="45"/>
                    <a:pt x="179" y="45"/>
                    <a:pt x="179" y="45"/>
                  </a:cubicBezTo>
                  <a:lnTo>
                    <a:pt x="179" y="42"/>
                  </a:lnTo>
                  <a:close/>
                  <a:moveTo>
                    <a:pt x="190" y="31"/>
                  </a:moveTo>
                  <a:cubicBezTo>
                    <a:pt x="186" y="31"/>
                    <a:pt x="186" y="31"/>
                    <a:pt x="186" y="31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90" y="29"/>
                    <a:pt x="190" y="29"/>
                    <a:pt x="190" y="29"/>
                  </a:cubicBezTo>
                  <a:lnTo>
                    <a:pt x="190" y="31"/>
                  </a:lnTo>
                  <a:close/>
                  <a:moveTo>
                    <a:pt x="184" y="31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lnTo>
                    <a:pt x="184" y="31"/>
                  </a:lnTo>
                  <a:close/>
                  <a:moveTo>
                    <a:pt x="178" y="31"/>
                  </a:moveTo>
                  <a:cubicBezTo>
                    <a:pt x="174" y="31"/>
                    <a:pt x="174" y="31"/>
                    <a:pt x="174" y="31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8" y="29"/>
                    <a:pt x="178" y="29"/>
                    <a:pt x="178" y="29"/>
                  </a:cubicBezTo>
                  <a:lnTo>
                    <a:pt x="178" y="31"/>
                  </a:lnTo>
                  <a:close/>
                  <a:moveTo>
                    <a:pt x="172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2" y="29"/>
                    <a:pt x="172" y="29"/>
                    <a:pt x="172" y="29"/>
                  </a:cubicBezTo>
                  <a:lnTo>
                    <a:pt x="172" y="31"/>
                  </a:lnTo>
                  <a:close/>
                  <a:moveTo>
                    <a:pt x="166" y="31"/>
                  </a:moveTo>
                  <a:cubicBezTo>
                    <a:pt x="162" y="31"/>
                    <a:pt x="162" y="31"/>
                    <a:pt x="162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6" y="29"/>
                    <a:pt x="166" y="29"/>
                    <a:pt x="166" y="29"/>
                  </a:cubicBezTo>
                  <a:lnTo>
                    <a:pt x="166" y="31"/>
                  </a:lnTo>
                  <a:close/>
                  <a:moveTo>
                    <a:pt x="160" y="31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60" y="29"/>
                    <a:pt x="160" y="29"/>
                    <a:pt x="160" y="29"/>
                  </a:cubicBezTo>
                  <a:lnTo>
                    <a:pt x="160" y="31"/>
                  </a:lnTo>
                  <a:close/>
                  <a:moveTo>
                    <a:pt x="154" y="29"/>
                  </a:moveTo>
                  <a:cubicBezTo>
                    <a:pt x="154" y="31"/>
                    <a:pt x="154" y="31"/>
                    <a:pt x="154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0" y="29"/>
                    <a:pt x="150" y="29"/>
                  </a:cubicBezTo>
                  <a:lnTo>
                    <a:pt x="154" y="29"/>
                  </a:lnTo>
                  <a:close/>
                  <a:moveTo>
                    <a:pt x="148" y="29"/>
                  </a:moveTo>
                  <a:cubicBezTo>
                    <a:pt x="148" y="31"/>
                    <a:pt x="148" y="31"/>
                    <a:pt x="148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8" y="29"/>
                  </a:lnTo>
                  <a:close/>
                  <a:moveTo>
                    <a:pt x="142" y="29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9"/>
                    <a:pt x="138" y="29"/>
                    <a:pt x="138" y="29"/>
                  </a:cubicBezTo>
                  <a:lnTo>
                    <a:pt x="142" y="29"/>
                  </a:lnTo>
                  <a:close/>
                  <a:moveTo>
                    <a:pt x="136" y="29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2" y="29"/>
                    <a:pt x="132" y="29"/>
                    <a:pt x="132" y="29"/>
                  </a:cubicBezTo>
                  <a:lnTo>
                    <a:pt x="136" y="29"/>
                  </a:lnTo>
                  <a:close/>
                  <a:moveTo>
                    <a:pt x="130" y="21"/>
                  </a:moveTo>
                  <a:cubicBezTo>
                    <a:pt x="130" y="21"/>
                    <a:pt x="130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8"/>
                    <a:pt x="127" y="8"/>
                  </a:cubicBezTo>
                  <a:lnTo>
                    <a:pt x="130" y="21"/>
                  </a:lnTo>
                  <a:close/>
                  <a:moveTo>
                    <a:pt x="134" y="49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9" y="6"/>
                    <a:pt x="120" y="6"/>
                    <a:pt x="121" y="7"/>
                  </a:cubicBezTo>
                  <a:lnTo>
                    <a:pt x="134" y="49"/>
                  </a:ln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31" y="53"/>
                    <a:pt x="131" y="53"/>
                    <a:pt x="131" y="53"/>
                  </a:cubicBezTo>
                  <a:lnTo>
                    <a:pt x="135" y="50"/>
                  </a:lnTo>
                  <a:close/>
                  <a:moveTo>
                    <a:pt x="198" y="56"/>
                  </a:moveTo>
                  <a:cubicBezTo>
                    <a:pt x="198" y="11"/>
                    <a:pt x="198" y="11"/>
                    <a:pt x="198" y="11"/>
                  </a:cubicBezTo>
                  <a:cubicBezTo>
                    <a:pt x="199" y="10"/>
                    <a:pt x="200" y="10"/>
                    <a:pt x="201" y="10"/>
                  </a:cubicBezTo>
                  <a:cubicBezTo>
                    <a:pt x="201" y="60"/>
                    <a:pt x="201" y="60"/>
                    <a:pt x="201" y="60"/>
                  </a:cubicBezTo>
                  <a:lnTo>
                    <a:pt x="198" y="56"/>
                  </a:lnTo>
                  <a:close/>
                  <a:moveTo>
                    <a:pt x="203" y="9"/>
                  </a:moveTo>
                  <a:cubicBezTo>
                    <a:pt x="204" y="9"/>
                    <a:pt x="205" y="8"/>
                    <a:pt x="206" y="8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3" y="62"/>
                    <a:pt x="203" y="62"/>
                    <a:pt x="203" y="62"/>
                  </a:cubicBezTo>
                  <a:lnTo>
                    <a:pt x="203" y="9"/>
                  </a:lnTo>
                  <a:close/>
                  <a:moveTo>
                    <a:pt x="207" y="7"/>
                  </a:moveTo>
                  <a:cubicBezTo>
                    <a:pt x="208" y="7"/>
                    <a:pt x="209" y="7"/>
                    <a:pt x="210" y="7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07" y="62"/>
                    <a:pt x="207" y="62"/>
                    <a:pt x="207" y="62"/>
                  </a:cubicBezTo>
                  <a:lnTo>
                    <a:pt x="207" y="7"/>
                  </a:lnTo>
                  <a:close/>
                  <a:moveTo>
                    <a:pt x="212" y="6"/>
                  </a:moveTo>
                  <a:cubicBezTo>
                    <a:pt x="213" y="6"/>
                    <a:pt x="214" y="6"/>
                    <a:pt x="215" y="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2" y="62"/>
                    <a:pt x="212" y="62"/>
                    <a:pt x="212" y="62"/>
                  </a:cubicBezTo>
                  <a:lnTo>
                    <a:pt x="212" y="6"/>
                  </a:lnTo>
                  <a:close/>
                  <a:moveTo>
                    <a:pt x="217" y="5"/>
                  </a:moveTo>
                  <a:cubicBezTo>
                    <a:pt x="218" y="5"/>
                    <a:pt x="219" y="5"/>
                    <a:pt x="220" y="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17" y="62"/>
                    <a:pt x="217" y="62"/>
                    <a:pt x="217" y="62"/>
                  </a:cubicBezTo>
                  <a:lnTo>
                    <a:pt x="217" y="5"/>
                  </a:lnTo>
                  <a:close/>
                  <a:moveTo>
                    <a:pt x="222" y="4"/>
                  </a:moveTo>
                  <a:cubicBezTo>
                    <a:pt x="223" y="4"/>
                    <a:pt x="224" y="4"/>
                    <a:pt x="225" y="4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2" y="4"/>
                  </a:lnTo>
                  <a:close/>
                  <a:moveTo>
                    <a:pt x="227" y="3"/>
                  </a:moveTo>
                  <a:cubicBezTo>
                    <a:pt x="228" y="3"/>
                    <a:pt x="229" y="3"/>
                    <a:pt x="230" y="3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27" y="62"/>
                    <a:pt x="227" y="62"/>
                    <a:pt x="227" y="62"/>
                  </a:cubicBezTo>
                  <a:lnTo>
                    <a:pt x="227" y="3"/>
                  </a:lnTo>
                  <a:close/>
                  <a:moveTo>
                    <a:pt x="232" y="3"/>
                  </a:moveTo>
                  <a:cubicBezTo>
                    <a:pt x="233" y="2"/>
                    <a:pt x="234" y="2"/>
                    <a:pt x="235" y="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2" y="62"/>
                    <a:pt x="232" y="62"/>
                    <a:pt x="232" y="62"/>
                  </a:cubicBezTo>
                  <a:lnTo>
                    <a:pt x="232" y="3"/>
                  </a:lnTo>
                  <a:close/>
                  <a:moveTo>
                    <a:pt x="236" y="2"/>
                  </a:moveTo>
                  <a:cubicBezTo>
                    <a:pt x="238" y="2"/>
                    <a:pt x="239" y="2"/>
                    <a:pt x="239" y="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6" y="62"/>
                    <a:pt x="236" y="62"/>
                    <a:pt x="236" y="62"/>
                  </a:cubicBezTo>
                  <a:lnTo>
                    <a:pt x="236" y="2"/>
                  </a:lnTo>
                  <a:close/>
                  <a:moveTo>
                    <a:pt x="241" y="2"/>
                  </a:moveTo>
                  <a:cubicBezTo>
                    <a:pt x="244" y="2"/>
                    <a:pt x="244" y="2"/>
                    <a:pt x="244" y="2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1" y="62"/>
                    <a:pt x="241" y="62"/>
                    <a:pt x="241" y="62"/>
                  </a:cubicBezTo>
                  <a:lnTo>
                    <a:pt x="241" y="2"/>
                  </a:lnTo>
                  <a:close/>
                  <a:moveTo>
                    <a:pt x="246" y="2"/>
                  </a:moveTo>
                  <a:cubicBezTo>
                    <a:pt x="249" y="2"/>
                    <a:pt x="249" y="2"/>
                    <a:pt x="249" y="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6" y="62"/>
                    <a:pt x="246" y="62"/>
                    <a:pt x="246" y="62"/>
                  </a:cubicBezTo>
                  <a:lnTo>
                    <a:pt x="246" y="2"/>
                  </a:lnTo>
                  <a:close/>
                  <a:moveTo>
                    <a:pt x="251" y="2"/>
                  </a:moveTo>
                  <a:cubicBezTo>
                    <a:pt x="254" y="2"/>
                    <a:pt x="254" y="2"/>
                    <a:pt x="254" y="2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1" y="62"/>
                    <a:pt x="251" y="62"/>
                    <a:pt x="251" y="62"/>
                  </a:cubicBezTo>
                  <a:lnTo>
                    <a:pt x="251" y="2"/>
                  </a:lnTo>
                  <a:close/>
                  <a:moveTo>
                    <a:pt x="256" y="2"/>
                  </a:moveTo>
                  <a:cubicBezTo>
                    <a:pt x="259" y="2"/>
                    <a:pt x="259" y="2"/>
                    <a:pt x="259" y="2"/>
                  </a:cubicBezTo>
                  <a:cubicBezTo>
                    <a:pt x="259" y="62"/>
                    <a:pt x="259" y="62"/>
                    <a:pt x="259" y="62"/>
                  </a:cubicBezTo>
                  <a:cubicBezTo>
                    <a:pt x="256" y="62"/>
                    <a:pt x="256" y="62"/>
                    <a:pt x="256" y="62"/>
                  </a:cubicBezTo>
                  <a:lnTo>
                    <a:pt x="256" y="2"/>
                  </a:lnTo>
                  <a:close/>
                  <a:moveTo>
                    <a:pt x="260" y="2"/>
                  </a:moveTo>
                  <a:cubicBezTo>
                    <a:pt x="263" y="2"/>
                    <a:pt x="263" y="2"/>
                    <a:pt x="263" y="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0" y="62"/>
                    <a:pt x="260" y="62"/>
                    <a:pt x="260" y="62"/>
                  </a:cubicBezTo>
                  <a:lnTo>
                    <a:pt x="260" y="2"/>
                  </a:lnTo>
                  <a:close/>
                  <a:moveTo>
                    <a:pt x="265" y="2"/>
                  </a:moveTo>
                  <a:cubicBezTo>
                    <a:pt x="268" y="2"/>
                    <a:pt x="268" y="2"/>
                    <a:pt x="268" y="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5" y="62"/>
                    <a:pt x="265" y="62"/>
                    <a:pt x="265" y="62"/>
                  </a:cubicBezTo>
                  <a:lnTo>
                    <a:pt x="265" y="2"/>
                  </a:lnTo>
                  <a:close/>
                  <a:moveTo>
                    <a:pt x="270" y="2"/>
                  </a:moveTo>
                  <a:cubicBezTo>
                    <a:pt x="273" y="2"/>
                    <a:pt x="273" y="2"/>
                    <a:pt x="273" y="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0" y="62"/>
                    <a:pt x="270" y="62"/>
                    <a:pt x="270" y="62"/>
                  </a:cubicBezTo>
                  <a:lnTo>
                    <a:pt x="270" y="2"/>
                  </a:lnTo>
                  <a:close/>
                  <a:moveTo>
                    <a:pt x="275" y="2"/>
                  </a:moveTo>
                  <a:cubicBezTo>
                    <a:pt x="278" y="2"/>
                    <a:pt x="278" y="2"/>
                    <a:pt x="278" y="2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5" y="62"/>
                    <a:pt x="275" y="62"/>
                    <a:pt x="275" y="62"/>
                  </a:cubicBezTo>
                  <a:lnTo>
                    <a:pt x="275" y="2"/>
                  </a:lnTo>
                  <a:close/>
                  <a:moveTo>
                    <a:pt x="280" y="2"/>
                  </a:moveTo>
                  <a:cubicBezTo>
                    <a:pt x="283" y="2"/>
                    <a:pt x="283" y="2"/>
                    <a:pt x="283" y="2"/>
                  </a:cubicBezTo>
                  <a:cubicBezTo>
                    <a:pt x="283" y="62"/>
                    <a:pt x="283" y="62"/>
                    <a:pt x="283" y="62"/>
                  </a:cubicBezTo>
                  <a:cubicBezTo>
                    <a:pt x="280" y="62"/>
                    <a:pt x="280" y="62"/>
                    <a:pt x="280" y="62"/>
                  </a:cubicBezTo>
                  <a:lnTo>
                    <a:pt x="280" y="2"/>
                  </a:lnTo>
                  <a:close/>
                  <a:moveTo>
                    <a:pt x="285" y="2"/>
                  </a:moveTo>
                  <a:cubicBezTo>
                    <a:pt x="288" y="2"/>
                    <a:pt x="288" y="2"/>
                    <a:pt x="288" y="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5" y="62"/>
                    <a:pt x="285" y="62"/>
                    <a:pt x="285" y="62"/>
                  </a:cubicBezTo>
                  <a:lnTo>
                    <a:pt x="285" y="2"/>
                  </a:lnTo>
                  <a:close/>
                  <a:moveTo>
                    <a:pt x="289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292" y="62"/>
                    <a:pt x="292" y="62"/>
                    <a:pt x="292" y="62"/>
                  </a:cubicBezTo>
                  <a:cubicBezTo>
                    <a:pt x="289" y="62"/>
                    <a:pt x="289" y="62"/>
                    <a:pt x="289" y="62"/>
                  </a:cubicBezTo>
                  <a:lnTo>
                    <a:pt x="289" y="2"/>
                  </a:lnTo>
                  <a:close/>
                  <a:moveTo>
                    <a:pt x="294" y="2"/>
                  </a:moveTo>
                  <a:cubicBezTo>
                    <a:pt x="297" y="2"/>
                    <a:pt x="297" y="2"/>
                    <a:pt x="297" y="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4" y="62"/>
                    <a:pt x="294" y="62"/>
                    <a:pt x="294" y="62"/>
                  </a:cubicBezTo>
                  <a:lnTo>
                    <a:pt x="294" y="2"/>
                  </a:lnTo>
                  <a:close/>
                  <a:moveTo>
                    <a:pt x="299" y="2"/>
                  </a:moveTo>
                  <a:cubicBezTo>
                    <a:pt x="302" y="2"/>
                    <a:pt x="302" y="2"/>
                    <a:pt x="302" y="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299" y="62"/>
                    <a:pt x="299" y="62"/>
                    <a:pt x="299" y="62"/>
                  </a:cubicBezTo>
                  <a:lnTo>
                    <a:pt x="299" y="2"/>
                  </a:lnTo>
                  <a:close/>
                  <a:moveTo>
                    <a:pt x="304" y="2"/>
                  </a:moveTo>
                  <a:cubicBezTo>
                    <a:pt x="307" y="2"/>
                    <a:pt x="307" y="2"/>
                    <a:pt x="307" y="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4" y="62"/>
                    <a:pt x="304" y="62"/>
                    <a:pt x="304" y="62"/>
                  </a:cubicBezTo>
                  <a:lnTo>
                    <a:pt x="304" y="2"/>
                  </a:lnTo>
                  <a:close/>
                  <a:moveTo>
                    <a:pt x="309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09" y="62"/>
                    <a:pt x="309" y="62"/>
                    <a:pt x="309" y="62"/>
                  </a:cubicBezTo>
                  <a:lnTo>
                    <a:pt x="309" y="2"/>
                  </a:lnTo>
                  <a:close/>
                  <a:moveTo>
                    <a:pt x="313" y="2"/>
                  </a:moveTo>
                  <a:cubicBezTo>
                    <a:pt x="316" y="2"/>
                    <a:pt x="316" y="2"/>
                    <a:pt x="316" y="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3" y="62"/>
                    <a:pt x="313" y="62"/>
                    <a:pt x="313" y="62"/>
                  </a:cubicBezTo>
                  <a:lnTo>
                    <a:pt x="313" y="2"/>
                  </a:lnTo>
                  <a:close/>
                  <a:moveTo>
                    <a:pt x="318" y="2"/>
                  </a:moveTo>
                  <a:cubicBezTo>
                    <a:pt x="321" y="2"/>
                    <a:pt x="321" y="2"/>
                    <a:pt x="321" y="2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18" y="62"/>
                    <a:pt x="318" y="62"/>
                    <a:pt x="318" y="62"/>
                  </a:cubicBezTo>
                  <a:lnTo>
                    <a:pt x="318" y="2"/>
                  </a:ln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0" y="19"/>
                    <a:pt x="179" y="19"/>
                  </a:cubicBezTo>
                  <a:cubicBezTo>
                    <a:pt x="180" y="19"/>
                    <a:pt x="181" y="18"/>
                    <a:pt x="182" y="18"/>
                  </a:cubicBezTo>
                  <a:close/>
                  <a:moveTo>
                    <a:pt x="192" y="22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2"/>
                    <a:pt x="166" y="18"/>
                    <a:pt x="192" y="22"/>
                  </a:cubicBezTo>
                  <a:close/>
                  <a:moveTo>
                    <a:pt x="151" y="19"/>
                  </a:moveTo>
                  <a:cubicBezTo>
                    <a:pt x="151" y="18"/>
                    <a:pt x="151" y="18"/>
                    <a:pt x="151" y="18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52" y="19"/>
                    <a:pt x="152" y="19"/>
                    <a:pt x="151" y="19"/>
                  </a:cubicBezTo>
                  <a:close/>
                  <a:moveTo>
                    <a:pt x="95" y="2"/>
                  </a:moveTo>
                  <a:cubicBezTo>
                    <a:pt x="113" y="62"/>
                    <a:pt x="113" y="62"/>
                    <a:pt x="113" y="62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4" y="2"/>
                    <a:pt x="95" y="2"/>
                  </a:cubicBezTo>
                  <a:close/>
                  <a:moveTo>
                    <a:pt x="2" y="2"/>
                  </a:moveTo>
                  <a:cubicBezTo>
                    <a:pt x="90" y="2"/>
                    <a:pt x="90" y="2"/>
                    <a:pt x="90" y="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2" y="62"/>
                    <a:pt x="2" y="62"/>
                    <a:pt x="2" y="62"/>
                  </a:cubicBezTo>
                  <a:lnTo>
                    <a:pt x="2" y="2"/>
                  </a:lnTo>
                  <a:close/>
                  <a:moveTo>
                    <a:pt x="115" y="6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5" y="62"/>
                  </a:lnTo>
                  <a:close/>
                  <a:moveTo>
                    <a:pt x="129" y="55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1">
              <a:extLst>
                <a:ext uri="{FF2B5EF4-FFF2-40B4-BE49-F238E27FC236}">
                  <a16:creationId xmlns:a16="http://schemas.microsoft.com/office/drawing/2014/main" id="{3A759A9E-79EF-4F8D-997D-EE6AFA9E4AF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6350" y="4583113"/>
              <a:ext cx="2128838" cy="265113"/>
            </a:xfrm>
            <a:custGeom>
              <a:avLst/>
              <a:gdLst>
                <a:gd name="T0" fmla="*/ 1332 w 1341"/>
                <a:gd name="T1" fmla="*/ 163 h 167"/>
                <a:gd name="T2" fmla="*/ 1332 w 1341"/>
                <a:gd name="T3" fmla="*/ 163 h 167"/>
                <a:gd name="T4" fmla="*/ 1336 w 1341"/>
                <a:gd name="T5" fmla="*/ 163 h 167"/>
                <a:gd name="T6" fmla="*/ 1328 w 1341"/>
                <a:gd name="T7" fmla="*/ 61 h 167"/>
                <a:gd name="T8" fmla="*/ 1101 w 1341"/>
                <a:gd name="T9" fmla="*/ 0 h 167"/>
                <a:gd name="T10" fmla="*/ 940 w 1341"/>
                <a:gd name="T11" fmla="*/ 61 h 167"/>
                <a:gd name="T12" fmla="*/ 853 w 1341"/>
                <a:gd name="T13" fmla="*/ 0 h 167"/>
                <a:gd name="T14" fmla="*/ 692 w 1341"/>
                <a:gd name="T15" fmla="*/ 61 h 167"/>
                <a:gd name="T16" fmla="*/ 600 w 1341"/>
                <a:gd name="T17" fmla="*/ 4 h 167"/>
                <a:gd name="T18" fmla="*/ 439 w 1341"/>
                <a:gd name="T19" fmla="*/ 61 h 167"/>
                <a:gd name="T20" fmla="*/ 352 w 1341"/>
                <a:gd name="T21" fmla="*/ 4 h 167"/>
                <a:gd name="T22" fmla="*/ 191 w 1341"/>
                <a:gd name="T23" fmla="*/ 61 h 167"/>
                <a:gd name="T24" fmla="*/ 0 w 1341"/>
                <a:gd name="T25" fmla="*/ 167 h 167"/>
                <a:gd name="T26" fmla="*/ 605 w 1341"/>
                <a:gd name="T27" fmla="*/ 150 h 167"/>
                <a:gd name="T28" fmla="*/ 1319 w 1341"/>
                <a:gd name="T29" fmla="*/ 70 h 167"/>
                <a:gd name="T30" fmla="*/ 1101 w 1341"/>
                <a:gd name="T31" fmla="*/ 158 h 167"/>
                <a:gd name="T32" fmla="*/ 1319 w 1341"/>
                <a:gd name="T33" fmla="*/ 70 h 167"/>
                <a:gd name="T34" fmla="*/ 1092 w 1341"/>
                <a:gd name="T35" fmla="*/ 8 h 167"/>
                <a:gd name="T36" fmla="*/ 949 w 1341"/>
                <a:gd name="T37" fmla="*/ 154 h 167"/>
                <a:gd name="T38" fmla="*/ 940 w 1341"/>
                <a:gd name="T39" fmla="*/ 70 h 167"/>
                <a:gd name="T40" fmla="*/ 853 w 1341"/>
                <a:gd name="T41" fmla="*/ 158 h 167"/>
                <a:gd name="T42" fmla="*/ 940 w 1341"/>
                <a:gd name="T43" fmla="*/ 70 h 167"/>
                <a:gd name="T44" fmla="*/ 844 w 1341"/>
                <a:gd name="T45" fmla="*/ 8 h 167"/>
                <a:gd name="T46" fmla="*/ 696 w 1341"/>
                <a:gd name="T47" fmla="*/ 154 h 167"/>
                <a:gd name="T48" fmla="*/ 692 w 1341"/>
                <a:gd name="T49" fmla="*/ 70 h 167"/>
                <a:gd name="T50" fmla="*/ 600 w 1341"/>
                <a:gd name="T51" fmla="*/ 158 h 167"/>
                <a:gd name="T52" fmla="*/ 692 w 1341"/>
                <a:gd name="T53" fmla="*/ 70 h 167"/>
                <a:gd name="T54" fmla="*/ 592 w 1341"/>
                <a:gd name="T55" fmla="*/ 13 h 167"/>
                <a:gd name="T56" fmla="*/ 587 w 1341"/>
                <a:gd name="T57" fmla="*/ 158 h 167"/>
                <a:gd name="T58" fmla="*/ 448 w 1341"/>
                <a:gd name="T59" fmla="*/ 13 h 167"/>
                <a:gd name="T60" fmla="*/ 439 w 1341"/>
                <a:gd name="T61" fmla="*/ 158 h 167"/>
                <a:gd name="T62" fmla="*/ 352 w 1341"/>
                <a:gd name="T63" fmla="*/ 70 h 167"/>
                <a:gd name="T64" fmla="*/ 196 w 1341"/>
                <a:gd name="T65" fmla="*/ 13 h 167"/>
                <a:gd name="T66" fmla="*/ 344 w 1341"/>
                <a:gd name="T67" fmla="*/ 158 h 167"/>
                <a:gd name="T68" fmla="*/ 196 w 1341"/>
                <a:gd name="T69" fmla="*/ 13 h 167"/>
                <a:gd name="T70" fmla="*/ 191 w 1341"/>
                <a:gd name="T71" fmla="*/ 70 h 167"/>
                <a:gd name="T72" fmla="*/ 8 w 1341"/>
                <a:gd name="T73" fmla="*/ 15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1" h="167">
                  <a:moveTo>
                    <a:pt x="600" y="167"/>
                  </a:moveTo>
                  <a:lnTo>
                    <a:pt x="1332" y="163"/>
                  </a:lnTo>
                  <a:lnTo>
                    <a:pt x="1332" y="163"/>
                  </a:lnTo>
                  <a:lnTo>
                    <a:pt x="1332" y="163"/>
                  </a:lnTo>
                  <a:lnTo>
                    <a:pt x="1336" y="163"/>
                  </a:lnTo>
                  <a:lnTo>
                    <a:pt x="1336" y="163"/>
                  </a:lnTo>
                  <a:lnTo>
                    <a:pt x="1341" y="163"/>
                  </a:lnTo>
                  <a:lnTo>
                    <a:pt x="1328" y="61"/>
                  </a:lnTo>
                  <a:lnTo>
                    <a:pt x="1101" y="61"/>
                  </a:lnTo>
                  <a:lnTo>
                    <a:pt x="1101" y="0"/>
                  </a:lnTo>
                  <a:lnTo>
                    <a:pt x="940" y="0"/>
                  </a:lnTo>
                  <a:lnTo>
                    <a:pt x="940" y="61"/>
                  </a:lnTo>
                  <a:lnTo>
                    <a:pt x="853" y="61"/>
                  </a:lnTo>
                  <a:lnTo>
                    <a:pt x="853" y="0"/>
                  </a:lnTo>
                  <a:lnTo>
                    <a:pt x="692" y="0"/>
                  </a:lnTo>
                  <a:lnTo>
                    <a:pt x="692" y="61"/>
                  </a:lnTo>
                  <a:lnTo>
                    <a:pt x="600" y="61"/>
                  </a:lnTo>
                  <a:lnTo>
                    <a:pt x="600" y="4"/>
                  </a:lnTo>
                  <a:lnTo>
                    <a:pt x="439" y="4"/>
                  </a:lnTo>
                  <a:lnTo>
                    <a:pt x="439" y="61"/>
                  </a:lnTo>
                  <a:lnTo>
                    <a:pt x="352" y="61"/>
                  </a:lnTo>
                  <a:lnTo>
                    <a:pt x="352" y="4"/>
                  </a:lnTo>
                  <a:lnTo>
                    <a:pt x="191" y="4"/>
                  </a:lnTo>
                  <a:lnTo>
                    <a:pt x="191" y="61"/>
                  </a:lnTo>
                  <a:lnTo>
                    <a:pt x="26" y="61"/>
                  </a:lnTo>
                  <a:lnTo>
                    <a:pt x="0" y="167"/>
                  </a:lnTo>
                  <a:lnTo>
                    <a:pt x="587" y="167"/>
                  </a:lnTo>
                  <a:lnTo>
                    <a:pt x="605" y="150"/>
                  </a:lnTo>
                  <a:lnTo>
                    <a:pt x="600" y="167"/>
                  </a:lnTo>
                  <a:close/>
                  <a:moveTo>
                    <a:pt x="1319" y="70"/>
                  </a:moveTo>
                  <a:lnTo>
                    <a:pt x="1332" y="154"/>
                  </a:lnTo>
                  <a:lnTo>
                    <a:pt x="1101" y="158"/>
                  </a:lnTo>
                  <a:lnTo>
                    <a:pt x="1101" y="70"/>
                  </a:lnTo>
                  <a:lnTo>
                    <a:pt x="1319" y="70"/>
                  </a:lnTo>
                  <a:close/>
                  <a:moveTo>
                    <a:pt x="949" y="8"/>
                  </a:moveTo>
                  <a:lnTo>
                    <a:pt x="1092" y="8"/>
                  </a:lnTo>
                  <a:lnTo>
                    <a:pt x="1092" y="154"/>
                  </a:lnTo>
                  <a:lnTo>
                    <a:pt x="949" y="154"/>
                  </a:lnTo>
                  <a:lnTo>
                    <a:pt x="949" y="8"/>
                  </a:lnTo>
                  <a:close/>
                  <a:moveTo>
                    <a:pt x="940" y="70"/>
                  </a:moveTo>
                  <a:lnTo>
                    <a:pt x="940" y="158"/>
                  </a:lnTo>
                  <a:lnTo>
                    <a:pt x="853" y="158"/>
                  </a:lnTo>
                  <a:lnTo>
                    <a:pt x="853" y="70"/>
                  </a:lnTo>
                  <a:lnTo>
                    <a:pt x="940" y="70"/>
                  </a:lnTo>
                  <a:close/>
                  <a:moveTo>
                    <a:pt x="696" y="8"/>
                  </a:moveTo>
                  <a:lnTo>
                    <a:pt x="844" y="8"/>
                  </a:lnTo>
                  <a:lnTo>
                    <a:pt x="844" y="154"/>
                  </a:lnTo>
                  <a:lnTo>
                    <a:pt x="696" y="154"/>
                  </a:lnTo>
                  <a:lnTo>
                    <a:pt x="696" y="8"/>
                  </a:lnTo>
                  <a:close/>
                  <a:moveTo>
                    <a:pt x="692" y="70"/>
                  </a:moveTo>
                  <a:lnTo>
                    <a:pt x="692" y="158"/>
                  </a:lnTo>
                  <a:lnTo>
                    <a:pt x="600" y="158"/>
                  </a:lnTo>
                  <a:lnTo>
                    <a:pt x="600" y="70"/>
                  </a:lnTo>
                  <a:lnTo>
                    <a:pt x="692" y="70"/>
                  </a:lnTo>
                  <a:close/>
                  <a:moveTo>
                    <a:pt x="448" y="13"/>
                  </a:moveTo>
                  <a:lnTo>
                    <a:pt x="592" y="13"/>
                  </a:lnTo>
                  <a:lnTo>
                    <a:pt x="592" y="158"/>
                  </a:lnTo>
                  <a:lnTo>
                    <a:pt x="587" y="158"/>
                  </a:lnTo>
                  <a:lnTo>
                    <a:pt x="448" y="158"/>
                  </a:lnTo>
                  <a:lnTo>
                    <a:pt x="448" y="13"/>
                  </a:lnTo>
                  <a:close/>
                  <a:moveTo>
                    <a:pt x="439" y="70"/>
                  </a:moveTo>
                  <a:lnTo>
                    <a:pt x="439" y="158"/>
                  </a:lnTo>
                  <a:lnTo>
                    <a:pt x="352" y="158"/>
                  </a:lnTo>
                  <a:lnTo>
                    <a:pt x="352" y="70"/>
                  </a:lnTo>
                  <a:lnTo>
                    <a:pt x="439" y="70"/>
                  </a:lnTo>
                  <a:close/>
                  <a:moveTo>
                    <a:pt x="196" y="13"/>
                  </a:moveTo>
                  <a:lnTo>
                    <a:pt x="344" y="13"/>
                  </a:lnTo>
                  <a:lnTo>
                    <a:pt x="344" y="158"/>
                  </a:lnTo>
                  <a:lnTo>
                    <a:pt x="196" y="158"/>
                  </a:lnTo>
                  <a:lnTo>
                    <a:pt x="196" y="13"/>
                  </a:lnTo>
                  <a:close/>
                  <a:moveTo>
                    <a:pt x="30" y="70"/>
                  </a:moveTo>
                  <a:lnTo>
                    <a:pt x="191" y="70"/>
                  </a:lnTo>
                  <a:lnTo>
                    <a:pt x="191" y="158"/>
                  </a:lnTo>
                  <a:lnTo>
                    <a:pt x="8" y="158"/>
                  </a:lnTo>
                  <a:lnTo>
                    <a:pt x="3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2">
              <a:extLst>
                <a:ext uri="{FF2B5EF4-FFF2-40B4-BE49-F238E27FC236}">
                  <a16:creationId xmlns:a16="http://schemas.microsoft.com/office/drawing/2014/main" id="{17222CD3-4404-405C-9BC8-1BE99DB53B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6713" y="4630738"/>
              <a:ext cx="103188" cy="176213"/>
            </a:xfrm>
            <a:custGeom>
              <a:avLst/>
              <a:gdLst>
                <a:gd name="T0" fmla="*/ 13 w 15"/>
                <a:gd name="T1" fmla="*/ 8 h 25"/>
                <a:gd name="T2" fmla="*/ 11 w 15"/>
                <a:gd name="T3" fmla="*/ 9 h 25"/>
                <a:gd name="T4" fmla="*/ 10 w 15"/>
                <a:gd name="T5" fmla="*/ 10 h 25"/>
                <a:gd name="T6" fmla="*/ 7 w 15"/>
                <a:gd name="T7" fmla="*/ 13 h 25"/>
                <a:gd name="T8" fmla="*/ 6 w 15"/>
                <a:gd name="T9" fmla="*/ 13 h 25"/>
                <a:gd name="T10" fmla="*/ 8 w 15"/>
                <a:gd name="T11" fmla="*/ 11 h 25"/>
                <a:gd name="T12" fmla="*/ 11 w 15"/>
                <a:gd name="T13" fmla="*/ 7 h 25"/>
                <a:gd name="T14" fmla="*/ 12 w 15"/>
                <a:gd name="T15" fmla="*/ 5 h 25"/>
                <a:gd name="T16" fmla="*/ 11 w 15"/>
                <a:gd name="T17" fmla="*/ 4 h 25"/>
                <a:gd name="T18" fmla="*/ 10 w 15"/>
                <a:gd name="T19" fmla="*/ 2 h 25"/>
                <a:gd name="T20" fmla="*/ 9 w 15"/>
                <a:gd name="T21" fmla="*/ 1 h 25"/>
                <a:gd name="T22" fmla="*/ 7 w 15"/>
                <a:gd name="T23" fmla="*/ 1 h 25"/>
                <a:gd name="T24" fmla="*/ 7 w 15"/>
                <a:gd name="T25" fmla="*/ 2 h 25"/>
                <a:gd name="T26" fmla="*/ 7 w 15"/>
                <a:gd name="T27" fmla="*/ 5 h 25"/>
                <a:gd name="T28" fmla="*/ 7 w 15"/>
                <a:gd name="T29" fmla="*/ 6 h 25"/>
                <a:gd name="T30" fmla="*/ 7 w 15"/>
                <a:gd name="T31" fmla="*/ 9 h 25"/>
                <a:gd name="T32" fmla="*/ 4 w 15"/>
                <a:gd name="T33" fmla="*/ 11 h 25"/>
                <a:gd name="T34" fmla="*/ 3 w 15"/>
                <a:gd name="T35" fmla="*/ 12 h 25"/>
                <a:gd name="T36" fmla="*/ 4 w 15"/>
                <a:gd name="T37" fmla="*/ 13 h 25"/>
                <a:gd name="T38" fmla="*/ 5 w 15"/>
                <a:gd name="T39" fmla="*/ 13 h 25"/>
                <a:gd name="T40" fmla="*/ 4 w 15"/>
                <a:gd name="T41" fmla="*/ 15 h 25"/>
                <a:gd name="T42" fmla="*/ 3 w 15"/>
                <a:gd name="T43" fmla="*/ 17 h 25"/>
                <a:gd name="T44" fmla="*/ 1 w 15"/>
                <a:gd name="T45" fmla="*/ 20 h 25"/>
                <a:gd name="T46" fmla="*/ 0 w 15"/>
                <a:gd name="T47" fmla="*/ 20 h 25"/>
                <a:gd name="T48" fmla="*/ 1 w 15"/>
                <a:gd name="T49" fmla="*/ 22 h 25"/>
                <a:gd name="T50" fmla="*/ 2 w 15"/>
                <a:gd name="T51" fmla="*/ 25 h 25"/>
                <a:gd name="T52" fmla="*/ 4 w 15"/>
                <a:gd name="T53" fmla="*/ 23 h 25"/>
                <a:gd name="T54" fmla="*/ 4 w 15"/>
                <a:gd name="T55" fmla="*/ 22 h 25"/>
                <a:gd name="T56" fmla="*/ 3 w 15"/>
                <a:gd name="T57" fmla="*/ 20 h 25"/>
                <a:gd name="T58" fmla="*/ 5 w 15"/>
                <a:gd name="T59" fmla="*/ 18 h 25"/>
                <a:gd name="T60" fmla="*/ 6 w 15"/>
                <a:gd name="T61" fmla="*/ 20 h 25"/>
                <a:gd name="T62" fmla="*/ 7 w 15"/>
                <a:gd name="T63" fmla="*/ 21 h 25"/>
                <a:gd name="T64" fmla="*/ 6 w 15"/>
                <a:gd name="T65" fmla="*/ 22 h 25"/>
                <a:gd name="T66" fmla="*/ 7 w 15"/>
                <a:gd name="T67" fmla="*/ 23 h 25"/>
                <a:gd name="T68" fmla="*/ 8 w 15"/>
                <a:gd name="T69" fmla="*/ 24 h 25"/>
                <a:gd name="T70" fmla="*/ 9 w 15"/>
                <a:gd name="T71" fmla="*/ 23 h 25"/>
                <a:gd name="T72" fmla="*/ 11 w 15"/>
                <a:gd name="T73" fmla="*/ 21 h 25"/>
                <a:gd name="T74" fmla="*/ 13 w 15"/>
                <a:gd name="T75" fmla="*/ 22 h 25"/>
                <a:gd name="T76" fmla="*/ 14 w 15"/>
                <a:gd name="T77" fmla="*/ 18 h 25"/>
                <a:gd name="T78" fmla="*/ 14 w 15"/>
                <a:gd name="T79" fmla="*/ 17 h 25"/>
                <a:gd name="T80" fmla="*/ 14 w 15"/>
                <a:gd name="T81" fmla="*/ 13 h 25"/>
                <a:gd name="T82" fmla="*/ 15 w 15"/>
                <a:gd name="T83" fmla="*/ 10 h 25"/>
                <a:gd name="T84" fmla="*/ 14 w 15"/>
                <a:gd name="T85" fmla="*/ 8 h 25"/>
                <a:gd name="T86" fmla="*/ 8 w 15"/>
                <a:gd name="T87" fmla="*/ 15 h 25"/>
                <a:gd name="T88" fmla="*/ 8 w 15"/>
                <a:gd name="T89" fmla="*/ 17 h 25"/>
                <a:gd name="T90" fmla="*/ 7 w 15"/>
                <a:gd name="T91" fmla="*/ 18 h 25"/>
                <a:gd name="T92" fmla="*/ 7 w 15"/>
                <a:gd name="T93" fmla="*/ 16 h 25"/>
                <a:gd name="T94" fmla="*/ 7 w 15"/>
                <a:gd name="T95" fmla="*/ 14 h 25"/>
                <a:gd name="T96" fmla="*/ 8 w 15"/>
                <a:gd name="T97" fmla="*/ 14 h 25"/>
                <a:gd name="T98" fmla="*/ 9 w 15"/>
                <a:gd name="T99" fmla="*/ 14 h 25"/>
                <a:gd name="T100" fmla="*/ 11 w 15"/>
                <a:gd name="T101" fmla="*/ 14 h 25"/>
                <a:gd name="T102" fmla="*/ 11 w 15"/>
                <a:gd name="T103" fmla="*/ 16 h 25"/>
                <a:gd name="T104" fmla="*/ 11 w 15"/>
                <a:gd name="T105" fmla="*/ 20 h 25"/>
                <a:gd name="T106" fmla="*/ 10 w 15"/>
                <a:gd name="T107" fmla="*/ 19 h 25"/>
                <a:gd name="T108" fmla="*/ 9 w 15"/>
                <a:gd name="T109" fmla="*/ 18 h 25"/>
                <a:gd name="T110" fmla="*/ 9 w 15"/>
                <a:gd name="T111" fmla="*/ 16 h 25"/>
                <a:gd name="T112" fmla="*/ 10 w 15"/>
                <a:gd name="T113" fmla="*/ 13 h 25"/>
                <a:gd name="T114" fmla="*/ 10 w 15"/>
                <a:gd name="T115" fmla="*/ 11 h 25"/>
                <a:gd name="T116" fmla="*/ 12 w 15"/>
                <a:gd name="T117" fmla="*/ 10 h 25"/>
                <a:gd name="T118" fmla="*/ 11 w 15"/>
                <a:gd name="T1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" h="25"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9" y="11"/>
                    <a:pt x="8" y="12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1" y="5"/>
                    <a:pt x="11" y="6"/>
                    <a:pt x="10" y="5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4" y="16"/>
                    <a:pt x="4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6" y="18"/>
                    <a:pt x="6" y="19"/>
                  </a:cubicBezTo>
                  <a:cubicBezTo>
                    <a:pt x="6" y="19"/>
                    <a:pt x="5" y="19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7" y="19"/>
                    <a:pt x="7" y="21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8" y="14"/>
                    <a:pt x="8" y="14"/>
                    <a:pt x="8" y="15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10" y="13"/>
                    <a:pt x="10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3">
              <a:extLst>
                <a:ext uri="{FF2B5EF4-FFF2-40B4-BE49-F238E27FC236}">
                  <a16:creationId xmlns:a16="http://schemas.microsoft.com/office/drawing/2014/main" id="{374F54A9-6555-42A9-BC05-7B37C97598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0463" y="4652963"/>
              <a:ext cx="90488" cy="125413"/>
            </a:xfrm>
            <a:custGeom>
              <a:avLst/>
              <a:gdLst>
                <a:gd name="T0" fmla="*/ 11 w 13"/>
                <a:gd name="T1" fmla="*/ 7 h 18"/>
                <a:gd name="T2" fmla="*/ 13 w 13"/>
                <a:gd name="T3" fmla="*/ 6 h 18"/>
                <a:gd name="T4" fmla="*/ 13 w 13"/>
                <a:gd name="T5" fmla="*/ 5 h 18"/>
                <a:gd name="T6" fmla="*/ 12 w 13"/>
                <a:gd name="T7" fmla="*/ 5 h 18"/>
                <a:gd name="T8" fmla="*/ 11 w 13"/>
                <a:gd name="T9" fmla="*/ 5 h 18"/>
                <a:gd name="T10" fmla="*/ 11 w 13"/>
                <a:gd name="T11" fmla="*/ 5 h 18"/>
                <a:gd name="T12" fmla="*/ 11 w 13"/>
                <a:gd name="T13" fmla="*/ 6 h 18"/>
                <a:gd name="T14" fmla="*/ 10 w 13"/>
                <a:gd name="T15" fmla="*/ 6 h 18"/>
                <a:gd name="T16" fmla="*/ 9 w 13"/>
                <a:gd name="T17" fmla="*/ 7 h 18"/>
                <a:gd name="T18" fmla="*/ 8 w 13"/>
                <a:gd name="T19" fmla="*/ 7 h 18"/>
                <a:gd name="T20" fmla="*/ 8 w 13"/>
                <a:gd name="T21" fmla="*/ 5 h 18"/>
                <a:gd name="T22" fmla="*/ 8 w 13"/>
                <a:gd name="T23" fmla="*/ 4 h 18"/>
                <a:gd name="T24" fmla="*/ 9 w 13"/>
                <a:gd name="T25" fmla="*/ 3 h 18"/>
                <a:gd name="T26" fmla="*/ 9 w 13"/>
                <a:gd name="T27" fmla="*/ 2 h 18"/>
                <a:gd name="T28" fmla="*/ 9 w 13"/>
                <a:gd name="T29" fmla="*/ 1 h 18"/>
                <a:gd name="T30" fmla="*/ 8 w 13"/>
                <a:gd name="T31" fmla="*/ 1 h 18"/>
                <a:gd name="T32" fmla="*/ 7 w 13"/>
                <a:gd name="T33" fmla="*/ 0 h 18"/>
                <a:gd name="T34" fmla="*/ 6 w 13"/>
                <a:gd name="T35" fmla="*/ 1 h 18"/>
                <a:gd name="T36" fmla="*/ 7 w 13"/>
                <a:gd name="T37" fmla="*/ 2 h 18"/>
                <a:gd name="T38" fmla="*/ 6 w 13"/>
                <a:gd name="T39" fmla="*/ 5 h 18"/>
                <a:gd name="T40" fmla="*/ 6 w 13"/>
                <a:gd name="T41" fmla="*/ 7 h 18"/>
                <a:gd name="T42" fmla="*/ 6 w 13"/>
                <a:gd name="T43" fmla="*/ 8 h 18"/>
                <a:gd name="T44" fmla="*/ 6 w 13"/>
                <a:gd name="T45" fmla="*/ 8 h 18"/>
                <a:gd name="T46" fmla="*/ 5 w 13"/>
                <a:gd name="T47" fmla="*/ 9 h 18"/>
                <a:gd name="T48" fmla="*/ 2 w 13"/>
                <a:gd name="T49" fmla="*/ 9 h 18"/>
                <a:gd name="T50" fmla="*/ 2 w 13"/>
                <a:gd name="T51" fmla="*/ 10 h 18"/>
                <a:gd name="T52" fmla="*/ 1 w 13"/>
                <a:gd name="T53" fmla="*/ 10 h 18"/>
                <a:gd name="T54" fmla="*/ 1 w 13"/>
                <a:gd name="T55" fmla="*/ 10 h 18"/>
                <a:gd name="T56" fmla="*/ 2 w 13"/>
                <a:gd name="T57" fmla="*/ 12 h 18"/>
                <a:gd name="T58" fmla="*/ 2 w 13"/>
                <a:gd name="T59" fmla="*/ 12 h 18"/>
                <a:gd name="T60" fmla="*/ 3 w 13"/>
                <a:gd name="T61" fmla="*/ 12 h 18"/>
                <a:gd name="T62" fmla="*/ 3 w 13"/>
                <a:gd name="T63" fmla="*/ 11 h 18"/>
                <a:gd name="T64" fmla="*/ 5 w 13"/>
                <a:gd name="T65" fmla="*/ 10 h 18"/>
                <a:gd name="T66" fmla="*/ 6 w 13"/>
                <a:gd name="T67" fmla="*/ 9 h 18"/>
                <a:gd name="T68" fmla="*/ 6 w 13"/>
                <a:gd name="T69" fmla="*/ 10 h 18"/>
                <a:gd name="T70" fmla="*/ 6 w 13"/>
                <a:gd name="T71" fmla="*/ 11 h 18"/>
                <a:gd name="T72" fmla="*/ 6 w 13"/>
                <a:gd name="T73" fmla="*/ 11 h 18"/>
                <a:gd name="T74" fmla="*/ 4 w 13"/>
                <a:gd name="T75" fmla="*/ 14 h 18"/>
                <a:gd name="T76" fmla="*/ 2 w 13"/>
                <a:gd name="T77" fmla="*/ 16 h 18"/>
                <a:gd name="T78" fmla="*/ 1 w 13"/>
                <a:gd name="T79" fmla="*/ 16 h 18"/>
                <a:gd name="T80" fmla="*/ 0 w 13"/>
                <a:gd name="T81" fmla="*/ 17 h 18"/>
                <a:gd name="T82" fmla="*/ 2 w 13"/>
                <a:gd name="T83" fmla="*/ 17 h 18"/>
                <a:gd name="T84" fmla="*/ 2 w 13"/>
                <a:gd name="T85" fmla="*/ 17 h 18"/>
                <a:gd name="T86" fmla="*/ 4 w 13"/>
                <a:gd name="T87" fmla="*/ 16 h 18"/>
                <a:gd name="T88" fmla="*/ 5 w 13"/>
                <a:gd name="T89" fmla="*/ 15 h 18"/>
                <a:gd name="T90" fmla="*/ 6 w 13"/>
                <a:gd name="T91" fmla="*/ 14 h 18"/>
                <a:gd name="T92" fmla="*/ 7 w 13"/>
                <a:gd name="T93" fmla="*/ 12 h 18"/>
                <a:gd name="T94" fmla="*/ 7 w 13"/>
                <a:gd name="T95" fmla="*/ 11 h 18"/>
                <a:gd name="T96" fmla="*/ 8 w 13"/>
                <a:gd name="T97" fmla="*/ 8 h 18"/>
                <a:gd name="T98" fmla="*/ 9 w 13"/>
                <a:gd name="T99" fmla="*/ 8 h 18"/>
                <a:gd name="T100" fmla="*/ 11 w 13"/>
                <a:gd name="T10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18">
                  <a:moveTo>
                    <a:pt x="11" y="7"/>
                  </a:moveTo>
                  <a:cubicBezTo>
                    <a:pt x="12" y="7"/>
                    <a:pt x="12" y="7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9" y="4"/>
                    <a:pt x="8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3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4" y="16"/>
                    <a:pt x="4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24">
              <a:extLst>
                <a:ext uri="{FF2B5EF4-FFF2-40B4-BE49-F238E27FC236}">
                  <a16:creationId xmlns:a16="http://schemas.microsoft.com/office/drawing/2014/main" id="{ED07717F-3080-4FD4-BB0C-2C3A71826B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6025" y="4714875"/>
              <a:ext cx="55563" cy="49213"/>
            </a:xfrm>
            <a:custGeom>
              <a:avLst/>
              <a:gdLst>
                <a:gd name="T0" fmla="*/ 5 w 8"/>
                <a:gd name="T1" fmla="*/ 5 h 7"/>
                <a:gd name="T2" fmla="*/ 4 w 8"/>
                <a:gd name="T3" fmla="*/ 3 h 7"/>
                <a:gd name="T4" fmla="*/ 3 w 8"/>
                <a:gd name="T5" fmla="*/ 3 h 7"/>
                <a:gd name="T6" fmla="*/ 2 w 8"/>
                <a:gd name="T7" fmla="*/ 2 h 7"/>
                <a:gd name="T8" fmla="*/ 2 w 8"/>
                <a:gd name="T9" fmla="*/ 2 h 7"/>
                <a:gd name="T10" fmla="*/ 1 w 8"/>
                <a:gd name="T11" fmla="*/ 1 h 7"/>
                <a:gd name="T12" fmla="*/ 0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2 w 8"/>
                <a:gd name="T19" fmla="*/ 4 h 7"/>
                <a:gd name="T20" fmla="*/ 3 w 8"/>
                <a:gd name="T21" fmla="*/ 5 h 7"/>
                <a:gd name="T22" fmla="*/ 3 w 8"/>
                <a:gd name="T23" fmla="*/ 6 h 7"/>
                <a:gd name="T24" fmla="*/ 5 w 8"/>
                <a:gd name="T25" fmla="*/ 7 h 7"/>
                <a:gd name="T26" fmla="*/ 6 w 8"/>
                <a:gd name="T27" fmla="*/ 7 h 7"/>
                <a:gd name="T28" fmla="*/ 6 w 8"/>
                <a:gd name="T29" fmla="*/ 7 h 7"/>
                <a:gd name="T30" fmla="*/ 7 w 8"/>
                <a:gd name="T31" fmla="*/ 6 h 7"/>
                <a:gd name="T32" fmla="*/ 8 w 8"/>
                <a:gd name="T33" fmla="*/ 6 h 7"/>
                <a:gd name="T34" fmla="*/ 6 w 8"/>
                <a:gd name="T35" fmla="*/ 5 h 7"/>
                <a:gd name="T36" fmla="*/ 5 w 8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25">
              <a:extLst>
                <a:ext uri="{FF2B5EF4-FFF2-40B4-BE49-F238E27FC236}">
                  <a16:creationId xmlns:a16="http://schemas.microsoft.com/office/drawing/2014/main" id="{0ADC74F8-1DD9-40E2-AF85-CD95264FC8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62100" y="4638675"/>
              <a:ext cx="96838" cy="168275"/>
            </a:xfrm>
            <a:custGeom>
              <a:avLst/>
              <a:gdLst>
                <a:gd name="T0" fmla="*/ 12 w 14"/>
                <a:gd name="T1" fmla="*/ 5 h 24"/>
                <a:gd name="T2" fmla="*/ 14 w 14"/>
                <a:gd name="T3" fmla="*/ 2 h 24"/>
                <a:gd name="T4" fmla="*/ 13 w 14"/>
                <a:gd name="T5" fmla="*/ 1 h 24"/>
                <a:gd name="T6" fmla="*/ 11 w 14"/>
                <a:gd name="T7" fmla="*/ 4 h 24"/>
                <a:gd name="T8" fmla="*/ 10 w 14"/>
                <a:gd name="T9" fmla="*/ 5 h 24"/>
                <a:gd name="T10" fmla="*/ 9 w 14"/>
                <a:gd name="T11" fmla="*/ 7 h 24"/>
                <a:gd name="T12" fmla="*/ 10 w 14"/>
                <a:gd name="T13" fmla="*/ 9 h 24"/>
                <a:gd name="T14" fmla="*/ 8 w 14"/>
                <a:gd name="T15" fmla="*/ 6 h 24"/>
                <a:gd name="T16" fmla="*/ 9 w 14"/>
                <a:gd name="T17" fmla="*/ 3 h 24"/>
                <a:gd name="T18" fmla="*/ 9 w 14"/>
                <a:gd name="T19" fmla="*/ 0 h 24"/>
                <a:gd name="T20" fmla="*/ 7 w 14"/>
                <a:gd name="T21" fmla="*/ 2 h 24"/>
                <a:gd name="T22" fmla="*/ 5 w 14"/>
                <a:gd name="T23" fmla="*/ 5 h 24"/>
                <a:gd name="T24" fmla="*/ 3 w 14"/>
                <a:gd name="T25" fmla="*/ 6 h 24"/>
                <a:gd name="T26" fmla="*/ 4 w 14"/>
                <a:gd name="T27" fmla="*/ 8 h 24"/>
                <a:gd name="T28" fmla="*/ 2 w 14"/>
                <a:gd name="T29" fmla="*/ 8 h 24"/>
                <a:gd name="T30" fmla="*/ 2 w 14"/>
                <a:gd name="T31" fmla="*/ 11 h 24"/>
                <a:gd name="T32" fmla="*/ 4 w 14"/>
                <a:gd name="T33" fmla="*/ 11 h 24"/>
                <a:gd name="T34" fmla="*/ 5 w 14"/>
                <a:gd name="T35" fmla="*/ 9 h 24"/>
                <a:gd name="T36" fmla="*/ 5 w 14"/>
                <a:gd name="T37" fmla="*/ 11 h 24"/>
                <a:gd name="T38" fmla="*/ 9 w 14"/>
                <a:gd name="T39" fmla="*/ 9 h 24"/>
                <a:gd name="T40" fmla="*/ 7 w 14"/>
                <a:gd name="T41" fmla="*/ 12 h 24"/>
                <a:gd name="T42" fmla="*/ 4 w 14"/>
                <a:gd name="T43" fmla="*/ 13 h 24"/>
                <a:gd name="T44" fmla="*/ 5 w 14"/>
                <a:gd name="T45" fmla="*/ 14 h 24"/>
                <a:gd name="T46" fmla="*/ 9 w 14"/>
                <a:gd name="T47" fmla="*/ 11 h 24"/>
                <a:gd name="T48" fmla="*/ 8 w 14"/>
                <a:gd name="T49" fmla="*/ 15 h 24"/>
                <a:gd name="T50" fmla="*/ 6 w 14"/>
                <a:gd name="T51" fmla="*/ 18 h 24"/>
                <a:gd name="T52" fmla="*/ 4 w 14"/>
                <a:gd name="T53" fmla="*/ 20 h 24"/>
                <a:gd name="T54" fmla="*/ 0 w 14"/>
                <a:gd name="T55" fmla="*/ 22 h 24"/>
                <a:gd name="T56" fmla="*/ 4 w 14"/>
                <a:gd name="T57" fmla="*/ 21 h 24"/>
                <a:gd name="T58" fmla="*/ 8 w 14"/>
                <a:gd name="T59" fmla="*/ 18 h 24"/>
                <a:gd name="T60" fmla="*/ 8 w 14"/>
                <a:gd name="T61" fmla="*/ 22 h 24"/>
                <a:gd name="T62" fmla="*/ 6 w 14"/>
                <a:gd name="T63" fmla="*/ 23 h 24"/>
                <a:gd name="T64" fmla="*/ 9 w 14"/>
                <a:gd name="T65" fmla="*/ 23 h 24"/>
                <a:gd name="T66" fmla="*/ 11 w 14"/>
                <a:gd name="T67" fmla="*/ 21 h 24"/>
                <a:gd name="T68" fmla="*/ 9 w 14"/>
                <a:gd name="T69" fmla="*/ 18 h 24"/>
                <a:gd name="T70" fmla="*/ 11 w 14"/>
                <a:gd name="T71" fmla="*/ 17 h 24"/>
                <a:gd name="T72" fmla="*/ 9 w 14"/>
                <a:gd name="T73" fmla="*/ 14 h 24"/>
                <a:gd name="T74" fmla="*/ 14 w 14"/>
                <a:gd name="T75" fmla="*/ 9 h 24"/>
                <a:gd name="T76" fmla="*/ 11 w 14"/>
                <a:gd name="T77" fmla="*/ 9 h 24"/>
                <a:gd name="T78" fmla="*/ 12 w 14"/>
                <a:gd name="T79" fmla="*/ 6 h 24"/>
                <a:gd name="T80" fmla="*/ 5 w 14"/>
                <a:gd name="T81" fmla="*/ 6 h 24"/>
                <a:gd name="T82" fmla="*/ 7 w 14"/>
                <a:gd name="T83" fmla="*/ 8 h 24"/>
                <a:gd name="T84" fmla="*/ 7 w 14"/>
                <a:gd name="T8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3" y="4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8"/>
                    <a:pt x="7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9" y="13"/>
                    <a:pt x="9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1"/>
                    <a:pt x="0" y="21"/>
                    <a:pt x="0" y="22"/>
                  </a:cubicBezTo>
                  <a:cubicBezTo>
                    <a:pt x="1" y="23"/>
                    <a:pt x="2" y="22"/>
                    <a:pt x="3" y="23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4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2"/>
                    <a:pt x="11" y="22"/>
                    <a:pt x="11" y="21"/>
                  </a:cubicBezTo>
                  <a:cubicBezTo>
                    <a:pt x="10" y="21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1"/>
                  </a:cubicBezTo>
                  <a:cubicBezTo>
                    <a:pt x="13" y="11"/>
                    <a:pt x="13" y="9"/>
                    <a:pt x="14" y="9"/>
                  </a:cubicBezTo>
                  <a:cubicBezTo>
                    <a:pt x="13" y="9"/>
                    <a:pt x="14" y="9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2" y="6"/>
                  </a:cubicBezTo>
                  <a:close/>
                  <a:moveTo>
                    <a:pt x="5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lose/>
                  <a:moveTo>
                    <a:pt x="7" y="8"/>
                  </a:moveTo>
                  <a:cubicBezTo>
                    <a:pt x="6" y="8"/>
                    <a:pt x="6" y="8"/>
                    <a:pt x="5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6">
              <a:extLst>
                <a:ext uri="{FF2B5EF4-FFF2-40B4-BE49-F238E27FC236}">
                  <a16:creationId xmlns:a16="http://schemas.microsoft.com/office/drawing/2014/main" id="{5D84DC3A-F704-462B-BB77-33240954B6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5750" y="4737100"/>
              <a:ext cx="20638" cy="34925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2 h 5"/>
                <a:gd name="T4" fmla="*/ 3 w 3"/>
                <a:gd name="T5" fmla="*/ 1 h 5"/>
                <a:gd name="T6" fmla="*/ 1 w 3"/>
                <a:gd name="T7" fmla="*/ 0 h 5"/>
                <a:gd name="T8" fmla="*/ 1 w 3"/>
                <a:gd name="T9" fmla="*/ 1 h 5"/>
                <a:gd name="T10" fmla="*/ 1 w 3"/>
                <a:gd name="T11" fmla="*/ 3 h 5"/>
                <a:gd name="T12" fmla="*/ 1 w 3"/>
                <a:gd name="T13" fmla="*/ 3 h 5"/>
                <a:gd name="T14" fmla="*/ 1 w 3"/>
                <a:gd name="T15" fmla="*/ 4 h 5"/>
                <a:gd name="T16" fmla="*/ 0 w 3"/>
                <a:gd name="T17" fmla="*/ 4 h 5"/>
                <a:gd name="T18" fmla="*/ 0 w 3"/>
                <a:gd name="T19" fmla="*/ 5 h 5"/>
                <a:gd name="T20" fmla="*/ 1 w 3"/>
                <a:gd name="T21" fmla="*/ 5 h 5"/>
                <a:gd name="T22" fmla="*/ 3 w 3"/>
                <a:gd name="T23" fmla="*/ 5 h 5"/>
                <a:gd name="T24" fmla="*/ 3 w 3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7">
              <a:extLst>
                <a:ext uri="{FF2B5EF4-FFF2-40B4-BE49-F238E27FC236}">
                  <a16:creationId xmlns:a16="http://schemas.microsoft.com/office/drawing/2014/main" id="{FBB0F167-30C3-4525-B5BC-57CFDB1C1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8" y="4652963"/>
              <a:ext cx="20638" cy="20638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3 w 3"/>
                <a:gd name="T5" fmla="*/ 1 h 3"/>
                <a:gd name="T6" fmla="*/ 2 w 3"/>
                <a:gd name="T7" fmla="*/ 0 h 3"/>
                <a:gd name="T8" fmla="*/ 0 w 3"/>
                <a:gd name="T9" fmla="*/ 1 h 3"/>
                <a:gd name="T10" fmla="*/ 1 w 3"/>
                <a:gd name="T11" fmla="*/ 2 h 3"/>
                <a:gd name="T12" fmla="*/ 1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28">
              <a:extLst>
                <a:ext uri="{FF2B5EF4-FFF2-40B4-BE49-F238E27FC236}">
                  <a16:creationId xmlns:a16="http://schemas.microsoft.com/office/drawing/2014/main" id="{6D2D7227-CD73-4C1C-A20C-060D8A033C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1050" y="4667250"/>
              <a:ext cx="69850" cy="41275"/>
            </a:xfrm>
            <a:custGeom>
              <a:avLst/>
              <a:gdLst>
                <a:gd name="T0" fmla="*/ 1 w 10"/>
                <a:gd name="T1" fmla="*/ 6 h 6"/>
                <a:gd name="T2" fmla="*/ 3 w 10"/>
                <a:gd name="T3" fmla="*/ 6 h 6"/>
                <a:gd name="T4" fmla="*/ 3 w 10"/>
                <a:gd name="T5" fmla="*/ 5 h 6"/>
                <a:gd name="T6" fmla="*/ 4 w 10"/>
                <a:gd name="T7" fmla="*/ 5 h 6"/>
                <a:gd name="T8" fmla="*/ 5 w 10"/>
                <a:gd name="T9" fmla="*/ 4 h 6"/>
                <a:gd name="T10" fmla="*/ 6 w 10"/>
                <a:gd name="T11" fmla="*/ 3 h 6"/>
                <a:gd name="T12" fmla="*/ 7 w 10"/>
                <a:gd name="T13" fmla="*/ 2 h 6"/>
                <a:gd name="T14" fmla="*/ 10 w 10"/>
                <a:gd name="T15" fmla="*/ 0 h 6"/>
                <a:gd name="T16" fmla="*/ 9 w 10"/>
                <a:gd name="T17" fmla="*/ 0 h 6"/>
                <a:gd name="T18" fmla="*/ 9 w 10"/>
                <a:gd name="T19" fmla="*/ 0 h 6"/>
                <a:gd name="T20" fmla="*/ 7 w 10"/>
                <a:gd name="T21" fmla="*/ 1 h 6"/>
                <a:gd name="T22" fmla="*/ 6 w 10"/>
                <a:gd name="T23" fmla="*/ 2 h 6"/>
                <a:gd name="T24" fmla="*/ 5 w 10"/>
                <a:gd name="T25" fmla="*/ 2 h 6"/>
                <a:gd name="T26" fmla="*/ 5 w 10"/>
                <a:gd name="T27" fmla="*/ 2 h 6"/>
                <a:gd name="T28" fmla="*/ 3 w 10"/>
                <a:gd name="T29" fmla="*/ 3 h 6"/>
                <a:gd name="T30" fmla="*/ 2 w 10"/>
                <a:gd name="T31" fmla="*/ 4 h 6"/>
                <a:gd name="T32" fmla="*/ 0 w 10"/>
                <a:gd name="T33" fmla="*/ 5 h 6"/>
                <a:gd name="T34" fmla="*/ 0 w 10"/>
                <a:gd name="T35" fmla="*/ 6 h 6"/>
                <a:gd name="T36" fmla="*/ 1 w 10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29">
              <a:extLst>
                <a:ext uri="{FF2B5EF4-FFF2-40B4-BE49-F238E27FC236}">
                  <a16:creationId xmlns:a16="http://schemas.microsoft.com/office/drawing/2014/main" id="{9DFDCE06-43EC-49DD-9572-1EB9E5F6C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8" y="4694238"/>
              <a:ext cx="42863" cy="4286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3 h 6"/>
                <a:gd name="T4" fmla="*/ 5 w 6"/>
                <a:gd name="T5" fmla="*/ 3 h 6"/>
                <a:gd name="T6" fmla="*/ 5 w 6"/>
                <a:gd name="T7" fmla="*/ 2 h 6"/>
                <a:gd name="T8" fmla="*/ 6 w 6"/>
                <a:gd name="T9" fmla="*/ 1 h 6"/>
                <a:gd name="T10" fmla="*/ 4 w 6"/>
                <a:gd name="T11" fmla="*/ 0 h 6"/>
                <a:gd name="T12" fmla="*/ 3 w 6"/>
                <a:gd name="T13" fmla="*/ 1 h 6"/>
                <a:gd name="T14" fmla="*/ 1 w 6"/>
                <a:gd name="T15" fmla="*/ 2 h 6"/>
                <a:gd name="T16" fmla="*/ 0 w 6"/>
                <a:gd name="T17" fmla="*/ 3 h 6"/>
                <a:gd name="T18" fmla="*/ 1 w 6"/>
                <a:gd name="T19" fmla="*/ 3 h 6"/>
                <a:gd name="T20" fmla="*/ 2 w 6"/>
                <a:gd name="T21" fmla="*/ 2 h 6"/>
                <a:gd name="T22" fmla="*/ 3 w 6"/>
                <a:gd name="T23" fmla="*/ 2 h 6"/>
                <a:gd name="T24" fmla="*/ 3 w 6"/>
                <a:gd name="T25" fmla="*/ 2 h 6"/>
                <a:gd name="T26" fmla="*/ 3 w 6"/>
                <a:gd name="T27" fmla="*/ 3 h 6"/>
                <a:gd name="T28" fmla="*/ 3 w 6"/>
                <a:gd name="T29" fmla="*/ 3 h 6"/>
                <a:gd name="T30" fmla="*/ 2 w 6"/>
                <a:gd name="T31" fmla="*/ 3 h 6"/>
                <a:gd name="T32" fmla="*/ 2 w 6"/>
                <a:gd name="T33" fmla="*/ 4 h 6"/>
                <a:gd name="T34" fmla="*/ 2 w 6"/>
                <a:gd name="T35" fmla="*/ 5 h 6"/>
                <a:gd name="T36" fmla="*/ 3 w 6"/>
                <a:gd name="T37" fmla="*/ 5 h 6"/>
                <a:gd name="T38" fmla="*/ 4 w 6"/>
                <a:gd name="T39" fmla="*/ 5 h 6"/>
                <a:gd name="T40" fmla="*/ 5 w 6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2" y="5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30">
              <a:extLst>
                <a:ext uri="{FF2B5EF4-FFF2-40B4-BE49-F238E27FC236}">
                  <a16:creationId xmlns:a16="http://schemas.microsoft.com/office/drawing/2014/main" id="{874C332D-3584-4009-9ACD-43007908B1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338" y="4714875"/>
              <a:ext cx="20638" cy="22225"/>
            </a:xfrm>
            <a:custGeom>
              <a:avLst/>
              <a:gdLst>
                <a:gd name="T0" fmla="*/ 1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1">
              <a:extLst>
                <a:ext uri="{FF2B5EF4-FFF2-40B4-BE49-F238E27FC236}">
                  <a16:creationId xmlns:a16="http://schemas.microsoft.com/office/drawing/2014/main" id="{77BC9FDB-78AE-4C5D-B9F2-E4074F6045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4700" y="4737100"/>
              <a:ext cx="53975" cy="55563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0 h 8"/>
                <a:gd name="T4" fmla="*/ 6 w 8"/>
                <a:gd name="T5" fmla="*/ 1 h 8"/>
                <a:gd name="T6" fmla="*/ 6 w 8"/>
                <a:gd name="T7" fmla="*/ 2 h 8"/>
                <a:gd name="T8" fmla="*/ 4 w 8"/>
                <a:gd name="T9" fmla="*/ 3 h 8"/>
                <a:gd name="T10" fmla="*/ 3 w 8"/>
                <a:gd name="T11" fmla="*/ 3 h 8"/>
                <a:gd name="T12" fmla="*/ 3 w 8"/>
                <a:gd name="T13" fmla="*/ 4 h 8"/>
                <a:gd name="T14" fmla="*/ 2 w 8"/>
                <a:gd name="T15" fmla="*/ 4 h 8"/>
                <a:gd name="T16" fmla="*/ 1 w 8"/>
                <a:gd name="T17" fmla="*/ 4 h 8"/>
                <a:gd name="T18" fmla="*/ 1 w 8"/>
                <a:gd name="T19" fmla="*/ 4 h 8"/>
                <a:gd name="T20" fmla="*/ 0 w 8"/>
                <a:gd name="T21" fmla="*/ 5 h 8"/>
                <a:gd name="T22" fmla="*/ 0 w 8"/>
                <a:gd name="T23" fmla="*/ 5 h 8"/>
                <a:gd name="T24" fmla="*/ 0 w 8"/>
                <a:gd name="T25" fmla="*/ 7 h 8"/>
                <a:gd name="T26" fmla="*/ 1 w 8"/>
                <a:gd name="T27" fmla="*/ 8 h 8"/>
                <a:gd name="T28" fmla="*/ 2 w 8"/>
                <a:gd name="T29" fmla="*/ 7 h 8"/>
                <a:gd name="T30" fmla="*/ 3 w 8"/>
                <a:gd name="T31" fmla="*/ 6 h 8"/>
                <a:gd name="T32" fmla="*/ 4 w 8"/>
                <a:gd name="T33" fmla="*/ 5 h 8"/>
                <a:gd name="T34" fmla="*/ 4 w 8"/>
                <a:gd name="T35" fmla="*/ 4 h 8"/>
                <a:gd name="T36" fmla="*/ 5 w 8"/>
                <a:gd name="T37" fmla="*/ 5 h 8"/>
                <a:gd name="T38" fmla="*/ 6 w 8"/>
                <a:gd name="T39" fmla="*/ 6 h 8"/>
                <a:gd name="T40" fmla="*/ 7 w 8"/>
                <a:gd name="T41" fmla="*/ 7 h 8"/>
                <a:gd name="T42" fmla="*/ 8 w 8"/>
                <a:gd name="T43" fmla="*/ 6 h 8"/>
                <a:gd name="T44" fmla="*/ 7 w 8"/>
                <a:gd name="T45" fmla="*/ 4 h 8"/>
                <a:gd name="T46" fmla="*/ 7 w 8"/>
                <a:gd name="T47" fmla="*/ 1 h 8"/>
                <a:gd name="T48" fmla="*/ 6 w 8"/>
                <a:gd name="T49" fmla="*/ 5 h 8"/>
                <a:gd name="T50" fmla="*/ 5 w 8"/>
                <a:gd name="T51" fmla="*/ 4 h 8"/>
                <a:gd name="T52" fmla="*/ 5 w 8"/>
                <a:gd name="T53" fmla="*/ 4 h 8"/>
                <a:gd name="T54" fmla="*/ 6 w 8"/>
                <a:gd name="T55" fmla="*/ 3 h 8"/>
                <a:gd name="T56" fmla="*/ 6 w 8"/>
                <a:gd name="T57" fmla="*/ 4 h 8"/>
                <a:gd name="T58" fmla="*/ 6 w 8"/>
                <a:gd name="T5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8" y="1"/>
                    <a:pt x="7" y="1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2">
              <a:extLst>
                <a:ext uri="{FF2B5EF4-FFF2-40B4-BE49-F238E27FC236}">
                  <a16:creationId xmlns:a16="http://schemas.microsoft.com/office/drawing/2014/main" id="{D6493B1A-2912-45E8-8D87-5B47E9B98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13" y="4743450"/>
              <a:ext cx="14288" cy="3492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4 h 5"/>
                <a:gd name="T6" fmla="*/ 1 w 2"/>
                <a:gd name="T7" fmla="*/ 5 h 5"/>
                <a:gd name="T8" fmla="*/ 2 w 2"/>
                <a:gd name="T9" fmla="*/ 4 h 5"/>
                <a:gd name="T10" fmla="*/ 2 w 2"/>
                <a:gd name="T11" fmla="*/ 1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33">
              <a:extLst>
                <a:ext uri="{FF2B5EF4-FFF2-40B4-BE49-F238E27FC236}">
                  <a16:creationId xmlns:a16="http://schemas.microsoft.com/office/drawing/2014/main" id="{3EE4C8DA-83B8-4E18-B10A-00BADE7187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6300" y="3575050"/>
              <a:ext cx="2784475" cy="1266825"/>
            </a:xfrm>
            <a:custGeom>
              <a:avLst/>
              <a:gdLst>
                <a:gd name="T0" fmla="*/ 384 w 403"/>
                <a:gd name="T1" fmla="*/ 114 h 181"/>
                <a:gd name="T2" fmla="*/ 315 w 403"/>
                <a:gd name="T3" fmla="*/ 64 h 181"/>
                <a:gd name="T4" fmla="*/ 233 w 403"/>
                <a:gd name="T5" fmla="*/ 25 h 181"/>
                <a:gd name="T6" fmla="*/ 225 w 403"/>
                <a:gd name="T7" fmla="*/ 16 h 181"/>
                <a:gd name="T8" fmla="*/ 201 w 403"/>
                <a:gd name="T9" fmla="*/ 0 h 181"/>
                <a:gd name="T10" fmla="*/ 167 w 403"/>
                <a:gd name="T11" fmla="*/ 17 h 181"/>
                <a:gd name="T12" fmla="*/ 176 w 403"/>
                <a:gd name="T13" fmla="*/ 25 h 181"/>
                <a:gd name="T14" fmla="*/ 62 w 403"/>
                <a:gd name="T15" fmla="*/ 87 h 181"/>
                <a:gd name="T16" fmla="*/ 19 w 403"/>
                <a:gd name="T17" fmla="*/ 115 h 181"/>
                <a:gd name="T18" fmla="*/ 18 w 403"/>
                <a:gd name="T19" fmla="*/ 181 h 181"/>
                <a:gd name="T20" fmla="*/ 225 w 403"/>
                <a:gd name="T21" fmla="*/ 181 h 181"/>
                <a:gd name="T22" fmla="*/ 220 w 403"/>
                <a:gd name="T23" fmla="*/ 5 h 181"/>
                <a:gd name="T24" fmla="*/ 182 w 403"/>
                <a:gd name="T25" fmla="*/ 5 h 181"/>
                <a:gd name="T26" fmla="*/ 182 w 403"/>
                <a:gd name="T27" fmla="*/ 5 h 181"/>
                <a:gd name="T28" fmla="*/ 219 w 403"/>
                <a:gd name="T29" fmla="*/ 18 h 181"/>
                <a:gd name="T30" fmla="*/ 168 w 403"/>
                <a:gd name="T31" fmla="*/ 19 h 181"/>
                <a:gd name="T32" fmla="*/ 187 w 403"/>
                <a:gd name="T33" fmla="*/ 33 h 181"/>
                <a:gd name="T34" fmla="*/ 178 w 403"/>
                <a:gd name="T35" fmla="*/ 25 h 181"/>
                <a:gd name="T36" fmla="*/ 189 w 403"/>
                <a:gd name="T37" fmla="*/ 44 h 181"/>
                <a:gd name="T38" fmla="*/ 197 w 403"/>
                <a:gd name="T39" fmla="*/ 92 h 181"/>
                <a:gd name="T40" fmla="*/ 206 w 403"/>
                <a:gd name="T41" fmla="*/ 75 h 181"/>
                <a:gd name="T42" fmla="*/ 197 w 403"/>
                <a:gd name="T43" fmla="*/ 101 h 181"/>
                <a:gd name="T44" fmla="*/ 197 w 403"/>
                <a:gd name="T45" fmla="*/ 62 h 181"/>
                <a:gd name="T46" fmla="*/ 206 w 403"/>
                <a:gd name="T47" fmla="*/ 114 h 181"/>
                <a:gd name="T48" fmla="*/ 197 w 403"/>
                <a:gd name="T49" fmla="*/ 53 h 181"/>
                <a:gd name="T50" fmla="*/ 206 w 403"/>
                <a:gd name="T51" fmla="*/ 123 h 181"/>
                <a:gd name="T52" fmla="*/ 197 w 403"/>
                <a:gd name="T53" fmla="*/ 49 h 181"/>
                <a:gd name="T54" fmla="*/ 195 w 403"/>
                <a:gd name="T55" fmla="*/ 52 h 181"/>
                <a:gd name="T56" fmla="*/ 195 w 403"/>
                <a:gd name="T57" fmla="*/ 61 h 181"/>
                <a:gd name="T58" fmla="*/ 195 w 403"/>
                <a:gd name="T59" fmla="*/ 83 h 181"/>
                <a:gd name="T60" fmla="*/ 195 w 403"/>
                <a:gd name="T61" fmla="*/ 102 h 181"/>
                <a:gd name="T62" fmla="*/ 195 w 403"/>
                <a:gd name="T63" fmla="*/ 115 h 181"/>
                <a:gd name="T64" fmla="*/ 189 w 403"/>
                <a:gd name="T65" fmla="*/ 140 h 181"/>
                <a:gd name="T66" fmla="*/ 197 w 403"/>
                <a:gd name="T67" fmla="*/ 140 h 181"/>
                <a:gd name="T68" fmla="*/ 208 w 403"/>
                <a:gd name="T69" fmla="*/ 140 h 181"/>
                <a:gd name="T70" fmla="*/ 214 w 403"/>
                <a:gd name="T71" fmla="*/ 33 h 181"/>
                <a:gd name="T72" fmla="*/ 189 w 403"/>
                <a:gd name="T73" fmla="*/ 145 h 181"/>
                <a:gd name="T74" fmla="*/ 216 w 403"/>
                <a:gd name="T75" fmla="*/ 179 h 181"/>
                <a:gd name="T76" fmla="*/ 227 w 403"/>
                <a:gd name="T77" fmla="*/ 179 h 181"/>
                <a:gd name="T78" fmla="*/ 382 w 403"/>
                <a:gd name="T79" fmla="*/ 115 h 181"/>
                <a:gd name="T80" fmla="*/ 227 w 403"/>
                <a:gd name="T81" fmla="*/ 72 h 181"/>
                <a:gd name="T82" fmla="*/ 384 w 403"/>
                <a:gd name="T83" fmla="*/ 113 h 181"/>
                <a:gd name="T84" fmla="*/ 341 w 403"/>
                <a:gd name="T85" fmla="*/ 89 h 181"/>
                <a:gd name="T86" fmla="*/ 315 w 403"/>
                <a:gd name="T87" fmla="*/ 70 h 181"/>
                <a:gd name="T88" fmla="*/ 310 w 403"/>
                <a:gd name="T89" fmla="*/ 67 h 181"/>
                <a:gd name="T90" fmla="*/ 93 w 403"/>
                <a:gd name="T91" fmla="*/ 67 h 181"/>
                <a:gd name="T92" fmla="*/ 65 w 403"/>
                <a:gd name="T93" fmla="*/ 90 h 181"/>
                <a:gd name="T94" fmla="*/ 8 w 403"/>
                <a:gd name="T95" fmla="*/ 107 h 181"/>
                <a:gd name="T96" fmla="*/ 176 w 403"/>
                <a:gd name="T97" fmla="*/ 113 h 181"/>
                <a:gd name="T98" fmla="*/ 21 w 403"/>
                <a:gd name="T99" fmla="*/ 117 h 181"/>
                <a:gd name="T100" fmla="*/ 176 w 403"/>
                <a:gd name="T101" fmla="*/ 179 h 181"/>
                <a:gd name="T102" fmla="*/ 214 w 403"/>
                <a:gd name="T103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181">
                  <a:moveTo>
                    <a:pt x="384" y="179"/>
                  </a:moveTo>
                  <a:cubicBezTo>
                    <a:pt x="384" y="179"/>
                    <a:pt x="384" y="179"/>
                    <a:pt x="384" y="179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4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3"/>
                    <a:pt x="315" y="63"/>
                    <a:pt x="314" y="63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25"/>
                    <a:pt x="234" y="25"/>
                    <a:pt x="234" y="24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17"/>
                    <a:pt x="237" y="17"/>
                    <a:pt x="237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3"/>
                    <a:pt x="221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0" y="4"/>
                    <a:pt x="180" y="4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5" y="18"/>
                    <a:pt x="166" y="18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70" y="25"/>
                    <a:pt x="170" y="25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4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8" y="179"/>
                    <a:pt x="17" y="179"/>
                    <a:pt x="17" y="180"/>
                  </a:cubicBezTo>
                  <a:cubicBezTo>
                    <a:pt x="17" y="181"/>
                    <a:pt x="18" y="181"/>
                    <a:pt x="18" y="181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81"/>
                    <a:pt x="385" y="181"/>
                    <a:pt x="385" y="180"/>
                  </a:cubicBezTo>
                  <a:cubicBezTo>
                    <a:pt x="385" y="179"/>
                    <a:pt x="384" y="179"/>
                    <a:pt x="384" y="179"/>
                  </a:cubicBezTo>
                  <a:close/>
                  <a:moveTo>
                    <a:pt x="220" y="5"/>
                  </a:moveTo>
                  <a:cubicBezTo>
                    <a:pt x="223" y="16"/>
                    <a:pt x="223" y="16"/>
                    <a:pt x="223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8" y="5"/>
                    <a:pt x="208" y="5"/>
                    <a:pt x="208" y="5"/>
                  </a:cubicBezTo>
                  <a:lnTo>
                    <a:pt x="220" y="5"/>
                  </a:lnTo>
                  <a:close/>
                  <a:moveTo>
                    <a:pt x="182" y="5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82" y="5"/>
                  </a:lnTo>
                  <a:close/>
                  <a:moveTo>
                    <a:pt x="168" y="19"/>
                  </a:move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85" y="19"/>
                    <a:pt x="185" y="18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68" y="19"/>
                  </a:lnTo>
                  <a:close/>
                  <a:moveTo>
                    <a:pt x="179" y="179"/>
                  </a:moveTo>
                  <a:cubicBezTo>
                    <a:pt x="179" y="179"/>
                    <a:pt x="179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87" y="33"/>
                    <a:pt x="187" y="33"/>
                  </a:cubicBezTo>
                  <a:cubicBezTo>
                    <a:pt x="187" y="179"/>
                    <a:pt x="187" y="179"/>
                    <a:pt x="187" y="179"/>
                  </a:cubicBezTo>
                  <a:lnTo>
                    <a:pt x="179" y="179"/>
                  </a:lnTo>
                  <a:close/>
                  <a:moveTo>
                    <a:pt x="225" y="31"/>
                  </a:moveTo>
                  <a:cubicBezTo>
                    <a:pt x="178" y="31"/>
                    <a:pt x="178" y="31"/>
                    <a:pt x="178" y="31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225" y="25"/>
                    <a:pt x="225" y="25"/>
                    <a:pt x="225" y="25"/>
                  </a:cubicBezTo>
                  <a:lnTo>
                    <a:pt x="225" y="31"/>
                  </a:lnTo>
                  <a:close/>
                  <a:moveTo>
                    <a:pt x="214" y="47"/>
                  </a:moveTo>
                  <a:cubicBezTo>
                    <a:pt x="189" y="47"/>
                    <a:pt x="189" y="47"/>
                    <a:pt x="189" y="47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214" y="44"/>
                    <a:pt x="214" y="44"/>
                    <a:pt x="214" y="44"/>
                  </a:cubicBezTo>
                  <a:lnTo>
                    <a:pt x="214" y="47"/>
                  </a:lnTo>
                  <a:close/>
                  <a:moveTo>
                    <a:pt x="206" y="84"/>
                  </a:moveTo>
                  <a:cubicBezTo>
                    <a:pt x="206" y="92"/>
                    <a:pt x="206" y="92"/>
                    <a:pt x="206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84"/>
                    <a:pt x="197" y="84"/>
                    <a:pt x="197" y="84"/>
                  </a:cubicBezTo>
                  <a:lnTo>
                    <a:pt x="206" y="84"/>
                  </a:lnTo>
                  <a:close/>
                  <a:moveTo>
                    <a:pt x="197" y="82"/>
                  </a:moveTo>
                  <a:cubicBezTo>
                    <a:pt x="197" y="75"/>
                    <a:pt x="197" y="75"/>
                    <a:pt x="19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82"/>
                    <a:pt x="206" y="82"/>
                    <a:pt x="206" y="82"/>
                  </a:cubicBezTo>
                  <a:lnTo>
                    <a:pt x="197" y="82"/>
                  </a:lnTo>
                  <a:close/>
                  <a:moveTo>
                    <a:pt x="206" y="94"/>
                  </a:moveTo>
                  <a:cubicBezTo>
                    <a:pt x="206" y="101"/>
                    <a:pt x="206" y="101"/>
                    <a:pt x="206" y="101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7" y="94"/>
                    <a:pt x="197" y="94"/>
                    <a:pt x="197" y="94"/>
                  </a:cubicBezTo>
                  <a:lnTo>
                    <a:pt x="206" y="94"/>
                  </a:lnTo>
                  <a:close/>
                  <a:moveTo>
                    <a:pt x="206" y="73"/>
                  </a:moveTo>
                  <a:cubicBezTo>
                    <a:pt x="197" y="73"/>
                    <a:pt x="197" y="73"/>
                    <a:pt x="197" y="73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06" y="73"/>
                  </a:lnTo>
                  <a:close/>
                  <a:moveTo>
                    <a:pt x="197" y="103"/>
                  </a:moveTo>
                  <a:cubicBezTo>
                    <a:pt x="206" y="103"/>
                    <a:pt x="206" y="103"/>
                    <a:pt x="206" y="103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97" y="114"/>
                    <a:pt x="197" y="114"/>
                    <a:pt x="197" y="114"/>
                  </a:cubicBezTo>
                  <a:lnTo>
                    <a:pt x="197" y="103"/>
                  </a:lnTo>
                  <a:close/>
                  <a:moveTo>
                    <a:pt x="206" y="60"/>
                  </a:moveTo>
                  <a:cubicBezTo>
                    <a:pt x="197" y="60"/>
                    <a:pt x="197" y="60"/>
                    <a:pt x="197" y="60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206" y="53"/>
                    <a:pt x="206" y="53"/>
                    <a:pt x="206" y="53"/>
                  </a:cubicBezTo>
                  <a:lnTo>
                    <a:pt x="206" y="60"/>
                  </a:lnTo>
                  <a:close/>
                  <a:moveTo>
                    <a:pt x="197" y="116"/>
                  </a:moveTo>
                  <a:cubicBezTo>
                    <a:pt x="206" y="116"/>
                    <a:pt x="206" y="116"/>
                    <a:pt x="206" y="116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197" y="123"/>
                    <a:pt x="197" y="123"/>
                    <a:pt x="197" y="123"/>
                  </a:cubicBezTo>
                  <a:lnTo>
                    <a:pt x="197" y="116"/>
                  </a:lnTo>
                  <a:close/>
                  <a:moveTo>
                    <a:pt x="206" y="51"/>
                  </a:moveTo>
                  <a:cubicBezTo>
                    <a:pt x="197" y="51"/>
                    <a:pt x="197" y="51"/>
                    <a:pt x="197" y="51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06" y="49"/>
                    <a:pt x="206" y="49"/>
                    <a:pt x="206" y="49"/>
                  </a:cubicBezTo>
                  <a:lnTo>
                    <a:pt x="206" y="51"/>
                  </a:lnTo>
                  <a:close/>
                  <a:moveTo>
                    <a:pt x="189" y="49"/>
                  </a:moveTo>
                  <a:cubicBezTo>
                    <a:pt x="195" y="49"/>
                    <a:pt x="195" y="49"/>
                    <a:pt x="195" y="49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89" y="140"/>
                    <a:pt x="189" y="140"/>
                    <a:pt x="189" y="140"/>
                  </a:cubicBezTo>
                  <a:lnTo>
                    <a:pt x="189" y="49"/>
                  </a:lnTo>
                  <a:close/>
                  <a:moveTo>
                    <a:pt x="197" y="125"/>
                  </a:moveTo>
                  <a:cubicBezTo>
                    <a:pt x="206" y="125"/>
                    <a:pt x="206" y="125"/>
                    <a:pt x="206" y="125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197" y="140"/>
                    <a:pt x="197" y="140"/>
                    <a:pt x="197" y="140"/>
                  </a:cubicBezTo>
                  <a:lnTo>
                    <a:pt x="197" y="125"/>
                  </a:lnTo>
                  <a:close/>
                  <a:moveTo>
                    <a:pt x="208" y="49"/>
                  </a:moveTo>
                  <a:cubicBezTo>
                    <a:pt x="214" y="49"/>
                    <a:pt x="214" y="49"/>
                    <a:pt x="214" y="49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08" y="140"/>
                    <a:pt x="208" y="140"/>
                    <a:pt x="208" y="140"/>
                  </a:cubicBezTo>
                  <a:lnTo>
                    <a:pt x="208" y="49"/>
                  </a:lnTo>
                  <a:close/>
                  <a:moveTo>
                    <a:pt x="214" y="42"/>
                  </a:moveTo>
                  <a:cubicBezTo>
                    <a:pt x="189" y="42"/>
                    <a:pt x="189" y="42"/>
                    <a:pt x="189" y="4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14" y="33"/>
                    <a:pt x="214" y="33"/>
                    <a:pt x="214" y="33"/>
                  </a:cubicBezTo>
                  <a:lnTo>
                    <a:pt x="214" y="42"/>
                  </a:lnTo>
                  <a:close/>
                  <a:moveTo>
                    <a:pt x="189" y="142"/>
                  </a:moveTo>
                  <a:cubicBezTo>
                    <a:pt x="214" y="142"/>
                    <a:pt x="214" y="142"/>
                    <a:pt x="214" y="142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189" y="145"/>
                    <a:pt x="189" y="145"/>
                    <a:pt x="189" y="145"/>
                  </a:cubicBezTo>
                  <a:lnTo>
                    <a:pt x="189" y="142"/>
                  </a:lnTo>
                  <a:close/>
                  <a:moveTo>
                    <a:pt x="216" y="33"/>
                  </a:moveTo>
                  <a:cubicBezTo>
                    <a:pt x="225" y="33"/>
                    <a:pt x="225" y="33"/>
                    <a:pt x="225" y="33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16" y="33"/>
                  </a:lnTo>
                  <a:close/>
                  <a:moveTo>
                    <a:pt x="227" y="119"/>
                  </a:moveTo>
                  <a:cubicBezTo>
                    <a:pt x="382" y="119"/>
                    <a:pt x="382" y="119"/>
                    <a:pt x="382" y="119"/>
                  </a:cubicBezTo>
                  <a:cubicBezTo>
                    <a:pt x="382" y="179"/>
                    <a:pt x="382" y="179"/>
                    <a:pt x="382" y="179"/>
                  </a:cubicBezTo>
                  <a:cubicBezTo>
                    <a:pt x="227" y="179"/>
                    <a:pt x="227" y="179"/>
                    <a:pt x="227" y="179"/>
                  </a:cubicBezTo>
                  <a:lnTo>
                    <a:pt x="227" y="119"/>
                  </a:lnTo>
                  <a:close/>
                  <a:moveTo>
                    <a:pt x="382" y="117"/>
                  </a:moveTo>
                  <a:cubicBezTo>
                    <a:pt x="227" y="117"/>
                    <a:pt x="227" y="117"/>
                    <a:pt x="227" y="117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382" y="115"/>
                    <a:pt x="382" y="115"/>
                    <a:pt x="382" y="115"/>
                  </a:cubicBezTo>
                  <a:lnTo>
                    <a:pt x="382" y="117"/>
                  </a:lnTo>
                  <a:close/>
                  <a:moveTo>
                    <a:pt x="384" y="113"/>
                  </a:moveTo>
                  <a:cubicBezTo>
                    <a:pt x="227" y="113"/>
                    <a:pt x="227" y="113"/>
                    <a:pt x="227" y="11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94" y="107"/>
                    <a:pt x="394" y="107"/>
                    <a:pt x="394" y="107"/>
                  </a:cubicBezTo>
                  <a:lnTo>
                    <a:pt x="384" y="113"/>
                  </a:lnTo>
                  <a:close/>
                  <a:moveTo>
                    <a:pt x="310" y="67"/>
                  </a:moveTo>
                  <a:cubicBezTo>
                    <a:pt x="310" y="67"/>
                    <a:pt x="310" y="67"/>
                    <a:pt x="310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40" y="89"/>
                    <a:pt x="340" y="89"/>
                    <a:pt x="340" y="89"/>
                  </a:cubicBezTo>
                  <a:cubicBezTo>
                    <a:pt x="340" y="89"/>
                    <a:pt x="340" y="89"/>
                    <a:pt x="341" y="89"/>
                  </a:cubicBezTo>
                  <a:cubicBezTo>
                    <a:pt x="400" y="104"/>
                    <a:pt x="400" y="104"/>
                    <a:pt x="400" y="104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38" y="90"/>
                    <a:pt x="338" y="90"/>
                    <a:pt x="338" y="90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5" y="70"/>
                    <a:pt x="315" y="70"/>
                    <a:pt x="314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67"/>
                    <a:pt x="227" y="67"/>
                    <a:pt x="227" y="67"/>
                  </a:cubicBezTo>
                  <a:lnTo>
                    <a:pt x="310" y="67"/>
                  </a:lnTo>
                  <a:close/>
                  <a:moveTo>
                    <a:pt x="62" y="89"/>
                  </a:moveTo>
                  <a:cubicBezTo>
                    <a:pt x="63" y="89"/>
                    <a:pt x="63" y="89"/>
                    <a:pt x="63" y="89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62" y="89"/>
                  </a:lnTo>
                  <a:close/>
                  <a:moveTo>
                    <a:pt x="8" y="107"/>
                  </a:move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9" y="113"/>
                    <a:pt x="19" y="113"/>
                    <a:pt x="19" y="113"/>
                  </a:cubicBezTo>
                  <a:lnTo>
                    <a:pt x="8" y="107"/>
                  </a:lnTo>
                  <a:close/>
                  <a:moveTo>
                    <a:pt x="176" y="115"/>
                  </a:moveTo>
                  <a:cubicBezTo>
                    <a:pt x="176" y="117"/>
                    <a:pt x="176" y="117"/>
                    <a:pt x="17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5"/>
                    <a:pt x="21" y="115"/>
                    <a:pt x="21" y="115"/>
                  </a:cubicBezTo>
                  <a:lnTo>
                    <a:pt x="176" y="115"/>
                  </a:lnTo>
                  <a:close/>
                  <a:moveTo>
                    <a:pt x="21" y="119"/>
                  </a:moveTo>
                  <a:cubicBezTo>
                    <a:pt x="176" y="119"/>
                    <a:pt x="176" y="119"/>
                    <a:pt x="176" y="11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21" y="179"/>
                    <a:pt x="21" y="179"/>
                    <a:pt x="21" y="179"/>
                  </a:cubicBezTo>
                  <a:lnTo>
                    <a:pt x="21" y="119"/>
                  </a:lnTo>
                  <a:close/>
                  <a:moveTo>
                    <a:pt x="189" y="179"/>
                  </a:moveTo>
                  <a:cubicBezTo>
                    <a:pt x="189" y="147"/>
                    <a:pt x="189" y="147"/>
                    <a:pt x="189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34">
              <a:extLst>
                <a:ext uri="{FF2B5EF4-FFF2-40B4-BE49-F238E27FC236}">
                  <a16:creationId xmlns:a16="http://schemas.microsoft.com/office/drawing/2014/main" id="{53DBCE17-9CB0-4217-A790-D4E76A6696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4088" y="3622675"/>
              <a:ext cx="96838" cy="92075"/>
            </a:xfrm>
            <a:custGeom>
              <a:avLst/>
              <a:gdLst>
                <a:gd name="T0" fmla="*/ 39 w 61"/>
                <a:gd name="T1" fmla="*/ 22 h 58"/>
                <a:gd name="T2" fmla="*/ 30 w 61"/>
                <a:gd name="T3" fmla="*/ 0 h 58"/>
                <a:gd name="T4" fmla="*/ 22 w 61"/>
                <a:gd name="T5" fmla="*/ 22 h 58"/>
                <a:gd name="T6" fmla="*/ 0 w 61"/>
                <a:gd name="T7" fmla="*/ 22 h 58"/>
                <a:gd name="T8" fmla="*/ 17 w 61"/>
                <a:gd name="T9" fmla="*/ 36 h 58"/>
                <a:gd name="T10" fmla="*/ 13 w 61"/>
                <a:gd name="T11" fmla="*/ 58 h 58"/>
                <a:gd name="T12" fmla="*/ 30 w 61"/>
                <a:gd name="T13" fmla="*/ 44 h 58"/>
                <a:gd name="T14" fmla="*/ 48 w 61"/>
                <a:gd name="T15" fmla="*/ 58 h 58"/>
                <a:gd name="T16" fmla="*/ 43 w 61"/>
                <a:gd name="T17" fmla="*/ 36 h 58"/>
                <a:gd name="T18" fmla="*/ 61 w 61"/>
                <a:gd name="T19" fmla="*/ 22 h 58"/>
                <a:gd name="T20" fmla="*/ 39 w 61"/>
                <a:gd name="T21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>
                  <a:moveTo>
                    <a:pt x="39" y="22"/>
                  </a:moveTo>
                  <a:lnTo>
                    <a:pt x="30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17" y="36"/>
                  </a:lnTo>
                  <a:lnTo>
                    <a:pt x="13" y="58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43" y="36"/>
                  </a:lnTo>
                  <a:lnTo>
                    <a:pt x="61" y="22"/>
                  </a:lnTo>
                  <a:lnTo>
                    <a:pt x="3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35">
              <a:extLst>
                <a:ext uri="{FF2B5EF4-FFF2-40B4-BE49-F238E27FC236}">
                  <a16:creationId xmlns:a16="http://schemas.microsoft.com/office/drawing/2014/main" id="{80097BD6-F574-42BA-9ABE-8B92DB6ADC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4088" y="4630738"/>
              <a:ext cx="14288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36">
              <a:extLst>
                <a:ext uri="{FF2B5EF4-FFF2-40B4-BE49-F238E27FC236}">
                  <a16:creationId xmlns:a16="http://schemas.microsoft.com/office/drawing/2014/main" id="{725F57DC-1974-4299-A5A2-1015101817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0288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37">
              <a:extLst>
                <a:ext uri="{FF2B5EF4-FFF2-40B4-BE49-F238E27FC236}">
                  <a16:creationId xmlns:a16="http://schemas.microsoft.com/office/drawing/2014/main" id="{90B614F0-830E-4C5B-B965-CDE9F3D7D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9013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38">
              <a:extLst>
                <a:ext uri="{FF2B5EF4-FFF2-40B4-BE49-F238E27FC236}">
                  <a16:creationId xmlns:a16="http://schemas.microsoft.com/office/drawing/2014/main" id="{CF7B53F2-FABE-4705-BC3F-8EEC222B3A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0438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2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39">
              <a:extLst>
                <a:ext uri="{FF2B5EF4-FFF2-40B4-BE49-F238E27FC236}">
                  <a16:creationId xmlns:a16="http://schemas.microsoft.com/office/drawing/2014/main" id="{5CC1EAB1-9947-4EDC-80D1-01F7E5B837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2350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40">
              <a:extLst>
                <a:ext uri="{FF2B5EF4-FFF2-40B4-BE49-F238E27FC236}">
                  <a16:creationId xmlns:a16="http://schemas.microsoft.com/office/drawing/2014/main" id="{42081889-A378-4259-BF97-3AA6AFC70B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548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41">
              <a:extLst>
                <a:ext uri="{FF2B5EF4-FFF2-40B4-BE49-F238E27FC236}">
                  <a16:creationId xmlns:a16="http://schemas.microsoft.com/office/drawing/2014/main" id="{7EFB6C5B-413D-4512-8EAA-E8B43CFF2B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42">
              <a:extLst>
                <a:ext uri="{FF2B5EF4-FFF2-40B4-BE49-F238E27FC236}">
                  <a16:creationId xmlns:a16="http://schemas.microsoft.com/office/drawing/2014/main" id="{D6CF5F7D-7FBC-4848-BBB5-BA9CDC009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911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43">
              <a:extLst>
                <a:ext uri="{FF2B5EF4-FFF2-40B4-BE49-F238E27FC236}">
                  <a16:creationId xmlns:a16="http://schemas.microsoft.com/office/drawing/2014/main" id="{23AAFB1B-1561-4C08-89E5-3661C5C65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44">
              <a:extLst>
                <a:ext uri="{FF2B5EF4-FFF2-40B4-BE49-F238E27FC236}">
                  <a16:creationId xmlns:a16="http://schemas.microsoft.com/office/drawing/2014/main" id="{23D1163E-0A97-4165-9914-F1119F1F01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0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45">
              <a:extLst>
                <a:ext uri="{FF2B5EF4-FFF2-40B4-BE49-F238E27FC236}">
                  <a16:creationId xmlns:a16="http://schemas.microsoft.com/office/drawing/2014/main" id="{8B99FDA2-5517-4971-A38A-E2BCA16F3A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796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46">
              <a:extLst>
                <a:ext uri="{FF2B5EF4-FFF2-40B4-BE49-F238E27FC236}">
                  <a16:creationId xmlns:a16="http://schemas.microsoft.com/office/drawing/2014/main" id="{B83B3EF5-D298-4D9C-A81E-19CAEA3685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3188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47">
              <a:extLst>
                <a:ext uri="{FF2B5EF4-FFF2-40B4-BE49-F238E27FC236}">
                  <a16:creationId xmlns:a16="http://schemas.microsoft.com/office/drawing/2014/main" id="{A882FEF7-7A12-49C2-8C74-9D60B5E41A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00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48">
              <a:extLst>
                <a:ext uri="{FF2B5EF4-FFF2-40B4-BE49-F238E27FC236}">
                  <a16:creationId xmlns:a16="http://schemas.microsoft.com/office/drawing/2014/main" id="{3946C04E-492A-498E-87E2-A1D5718B2F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681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49">
              <a:extLst>
                <a:ext uri="{FF2B5EF4-FFF2-40B4-BE49-F238E27FC236}">
                  <a16:creationId xmlns:a16="http://schemas.microsoft.com/office/drawing/2014/main" id="{99FA1CF8-A5A2-48B3-AF60-1B0EE323A9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9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50">
              <a:extLst>
                <a:ext uri="{FF2B5EF4-FFF2-40B4-BE49-F238E27FC236}">
                  <a16:creationId xmlns:a16="http://schemas.microsoft.com/office/drawing/2014/main" id="{F3DDC43E-0497-4008-A885-3F1A5966DE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548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51">
              <a:extLst>
                <a:ext uri="{FF2B5EF4-FFF2-40B4-BE49-F238E27FC236}">
                  <a16:creationId xmlns:a16="http://schemas.microsoft.com/office/drawing/2014/main" id="{26EAAF4E-3632-44F0-80C0-B824B7D335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52">
              <a:extLst>
                <a:ext uri="{FF2B5EF4-FFF2-40B4-BE49-F238E27FC236}">
                  <a16:creationId xmlns:a16="http://schemas.microsoft.com/office/drawing/2014/main" id="{1D70CABC-003B-4A65-8A2E-8A8A8D2A2F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911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53">
              <a:extLst>
                <a:ext uri="{FF2B5EF4-FFF2-40B4-BE49-F238E27FC236}">
                  <a16:creationId xmlns:a16="http://schemas.microsoft.com/office/drawing/2014/main" id="{3699D2B1-C269-4777-80BF-ED663504FC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54">
              <a:extLst>
                <a:ext uri="{FF2B5EF4-FFF2-40B4-BE49-F238E27FC236}">
                  <a16:creationId xmlns:a16="http://schemas.microsoft.com/office/drawing/2014/main" id="{2843C0B9-144A-4D52-9624-022BEC6AE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0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55">
              <a:extLst>
                <a:ext uri="{FF2B5EF4-FFF2-40B4-BE49-F238E27FC236}">
                  <a16:creationId xmlns:a16="http://schemas.microsoft.com/office/drawing/2014/main" id="{A674FF26-5D0B-4B90-826F-9E93FA16F3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796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56">
              <a:extLst>
                <a:ext uri="{FF2B5EF4-FFF2-40B4-BE49-F238E27FC236}">
                  <a16:creationId xmlns:a16="http://schemas.microsoft.com/office/drawing/2014/main" id="{8363ADBE-BCC9-4AB6-8FD0-F2B1E496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3188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57">
              <a:extLst>
                <a:ext uri="{FF2B5EF4-FFF2-40B4-BE49-F238E27FC236}">
                  <a16:creationId xmlns:a16="http://schemas.microsoft.com/office/drawing/2014/main" id="{DB7D7D7D-CCC2-4C6B-803F-6C0FDB70D1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00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58">
              <a:extLst>
                <a:ext uri="{FF2B5EF4-FFF2-40B4-BE49-F238E27FC236}">
                  <a16:creationId xmlns:a16="http://schemas.microsoft.com/office/drawing/2014/main" id="{0CDEE893-1E13-4A2B-9DF4-1406CA6D41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681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59">
              <a:extLst>
                <a:ext uri="{FF2B5EF4-FFF2-40B4-BE49-F238E27FC236}">
                  <a16:creationId xmlns:a16="http://schemas.microsoft.com/office/drawing/2014/main" id="{C558AD59-FE41-4AB9-802C-D1EC7F60C6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9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60">
              <a:extLst>
                <a:ext uri="{FF2B5EF4-FFF2-40B4-BE49-F238E27FC236}">
                  <a16:creationId xmlns:a16="http://schemas.microsoft.com/office/drawing/2014/main" id="{406C703D-B636-4F23-9AFB-2024EB5A3F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61">
              <a:extLst>
                <a:ext uri="{FF2B5EF4-FFF2-40B4-BE49-F238E27FC236}">
                  <a16:creationId xmlns:a16="http://schemas.microsoft.com/office/drawing/2014/main" id="{FC9AE11D-8D73-4E82-9AAD-EFA6F3F6DF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8350" y="4435475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62">
              <a:extLst>
                <a:ext uri="{FF2B5EF4-FFF2-40B4-BE49-F238E27FC236}">
                  <a16:creationId xmlns:a16="http://schemas.microsoft.com/office/drawing/2014/main" id="{A05088C8-21D4-42F1-9AF4-B48D76A21C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516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63">
              <a:extLst>
                <a:ext uri="{FF2B5EF4-FFF2-40B4-BE49-F238E27FC236}">
                  <a16:creationId xmlns:a16="http://schemas.microsoft.com/office/drawing/2014/main" id="{9FE854DD-26BD-4F5D-99FE-7EF5DF4B93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64">
              <a:extLst>
                <a:ext uri="{FF2B5EF4-FFF2-40B4-BE49-F238E27FC236}">
                  <a16:creationId xmlns:a16="http://schemas.microsoft.com/office/drawing/2014/main" id="{8159DEED-896E-445C-8897-D9219E39B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72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65">
              <a:extLst>
                <a:ext uri="{FF2B5EF4-FFF2-40B4-BE49-F238E27FC236}">
                  <a16:creationId xmlns:a16="http://schemas.microsoft.com/office/drawing/2014/main" id="{016F5765-EA95-400A-8B23-AC3313BECF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66">
              <a:extLst>
                <a:ext uri="{FF2B5EF4-FFF2-40B4-BE49-F238E27FC236}">
                  <a16:creationId xmlns:a16="http://schemas.microsoft.com/office/drawing/2014/main" id="{418322A8-0404-44AE-A79F-D36FD2982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0825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67">
              <a:extLst>
                <a:ext uri="{FF2B5EF4-FFF2-40B4-BE49-F238E27FC236}">
                  <a16:creationId xmlns:a16="http://schemas.microsoft.com/office/drawing/2014/main" id="{C8F68BAF-2024-4C1C-9A24-93070C4DB2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68">
              <a:extLst>
                <a:ext uri="{FF2B5EF4-FFF2-40B4-BE49-F238E27FC236}">
                  <a16:creationId xmlns:a16="http://schemas.microsoft.com/office/drawing/2014/main" id="{89011F5A-5336-4822-8ED4-19713CF6B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286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69">
              <a:extLst>
                <a:ext uri="{FF2B5EF4-FFF2-40B4-BE49-F238E27FC236}">
                  <a16:creationId xmlns:a16="http://schemas.microsoft.com/office/drawing/2014/main" id="{54EE5327-5D0C-48BD-B861-FC715BABEF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70">
              <a:extLst>
                <a:ext uri="{FF2B5EF4-FFF2-40B4-BE49-F238E27FC236}">
                  <a16:creationId xmlns:a16="http://schemas.microsoft.com/office/drawing/2014/main" id="{6D000944-EFA2-4C3D-8B87-061A60528C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71">
              <a:extLst>
                <a:ext uri="{FF2B5EF4-FFF2-40B4-BE49-F238E27FC236}">
                  <a16:creationId xmlns:a16="http://schemas.microsoft.com/office/drawing/2014/main" id="{13CED54D-85A8-45A6-BDD5-E6CC7A1EFB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8350" y="4603750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72">
              <a:extLst>
                <a:ext uri="{FF2B5EF4-FFF2-40B4-BE49-F238E27FC236}">
                  <a16:creationId xmlns:a16="http://schemas.microsoft.com/office/drawing/2014/main" id="{D2B3AA7C-33C2-4F50-8D63-BB1818C186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516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73">
              <a:extLst>
                <a:ext uri="{FF2B5EF4-FFF2-40B4-BE49-F238E27FC236}">
                  <a16:creationId xmlns:a16="http://schemas.microsoft.com/office/drawing/2014/main" id="{1570EBE4-07FA-428E-B3DD-B801D5E445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74">
              <a:extLst>
                <a:ext uri="{FF2B5EF4-FFF2-40B4-BE49-F238E27FC236}">
                  <a16:creationId xmlns:a16="http://schemas.microsoft.com/office/drawing/2014/main" id="{4303A323-3342-42D9-BB9C-6FBE245230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72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75">
              <a:extLst>
                <a:ext uri="{FF2B5EF4-FFF2-40B4-BE49-F238E27FC236}">
                  <a16:creationId xmlns:a16="http://schemas.microsoft.com/office/drawing/2014/main" id="{CF93B6AD-EB45-494B-9AF4-55D872FF4C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76">
              <a:extLst>
                <a:ext uri="{FF2B5EF4-FFF2-40B4-BE49-F238E27FC236}">
                  <a16:creationId xmlns:a16="http://schemas.microsoft.com/office/drawing/2014/main" id="{8E0B3E8D-48FC-4AA5-877F-0420F9600C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0825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77">
              <a:extLst>
                <a:ext uri="{FF2B5EF4-FFF2-40B4-BE49-F238E27FC236}">
                  <a16:creationId xmlns:a16="http://schemas.microsoft.com/office/drawing/2014/main" id="{73CD9AD3-538D-422F-846D-7198E5C4E1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78">
              <a:extLst>
                <a:ext uri="{FF2B5EF4-FFF2-40B4-BE49-F238E27FC236}">
                  <a16:creationId xmlns:a16="http://schemas.microsoft.com/office/drawing/2014/main" id="{BA4C8AFC-75C1-4F10-A8A1-C3E2645E1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286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79">
              <a:extLst>
                <a:ext uri="{FF2B5EF4-FFF2-40B4-BE49-F238E27FC236}">
                  <a16:creationId xmlns:a16="http://schemas.microsoft.com/office/drawing/2014/main" id="{70652DF6-97B1-4B8A-98D1-0F0B200F6C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80">
              <a:extLst>
                <a:ext uri="{FF2B5EF4-FFF2-40B4-BE49-F238E27FC236}">
                  <a16:creationId xmlns:a16="http://schemas.microsoft.com/office/drawing/2014/main" id="{CA59B1B1-2805-478E-9F81-4207786DCF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01850" y="4162425"/>
              <a:ext cx="2170113" cy="679450"/>
            </a:xfrm>
            <a:custGeom>
              <a:avLst/>
              <a:gdLst>
                <a:gd name="T0" fmla="*/ 164 w 314"/>
                <a:gd name="T1" fmla="*/ 68 h 97"/>
                <a:gd name="T2" fmla="*/ 111 w 314"/>
                <a:gd name="T3" fmla="*/ 20 h 97"/>
                <a:gd name="T4" fmla="*/ 83 w 314"/>
                <a:gd name="T5" fmla="*/ 60 h 97"/>
                <a:gd name="T6" fmla="*/ 64 w 314"/>
                <a:gd name="T7" fmla="*/ 72 h 97"/>
                <a:gd name="T8" fmla="*/ 44 w 314"/>
                <a:gd name="T9" fmla="*/ 60 h 97"/>
                <a:gd name="T10" fmla="*/ 36 w 314"/>
                <a:gd name="T11" fmla="*/ 60 h 97"/>
                <a:gd name="T12" fmla="*/ 21 w 314"/>
                <a:gd name="T13" fmla="*/ 79 h 97"/>
                <a:gd name="T14" fmla="*/ 113 w 314"/>
                <a:gd name="T15" fmla="*/ 87 h 97"/>
                <a:gd name="T16" fmla="*/ 163 w 314"/>
                <a:gd name="T17" fmla="*/ 86 h 97"/>
                <a:gd name="T18" fmla="*/ 261 w 314"/>
                <a:gd name="T19" fmla="*/ 40 h 97"/>
                <a:gd name="T20" fmla="*/ 261 w 314"/>
                <a:gd name="T21" fmla="*/ 59 h 97"/>
                <a:gd name="T22" fmla="*/ 261 w 314"/>
                <a:gd name="T23" fmla="*/ 87 h 97"/>
                <a:gd name="T24" fmla="*/ 313 w 314"/>
                <a:gd name="T25" fmla="*/ 97 h 97"/>
                <a:gd name="T26" fmla="*/ 73 w 314"/>
                <a:gd name="T27" fmla="*/ 95 h 97"/>
                <a:gd name="T28" fmla="*/ 67 w 314"/>
                <a:gd name="T29" fmla="*/ 77 h 97"/>
                <a:gd name="T30" fmla="*/ 84 w 314"/>
                <a:gd name="T31" fmla="*/ 58 h 97"/>
                <a:gd name="T32" fmla="*/ 75 w 314"/>
                <a:gd name="T33" fmla="*/ 94 h 97"/>
                <a:gd name="T34" fmla="*/ 48 w 314"/>
                <a:gd name="T35" fmla="*/ 58 h 97"/>
                <a:gd name="T36" fmla="*/ 62 w 314"/>
                <a:gd name="T37" fmla="*/ 73 h 97"/>
                <a:gd name="T38" fmla="*/ 39 w 314"/>
                <a:gd name="T39" fmla="*/ 74 h 97"/>
                <a:gd name="T40" fmla="*/ 22 w 314"/>
                <a:gd name="T41" fmla="*/ 64 h 97"/>
                <a:gd name="T42" fmla="*/ 32 w 314"/>
                <a:gd name="T43" fmla="*/ 64 h 97"/>
                <a:gd name="T44" fmla="*/ 23 w 314"/>
                <a:gd name="T45" fmla="*/ 77 h 97"/>
                <a:gd name="T46" fmla="*/ 28 w 314"/>
                <a:gd name="T47" fmla="*/ 95 h 97"/>
                <a:gd name="T48" fmla="*/ 132 w 314"/>
                <a:gd name="T49" fmla="*/ 53 h 97"/>
                <a:gd name="T50" fmla="*/ 144 w 314"/>
                <a:gd name="T51" fmla="*/ 63 h 97"/>
                <a:gd name="T52" fmla="*/ 113 w 314"/>
                <a:gd name="T53" fmla="*/ 43 h 97"/>
                <a:gd name="T54" fmla="*/ 145 w 314"/>
                <a:gd name="T55" fmla="*/ 32 h 97"/>
                <a:gd name="T56" fmla="*/ 163 w 314"/>
                <a:gd name="T57" fmla="*/ 37 h 97"/>
                <a:gd name="T58" fmla="*/ 163 w 314"/>
                <a:gd name="T59" fmla="*/ 45 h 97"/>
                <a:gd name="T60" fmla="*/ 113 w 314"/>
                <a:gd name="T61" fmla="*/ 30 h 97"/>
                <a:gd name="T62" fmla="*/ 154 w 314"/>
                <a:gd name="T63" fmla="*/ 68 h 97"/>
                <a:gd name="T64" fmla="*/ 163 w 314"/>
                <a:gd name="T65" fmla="*/ 20 h 97"/>
                <a:gd name="T66" fmla="*/ 113 w 314"/>
                <a:gd name="T67" fmla="*/ 79 h 97"/>
                <a:gd name="T68" fmla="*/ 113 w 314"/>
                <a:gd name="T69" fmla="*/ 79 h 97"/>
                <a:gd name="T70" fmla="*/ 287 w 314"/>
                <a:gd name="T71" fmla="*/ 48 h 97"/>
                <a:gd name="T72" fmla="*/ 288 w 314"/>
                <a:gd name="T73" fmla="*/ 41 h 97"/>
                <a:gd name="T74" fmla="*/ 312 w 314"/>
                <a:gd name="T75" fmla="*/ 41 h 97"/>
                <a:gd name="T76" fmla="*/ 288 w 314"/>
                <a:gd name="T77" fmla="*/ 60 h 97"/>
                <a:gd name="T78" fmla="*/ 297 w 314"/>
                <a:gd name="T79" fmla="*/ 60 h 97"/>
                <a:gd name="T80" fmla="*/ 272 w 314"/>
                <a:gd name="T81" fmla="*/ 67 h 97"/>
                <a:gd name="T82" fmla="*/ 272 w 314"/>
                <a:gd name="T83" fmla="*/ 69 h 97"/>
                <a:gd name="T84" fmla="*/ 288 w 314"/>
                <a:gd name="T85" fmla="*/ 69 h 97"/>
                <a:gd name="T86" fmla="*/ 304 w 314"/>
                <a:gd name="T87" fmla="*/ 77 h 97"/>
                <a:gd name="T88" fmla="*/ 305 w 314"/>
                <a:gd name="T89" fmla="*/ 69 h 97"/>
                <a:gd name="T90" fmla="*/ 305 w 314"/>
                <a:gd name="T91" fmla="*/ 50 h 97"/>
                <a:gd name="T92" fmla="*/ 304 w 314"/>
                <a:gd name="T93" fmla="*/ 50 h 97"/>
                <a:gd name="T94" fmla="*/ 287 w 314"/>
                <a:gd name="T95" fmla="*/ 58 h 97"/>
                <a:gd name="T96" fmla="*/ 272 w 314"/>
                <a:gd name="T97" fmla="*/ 50 h 97"/>
                <a:gd name="T98" fmla="*/ 270 w 314"/>
                <a:gd name="T99" fmla="*/ 58 h 97"/>
                <a:gd name="T100" fmla="*/ 270 w 314"/>
                <a:gd name="T101" fmla="*/ 77 h 97"/>
                <a:gd name="T102" fmla="*/ 263 w 314"/>
                <a:gd name="T103" fmla="*/ 79 h 97"/>
                <a:gd name="T104" fmla="*/ 280 w 314"/>
                <a:gd name="T105" fmla="*/ 79 h 97"/>
                <a:gd name="T106" fmla="*/ 295 w 314"/>
                <a:gd name="T107" fmla="*/ 86 h 97"/>
                <a:gd name="T108" fmla="*/ 297 w 314"/>
                <a:gd name="T109" fmla="*/ 79 h 97"/>
                <a:gd name="T110" fmla="*/ 263 w 314"/>
                <a:gd name="T111" fmla="*/ 48 h 97"/>
                <a:gd name="T112" fmla="*/ 263 w 314"/>
                <a:gd name="T113" fmla="*/ 95 h 97"/>
                <a:gd name="T114" fmla="*/ 280 w 314"/>
                <a:gd name="T115" fmla="*/ 88 h 97"/>
                <a:gd name="T116" fmla="*/ 295 w 314"/>
                <a:gd name="T117" fmla="*/ 95 h 97"/>
                <a:gd name="T118" fmla="*/ 297 w 314"/>
                <a:gd name="T119" fmla="*/ 88 h 97"/>
                <a:gd name="T120" fmla="*/ 312 w 314"/>
                <a:gd name="T121" fmla="*/ 39 h 97"/>
                <a:gd name="T122" fmla="*/ 288 w 314"/>
                <a:gd name="T123" fmla="*/ 39 h 97"/>
                <a:gd name="T124" fmla="*/ 271 w 314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97">
                  <a:moveTo>
                    <a:pt x="263" y="1"/>
                  </a:moveTo>
                  <a:cubicBezTo>
                    <a:pt x="263" y="0"/>
                    <a:pt x="262" y="0"/>
                    <a:pt x="262" y="1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8"/>
                    <a:pt x="164" y="18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20"/>
                    <a:pt x="111" y="20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7"/>
                    <a:pt x="113" y="97"/>
                    <a:pt x="113" y="96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3" y="97"/>
                    <a:pt x="144" y="97"/>
                    <a:pt x="144" y="97"/>
                  </a:cubicBezTo>
                  <a:cubicBezTo>
                    <a:pt x="145" y="97"/>
                    <a:pt x="145" y="97"/>
                    <a:pt x="145" y="9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4" y="86"/>
                    <a:pt x="174" y="85"/>
                    <a:pt x="174" y="85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50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1" y="77"/>
                    <a:pt x="261" y="77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7"/>
                    <a:pt x="261" y="97"/>
                    <a:pt x="26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7"/>
                    <a:pt x="313" y="97"/>
                    <a:pt x="313" y="97"/>
                  </a:cubicBezTo>
                  <a:cubicBezTo>
                    <a:pt x="314" y="96"/>
                    <a:pt x="314" y="96"/>
                    <a:pt x="314" y="96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4" y="35"/>
                    <a:pt x="314" y="34"/>
                    <a:pt x="313" y="34"/>
                  </a:cubicBezTo>
                  <a:lnTo>
                    <a:pt x="263" y="1"/>
                  </a:lnTo>
                  <a:close/>
                  <a:moveTo>
                    <a:pt x="71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71" y="79"/>
                  </a:lnTo>
                  <a:close/>
                  <a:moveTo>
                    <a:pt x="61" y="77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7" y="77"/>
                    <a:pt x="67" y="77"/>
                    <a:pt x="67" y="77"/>
                  </a:cubicBezTo>
                  <a:lnTo>
                    <a:pt x="61" y="77"/>
                  </a:lnTo>
                  <a:close/>
                  <a:moveTo>
                    <a:pt x="74" y="64"/>
                  </a:moveTo>
                  <a:cubicBezTo>
                    <a:pt x="69" y="64"/>
                    <a:pt x="69" y="64"/>
                    <a:pt x="69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74" y="64"/>
                  </a:lnTo>
                  <a:close/>
                  <a:moveTo>
                    <a:pt x="49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39" y="74"/>
                    <a:pt x="39" y="74"/>
                    <a:pt x="39" y="74"/>
                  </a:cubicBezTo>
                  <a:lnTo>
                    <a:pt x="49" y="64"/>
                  </a:lnTo>
                  <a:close/>
                  <a:moveTo>
                    <a:pt x="40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5"/>
                    <a:pt x="38" y="75"/>
                    <a:pt x="38" y="75"/>
                  </a:cubicBezTo>
                  <a:lnTo>
                    <a:pt x="40" y="77"/>
                  </a:lnTo>
                  <a:close/>
                  <a:moveTo>
                    <a:pt x="8" y="77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77"/>
                    <a:pt x="23" y="77"/>
                    <a:pt x="23" y="77"/>
                  </a:cubicBezTo>
                  <a:lnTo>
                    <a:pt x="8" y="77"/>
                  </a:lnTo>
                  <a:close/>
                  <a:moveTo>
                    <a:pt x="28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28" y="95"/>
                    <a:pt x="28" y="95"/>
                    <a:pt x="28" y="95"/>
                  </a:cubicBezTo>
                  <a:lnTo>
                    <a:pt x="28" y="79"/>
                  </a:lnTo>
                  <a:close/>
                  <a:moveTo>
                    <a:pt x="113" y="45"/>
                  </a:moveTo>
                  <a:cubicBezTo>
                    <a:pt x="129" y="51"/>
                    <a:pt x="129" y="51"/>
                    <a:pt x="129" y="51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45"/>
                  </a:lnTo>
                  <a:close/>
                  <a:moveTo>
                    <a:pt x="113" y="58"/>
                  </a:moveTo>
                  <a:cubicBezTo>
                    <a:pt x="132" y="53"/>
                    <a:pt x="132" y="53"/>
                    <a:pt x="132" y="53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13" y="63"/>
                    <a:pt x="113" y="63"/>
                    <a:pt x="113" y="63"/>
                  </a:cubicBezTo>
                  <a:lnTo>
                    <a:pt x="113" y="58"/>
                  </a:lnTo>
                  <a:close/>
                  <a:moveTo>
                    <a:pt x="113" y="65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13" y="71"/>
                    <a:pt x="113" y="71"/>
                    <a:pt x="113" y="71"/>
                  </a:cubicBezTo>
                  <a:lnTo>
                    <a:pt x="113" y="65"/>
                  </a:lnTo>
                  <a:close/>
                  <a:moveTo>
                    <a:pt x="143" y="55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3"/>
                    <a:pt x="163" y="73"/>
                    <a:pt x="163" y="73"/>
                  </a:cubicBezTo>
                  <a:lnTo>
                    <a:pt x="143" y="55"/>
                  </a:lnTo>
                  <a:close/>
                  <a:moveTo>
                    <a:pt x="163" y="43"/>
                  </a:moveTo>
                  <a:cubicBezTo>
                    <a:pt x="145" y="32"/>
                    <a:pt x="145" y="32"/>
                    <a:pt x="145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3" y="37"/>
                    <a:pt x="163" y="37"/>
                  </a:cubicBezTo>
                  <a:lnTo>
                    <a:pt x="163" y="43"/>
                  </a:lnTo>
                  <a:close/>
                  <a:moveTo>
                    <a:pt x="144" y="48"/>
                  </a:moveTo>
                  <a:cubicBezTo>
                    <a:pt x="143" y="48"/>
                    <a:pt x="143" y="48"/>
                    <a:pt x="143" y="48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2" y="45"/>
                    <a:pt x="163" y="45"/>
                    <a:pt x="163" y="45"/>
                  </a:cubicBezTo>
                  <a:cubicBezTo>
                    <a:pt x="163" y="66"/>
                    <a:pt x="163" y="66"/>
                    <a:pt x="163" y="66"/>
                  </a:cubicBezTo>
                  <a:lnTo>
                    <a:pt x="144" y="48"/>
                  </a:lnTo>
                  <a:close/>
                  <a:moveTo>
                    <a:pt x="163" y="35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lnTo>
                    <a:pt x="163" y="35"/>
                  </a:lnTo>
                  <a:close/>
                  <a:moveTo>
                    <a:pt x="113" y="73"/>
                  </a:moveTo>
                  <a:cubicBezTo>
                    <a:pt x="144" y="64"/>
                    <a:pt x="144" y="64"/>
                    <a:pt x="144" y="64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13" y="73"/>
                  </a:lnTo>
                  <a:close/>
                  <a:moveTo>
                    <a:pt x="145" y="9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45" y="9"/>
                  </a:lnTo>
                  <a:close/>
                  <a:moveTo>
                    <a:pt x="113" y="79"/>
                  </a:moveTo>
                  <a:cubicBezTo>
                    <a:pt x="144" y="71"/>
                    <a:pt x="144" y="71"/>
                    <a:pt x="144" y="71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13" y="85"/>
                    <a:pt x="113" y="85"/>
                    <a:pt x="113" y="85"/>
                  </a:cubicBezTo>
                  <a:lnTo>
                    <a:pt x="113" y="79"/>
                  </a:lnTo>
                  <a:close/>
                  <a:moveTo>
                    <a:pt x="278" y="41"/>
                  </a:moveTo>
                  <a:cubicBezTo>
                    <a:pt x="278" y="48"/>
                    <a:pt x="278" y="48"/>
                    <a:pt x="278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2" y="41"/>
                    <a:pt x="272" y="41"/>
                    <a:pt x="272" y="41"/>
                  </a:cubicBezTo>
                  <a:lnTo>
                    <a:pt x="278" y="41"/>
                  </a:lnTo>
                  <a:close/>
                  <a:moveTo>
                    <a:pt x="287" y="41"/>
                  </a:moveTo>
                  <a:cubicBezTo>
                    <a:pt x="287" y="48"/>
                    <a:pt x="287" y="48"/>
                    <a:pt x="287" y="4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1"/>
                    <a:pt x="280" y="41"/>
                    <a:pt x="280" y="41"/>
                  </a:cubicBezTo>
                  <a:lnTo>
                    <a:pt x="287" y="41"/>
                  </a:lnTo>
                  <a:close/>
                  <a:moveTo>
                    <a:pt x="295" y="41"/>
                  </a:moveTo>
                  <a:cubicBezTo>
                    <a:pt x="295" y="48"/>
                    <a:pt x="295" y="48"/>
                    <a:pt x="295" y="48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8" y="41"/>
                    <a:pt x="288" y="41"/>
                    <a:pt x="288" y="41"/>
                  </a:cubicBezTo>
                  <a:lnTo>
                    <a:pt x="295" y="41"/>
                  </a:lnTo>
                  <a:close/>
                  <a:moveTo>
                    <a:pt x="304" y="41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97" y="41"/>
                    <a:pt x="297" y="41"/>
                    <a:pt x="297" y="41"/>
                  </a:cubicBezTo>
                  <a:lnTo>
                    <a:pt x="304" y="41"/>
                  </a:lnTo>
                  <a:close/>
                  <a:moveTo>
                    <a:pt x="312" y="41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05" y="41"/>
                    <a:pt x="305" y="41"/>
                    <a:pt x="305" y="41"/>
                  </a:cubicBezTo>
                  <a:lnTo>
                    <a:pt x="312" y="41"/>
                  </a:lnTo>
                  <a:close/>
                  <a:moveTo>
                    <a:pt x="295" y="67"/>
                  </a:moveTo>
                  <a:cubicBezTo>
                    <a:pt x="288" y="67"/>
                    <a:pt x="288" y="67"/>
                    <a:pt x="288" y="6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95" y="60"/>
                    <a:pt x="295" y="60"/>
                    <a:pt x="295" y="60"/>
                  </a:cubicBezTo>
                  <a:lnTo>
                    <a:pt x="295" y="67"/>
                  </a:lnTo>
                  <a:close/>
                  <a:moveTo>
                    <a:pt x="297" y="60"/>
                  </a:moveTo>
                  <a:cubicBezTo>
                    <a:pt x="304" y="60"/>
                    <a:pt x="304" y="60"/>
                    <a:pt x="304" y="60"/>
                  </a:cubicBezTo>
                  <a:cubicBezTo>
                    <a:pt x="304" y="67"/>
                    <a:pt x="304" y="67"/>
                    <a:pt x="304" y="67"/>
                  </a:cubicBezTo>
                  <a:cubicBezTo>
                    <a:pt x="297" y="67"/>
                    <a:pt x="297" y="67"/>
                    <a:pt x="297" y="67"/>
                  </a:cubicBezTo>
                  <a:lnTo>
                    <a:pt x="297" y="60"/>
                  </a:lnTo>
                  <a:close/>
                  <a:moveTo>
                    <a:pt x="287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7" y="60"/>
                    <a:pt x="287" y="60"/>
                    <a:pt x="287" y="60"/>
                  </a:cubicBezTo>
                  <a:lnTo>
                    <a:pt x="287" y="67"/>
                  </a:lnTo>
                  <a:close/>
                  <a:moveTo>
                    <a:pt x="278" y="67"/>
                  </a:moveTo>
                  <a:cubicBezTo>
                    <a:pt x="272" y="67"/>
                    <a:pt x="272" y="67"/>
                    <a:pt x="272" y="67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8" y="60"/>
                    <a:pt x="278" y="60"/>
                    <a:pt x="278" y="60"/>
                  </a:cubicBezTo>
                  <a:lnTo>
                    <a:pt x="278" y="67"/>
                  </a:lnTo>
                  <a:close/>
                  <a:moveTo>
                    <a:pt x="278" y="69"/>
                  </a:moveTo>
                  <a:cubicBezTo>
                    <a:pt x="278" y="77"/>
                    <a:pt x="278" y="77"/>
                    <a:pt x="278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69"/>
                    <a:pt x="272" y="69"/>
                    <a:pt x="272" y="69"/>
                  </a:cubicBezTo>
                  <a:lnTo>
                    <a:pt x="278" y="69"/>
                  </a:lnTo>
                  <a:close/>
                  <a:moveTo>
                    <a:pt x="280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0" y="77"/>
                    <a:pt x="280" y="77"/>
                    <a:pt x="280" y="77"/>
                  </a:cubicBezTo>
                  <a:lnTo>
                    <a:pt x="280" y="69"/>
                  </a:lnTo>
                  <a:close/>
                  <a:moveTo>
                    <a:pt x="288" y="69"/>
                  </a:moveTo>
                  <a:cubicBezTo>
                    <a:pt x="295" y="69"/>
                    <a:pt x="295" y="69"/>
                    <a:pt x="295" y="69"/>
                  </a:cubicBezTo>
                  <a:cubicBezTo>
                    <a:pt x="295" y="77"/>
                    <a:pt x="295" y="77"/>
                    <a:pt x="295" y="77"/>
                  </a:cubicBezTo>
                  <a:cubicBezTo>
                    <a:pt x="288" y="77"/>
                    <a:pt x="288" y="77"/>
                    <a:pt x="288" y="77"/>
                  </a:cubicBezTo>
                  <a:lnTo>
                    <a:pt x="288" y="69"/>
                  </a:lnTo>
                  <a:close/>
                  <a:moveTo>
                    <a:pt x="297" y="69"/>
                  </a:moveTo>
                  <a:cubicBezTo>
                    <a:pt x="304" y="69"/>
                    <a:pt x="304" y="69"/>
                    <a:pt x="304" y="69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7" y="77"/>
                    <a:pt x="297" y="77"/>
                    <a:pt x="297" y="77"/>
                  </a:cubicBezTo>
                  <a:lnTo>
                    <a:pt x="297" y="69"/>
                  </a:lnTo>
                  <a:close/>
                  <a:moveTo>
                    <a:pt x="305" y="69"/>
                  </a:moveTo>
                  <a:cubicBezTo>
                    <a:pt x="312" y="69"/>
                    <a:pt x="312" y="69"/>
                    <a:pt x="312" y="69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305" y="77"/>
                    <a:pt x="305" y="77"/>
                    <a:pt x="305" y="77"/>
                  </a:cubicBezTo>
                  <a:lnTo>
                    <a:pt x="305" y="69"/>
                  </a:lnTo>
                  <a:close/>
                  <a:moveTo>
                    <a:pt x="305" y="67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2" y="67"/>
                    <a:pt x="312" y="67"/>
                    <a:pt x="312" y="67"/>
                  </a:cubicBezTo>
                  <a:lnTo>
                    <a:pt x="305" y="67"/>
                  </a:lnTo>
                  <a:close/>
                  <a:moveTo>
                    <a:pt x="305" y="58"/>
                  </a:moveTo>
                  <a:cubicBezTo>
                    <a:pt x="305" y="50"/>
                    <a:pt x="305" y="50"/>
                    <a:pt x="305" y="50"/>
                  </a:cubicBezTo>
                  <a:cubicBezTo>
                    <a:pt x="312" y="50"/>
                    <a:pt x="312" y="50"/>
                    <a:pt x="312" y="50"/>
                  </a:cubicBezTo>
                  <a:cubicBezTo>
                    <a:pt x="312" y="58"/>
                    <a:pt x="312" y="58"/>
                    <a:pt x="312" y="58"/>
                  </a:cubicBezTo>
                  <a:lnTo>
                    <a:pt x="305" y="58"/>
                  </a:lnTo>
                  <a:close/>
                  <a:moveTo>
                    <a:pt x="304" y="58"/>
                  </a:moveTo>
                  <a:cubicBezTo>
                    <a:pt x="297" y="58"/>
                    <a:pt x="297" y="58"/>
                    <a:pt x="297" y="58"/>
                  </a:cubicBezTo>
                  <a:cubicBezTo>
                    <a:pt x="297" y="50"/>
                    <a:pt x="297" y="50"/>
                    <a:pt x="297" y="50"/>
                  </a:cubicBezTo>
                  <a:cubicBezTo>
                    <a:pt x="304" y="50"/>
                    <a:pt x="304" y="50"/>
                    <a:pt x="304" y="50"/>
                  </a:cubicBezTo>
                  <a:lnTo>
                    <a:pt x="304" y="58"/>
                  </a:lnTo>
                  <a:close/>
                  <a:moveTo>
                    <a:pt x="295" y="58"/>
                  </a:moveTo>
                  <a:cubicBezTo>
                    <a:pt x="288" y="58"/>
                    <a:pt x="288" y="58"/>
                    <a:pt x="288" y="58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95" y="50"/>
                    <a:pt x="295" y="50"/>
                    <a:pt x="295" y="50"/>
                  </a:cubicBezTo>
                  <a:lnTo>
                    <a:pt x="295" y="58"/>
                  </a:lnTo>
                  <a:close/>
                  <a:moveTo>
                    <a:pt x="287" y="58"/>
                  </a:moveTo>
                  <a:cubicBezTo>
                    <a:pt x="280" y="58"/>
                    <a:pt x="280" y="58"/>
                    <a:pt x="280" y="58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7" y="50"/>
                    <a:pt x="287" y="50"/>
                    <a:pt x="287" y="50"/>
                  </a:cubicBezTo>
                  <a:lnTo>
                    <a:pt x="287" y="58"/>
                  </a:lnTo>
                  <a:close/>
                  <a:moveTo>
                    <a:pt x="278" y="58"/>
                  </a:moveTo>
                  <a:cubicBezTo>
                    <a:pt x="272" y="58"/>
                    <a:pt x="272" y="58"/>
                    <a:pt x="272" y="58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8" y="50"/>
                    <a:pt x="278" y="50"/>
                    <a:pt x="278" y="50"/>
                  </a:cubicBezTo>
                  <a:lnTo>
                    <a:pt x="278" y="58"/>
                  </a:lnTo>
                  <a:close/>
                  <a:moveTo>
                    <a:pt x="270" y="58"/>
                  </a:moveTo>
                  <a:cubicBezTo>
                    <a:pt x="263" y="58"/>
                    <a:pt x="263" y="58"/>
                    <a:pt x="263" y="58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0" y="50"/>
                    <a:pt x="270" y="50"/>
                    <a:pt x="270" y="50"/>
                  </a:cubicBezTo>
                  <a:lnTo>
                    <a:pt x="270" y="58"/>
                  </a:lnTo>
                  <a:close/>
                  <a:moveTo>
                    <a:pt x="270" y="60"/>
                  </a:moveTo>
                  <a:cubicBezTo>
                    <a:pt x="270" y="67"/>
                    <a:pt x="270" y="67"/>
                    <a:pt x="270" y="67"/>
                  </a:cubicBezTo>
                  <a:cubicBezTo>
                    <a:pt x="263" y="67"/>
                    <a:pt x="263" y="67"/>
                    <a:pt x="263" y="67"/>
                  </a:cubicBezTo>
                  <a:cubicBezTo>
                    <a:pt x="263" y="60"/>
                    <a:pt x="263" y="60"/>
                    <a:pt x="263" y="60"/>
                  </a:cubicBezTo>
                  <a:lnTo>
                    <a:pt x="270" y="60"/>
                  </a:lnTo>
                  <a:close/>
                  <a:moveTo>
                    <a:pt x="270" y="69"/>
                  </a:moveTo>
                  <a:cubicBezTo>
                    <a:pt x="270" y="77"/>
                    <a:pt x="270" y="77"/>
                    <a:pt x="270" y="77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3" y="69"/>
                    <a:pt x="263" y="69"/>
                    <a:pt x="263" y="69"/>
                  </a:cubicBezTo>
                  <a:lnTo>
                    <a:pt x="270" y="69"/>
                  </a:lnTo>
                  <a:close/>
                  <a:moveTo>
                    <a:pt x="270" y="79"/>
                  </a:moveTo>
                  <a:cubicBezTo>
                    <a:pt x="270" y="86"/>
                    <a:pt x="270" y="86"/>
                    <a:pt x="270" y="86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63" y="79"/>
                    <a:pt x="263" y="79"/>
                    <a:pt x="263" y="79"/>
                  </a:cubicBezTo>
                  <a:lnTo>
                    <a:pt x="270" y="79"/>
                  </a:lnTo>
                  <a:close/>
                  <a:moveTo>
                    <a:pt x="272" y="79"/>
                  </a:moveTo>
                  <a:cubicBezTo>
                    <a:pt x="278" y="79"/>
                    <a:pt x="278" y="79"/>
                    <a:pt x="278" y="79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2" y="86"/>
                    <a:pt x="272" y="86"/>
                    <a:pt x="272" y="86"/>
                  </a:cubicBezTo>
                  <a:lnTo>
                    <a:pt x="272" y="79"/>
                  </a:lnTo>
                  <a:close/>
                  <a:moveTo>
                    <a:pt x="280" y="79"/>
                  </a:moveTo>
                  <a:cubicBezTo>
                    <a:pt x="287" y="79"/>
                    <a:pt x="287" y="79"/>
                    <a:pt x="287" y="79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0" y="86"/>
                    <a:pt x="280" y="86"/>
                    <a:pt x="280" y="86"/>
                  </a:cubicBezTo>
                  <a:lnTo>
                    <a:pt x="280" y="79"/>
                  </a:lnTo>
                  <a:close/>
                  <a:moveTo>
                    <a:pt x="288" y="79"/>
                  </a:moveTo>
                  <a:cubicBezTo>
                    <a:pt x="295" y="79"/>
                    <a:pt x="295" y="79"/>
                    <a:pt x="295" y="79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88" y="86"/>
                    <a:pt x="288" y="86"/>
                    <a:pt x="288" y="86"/>
                  </a:cubicBezTo>
                  <a:lnTo>
                    <a:pt x="288" y="79"/>
                  </a:lnTo>
                  <a:close/>
                  <a:moveTo>
                    <a:pt x="297" y="79"/>
                  </a:moveTo>
                  <a:cubicBezTo>
                    <a:pt x="304" y="79"/>
                    <a:pt x="304" y="79"/>
                    <a:pt x="304" y="79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297" y="86"/>
                    <a:pt x="297" y="86"/>
                    <a:pt x="297" y="86"/>
                  </a:cubicBezTo>
                  <a:lnTo>
                    <a:pt x="297" y="79"/>
                  </a:lnTo>
                  <a:close/>
                  <a:moveTo>
                    <a:pt x="305" y="79"/>
                  </a:moveTo>
                  <a:cubicBezTo>
                    <a:pt x="312" y="79"/>
                    <a:pt x="312" y="79"/>
                    <a:pt x="312" y="79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05" y="86"/>
                    <a:pt x="305" y="86"/>
                    <a:pt x="305" y="86"/>
                  </a:cubicBezTo>
                  <a:lnTo>
                    <a:pt x="305" y="79"/>
                  </a:lnTo>
                  <a:close/>
                  <a:moveTo>
                    <a:pt x="270" y="48"/>
                  </a:moveTo>
                  <a:cubicBezTo>
                    <a:pt x="263" y="48"/>
                    <a:pt x="263" y="48"/>
                    <a:pt x="263" y="48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70" y="41"/>
                    <a:pt x="270" y="41"/>
                    <a:pt x="270" y="41"/>
                  </a:cubicBezTo>
                  <a:lnTo>
                    <a:pt x="270" y="48"/>
                  </a:lnTo>
                  <a:close/>
                  <a:moveTo>
                    <a:pt x="263" y="88"/>
                  </a:moveTo>
                  <a:cubicBezTo>
                    <a:pt x="270" y="88"/>
                    <a:pt x="270" y="88"/>
                    <a:pt x="270" y="88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3" y="95"/>
                    <a:pt x="263" y="95"/>
                    <a:pt x="263" y="95"/>
                  </a:cubicBezTo>
                  <a:lnTo>
                    <a:pt x="263" y="88"/>
                  </a:lnTo>
                  <a:close/>
                  <a:moveTo>
                    <a:pt x="272" y="88"/>
                  </a:moveTo>
                  <a:cubicBezTo>
                    <a:pt x="278" y="88"/>
                    <a:pt x="278" y="88"/>
                    <a:pt x="278" y="88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2" y="95"/>
                    <a:pt x="272" y="95"/>
                    <a:pt x="272" y="95"/>
                  </a:cubicBezTo>
                  <a:lnTo>
                    <a:pt x="272" y="88"/>
                  </a:lnTo>
                  <a:close/>
                  <a:moveTo>
                    <a:pt x="280" y="88"/>
                  </a:moveTo>
                  <a:cubicBezTo>
                    <a:pt x="287" y="88"/>
                    <a:pt x="287" y="88"/>
                    <a:pt x="287" y="88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0" y="95"/>
                    <a:pt x="280" y="95"/>
                    <a:pt x="280" y="95"/>
                  </a:cubicBezTo>
                  <a:lnTo>
                    <a:pt x="280" y="88"/>
                  </a:lnTo>
                  <a:close/>
                  <a:moveTo>
                    <a:pt x="288" y="88"/>
                  </a:moveTo>
                  <a:cubicBezTo>
                    <a:pt x="295" y="88"/>
                    <a:pt x="295" y="88"/>
                    <a:pt x="295" y="8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88" y="95"/>
                    <a:pt x="288" y="95"/>
                    <a:pt x="288" y="95"/>
                  </a:cubicBezTo>
                  <a:lnTo>
                    <a:pt x="288" y="88"/>
                  </a:lnTo>
                  <a:close/>
                  <a:moveTo>
                    <a:pt x="297" y="88"/>
                  </a:moveTo>
                  <a:cubicBezTo>
                    <a:pt x="304" y="88"/>
                    <a:pt x="304" y="88"/>
                    <a:pt x="304" y="88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297" y="95"/>
                    <a:pt x="297" y="95"/>
                    <a:pt x="297" y="95"/>
                  </a:cubicBezTo>
                  <a:lnTo>
                    <a:pt x="297" y="88"/>
                  </a:lnTo>
                  <a:close/>
                  <a:moveTo>
                    <a:pt x="305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05" y="95"/>
                    <a:pt x="305" y="95"/>
                    <a:pt x="305" y="95"/>
                  </a:cubicBezTo>
                  <a:lnTo>
                    <a:pt x="305" y="88"/>
                  </a:lnTo>
                  <a:close/>
                  <a:moveTo>
                    <a:pt x="312" y="36"/>
                  </a:moveTo>
                  <a:cubicBezTo>
                    <a:pt x="312" y="39"/>
                    <a:pt x="312" y="39"/>
                    <a:pt x="312" y="39"/>
                  </a:cubicBezTo>
                  <a:cubicBezTo>
                    <a:pt x="305" y="39"/>
                    <a:pt x="305" y="39"/>
                    <a:pt x="305" y="39"/>
                  </a:cubicBezTo>
                  <a:cubicBezTo>
                    <a:pt x="305" y="39"/>
                    <a:pt x="304" y="39"/>
                    <a:pt x="304" y="39"/>
                  </a:cubicBezTo>
                  <a:cubicBezTo>
                    <a:pt x="304" y="39"/>
                    <a:pt x="304" y="39"/>
                    <a:pt x="304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7" y="39"/>
                    <a:pt x="287" y="39"/>
                    <a:pt x="287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0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3" y="3"/>
                    <a:pt x="263" y="3"/>
                    <a:pt x="263" y="3"/>
                  </a:cubicBezTo>
                  <a:lnTo>
                    <a:pt x="3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81">
              <a:extLst>
                <a:ext uri="{FF2B5EF4-FFF2-40B4-BE49-F238E27FC236}">
                  <a16:creationId xmlns:a16="http://schemas.microsoft.com/office/drawing/2014/main" id="{2620C2C6-A4F1-461D-8E8D-0A70B137C3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3238" y="4302125"/>
              <a:ext cx="434975" cy="531813"/>
            </a:xfrm>
            <a:custGeom>
              <a:avLst/>
              <a:gdLst>
                <a:gd name="T0" fmla="*/ 217 w 274"/>
                <a:gd name="T1" fmla="*/ 119 h 335"/>
                <a:gd name="T2" fmla="*/ 178 w 274"/>
                <a:gd name="T3" fmla="*/ 80 h 335"/>
                <a:gd name="T4" fmla="*/ 217 w 274"/>
                <a:gd name="T5" fmla="*/ 80 h 335"/>
                <a:gd name="T6" fmla="*/ 139 w 274"/>
                <a:gd name="T7" fmla="*/ 0 h 335"/>
                <a:gd name="T8" fmla="*/ 56 w 274"/>
                <a:gd name="T9" fmla="*/ 80 h 335"/>
                <a:gd name="T10" fmla="*/ 96 w 274"/>
                <a:gd name="T11" fmla="*/ 80 h 335"/>
                <a:gd name="T12" fmla="*/ 56 w 274"/>
                <a:gd name="T13" fmla="*/ 119 h 335"/>
                <a:gd name="T14" fmla="*/ 96 w 274"/>
                <a:gd name="T15" fmla="*/ 119 h 335"/>
                <a:gd name="T16" fmla="*/ 0 w 274"/>
                <a:gd name="T17" fmla="*/ 216 h 335"/>
                <a:gd name="T18" fmla="*/ 117 w 274"/>
                <a:gd name="T19" fmla="*/ 216 h 335"/>
                <a:gd name="T20" fmla="*/ 117 w 274"/>
                <a:gd name="T21" fmla="*/ 335 h 335"/>
                <a:gd name="T22" fmla="*/ 156 w 274"/>
                <a:gd name="T23" fmla="*/ 335 h 335"/>
                <a:gd name="T24" fmla="*/ 156 w 274"/>
                <a:gd name="T25" fmla="*/ 216 h 335"/>
                <a:gd name="T26" fmla="*/ 274 w 274"/>
                <a:gd name="T27" fmla="*/ 216 h 335"/>
                <a:gd name="T28" fmla="*/ 183 w 274"/>
                <a:gd name="T29" fmla="*/ 119 h 335"/>
                <a:gd name="T30" fmla="*/ 217 w 274"/>
                <a:gd name="T31" fmla="*/ 119 h 335"/>
                <a:gd name="T32" fmla="*/ 252 w 274"/>
                <a:gd name="T33" fmla="*/ 207 h 335"/>
                <a:gd name="T34" fmla="*/ 152 w 274"/>
                <a:gd name="T35" fmla="*/ 207 h 335"/>
                <a:gd name="T36" fmla="*/ 152 w 274"/>
                <a:gd name="T37" fmla="*/ 331 h 335"/>
                <a:gd name="T38" fmla="*/ 122 w 274"/>
                <a:gd name="T39" fmla="*/ 331 h 335"/>
                <a:gd name="T40" fmla="*/ 122 w 274"/>
                <a:gd name="T41" fmla="*/ 207 h 335"/>
                <a:gd name="T42" fmla="*/ 21 w 274"/>
                <a:gd name="T43" fmla="*/ 207 h 335"/>
                <a:gd name="T44" fmla="*/ 113 w 274"/>
                <a:gd name="T45" fmla="*/ 110 h 335"/>
                <a:gd name="T46" fmla="*/ 78 w 274"/>
                <a:gd name="T47" fmla="*/ 110 h 335"/>
                <a:gd name="T48" fmla="*/ 113 w 274"/>
                <a:gd name="T49" fmla="*/ 75 h 335"/>
                <a:gd name="T50" fmla="*/ 78 w 274"/>
                <a:gd name="T51" fmla="*/ 75 h 335"/>
                <a:gd name="T52" fmla="*/ 139 w 274"/>
                <a:gd name="T53" fmla="*/ 9 h 335"/>
                <a:gd name="T54" fmla="*/ 200 w 274"/>
                <a:gd name="T55" fmla="*/ 75 h 335"/>
                <a:gd name="T56" fmla="*/ 161 w 274"/>
                <a:gd name="T57" fmla="*/ 75 h 335"/>
                <a:gd name="T58" fmla="*/ 200 w 274"/>
                <a:gd name="T59" fmla="*/ 110 h 335"/>
                <a:gd name="T60" fmla="*/ 161 w 274"/>
                <a:gd name="T61" fmla="*/ 110 h 335"/>
                <a:gd name="T62" fmla="*/ 252 w 274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7" y="216"/>
                  </a:lnTo>
                  <a:lnTo>
                    <a:pt x="117" y="335"/>
                  </a:lnTo>
                  <a:lnTo>
                    <a:pt x="156" y="335"/>
                  </a:lnTo>
                  <a:lnTo>
                    <a:pt x="156" y="216"/>
                  </a:lnTo>
                  <a:lnTo>
                    <a:pt x="274" y="216"/>
                  </a:lnTo>
                  <a:lnTo>
                    <a:pt x="183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52" y="207"/>
                  </a:lnTo>
                  <a:lnTo>
                    <a:pt x="152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1" y="207"/>
                  </a:lnTo>
                  <a:lnTo>
                    <a:pt x="113" y="110"/>
                  </a:lnTo>
                  <a:lnTo>
                    <a:pt x="78" y="110"/>
                  </a:lnTo>
                  <a:lnTo>
                    <a:pt x="113" y="75"/>
                  </a:lnTo>
                  <a:lnTo>
                    <a:pt x="78" y="75"/>
                  </a:lnTo>
                  <a:lnTo>
                    <a:pt x="139" y="9"/>
                  </a:lnTo>
                  <a:lnTo>
                    <a:pt x="200" y="75"/>
                  </a:lnTo>
                  <a:lnTo>
                    <a:pt x="161" y="75"/>
                  </a:lnTo>
                  <a:lnTo>
                    <a:pt x="200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82">
              <a:extLst>
                <a:ext uri="{FF2B5EF4-FFF2-40B4-BE49-F238E27FC236}">
                  <a16:creationId xmlns:a16="http://schemas.microsoft.com/office/drawing/2014/main" id="{4D93449A-99F4-418B-AFE9-E5CB25A9F4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81875" y="4302125"/>
              <a:ext cx="428625" cy="531813"/>
            </a:xfrm>
            <a:custGeom>
              <a:avLst/>
              <a:gdLst>
                <a:gd name="T0" fmla="*/ 217 w 270"/>
                <a:gd name="T1" fmla="*/ 119 h 335"/>
                <a:gd name="T2" fmla="*/ 178 w 270"/>
                <a:gd name="T3" fmla="*/ 80 h 335"/>
                <a:gd name="T4" fmla="*/ 217 w 270"/>
                <a:gd name="T5" fmla="*/ 80 h 335"/>
                <a:gd name="T6" fmla="*/ 139 w 270"/>
                <a:gd name="T7" fmla="*/ 0 h 335"/>
                <a:gd name="T8" fmla="*/ 56 w 270"/>
                <a:gd name="T9" fmla="*/ 80 h 335"/>
                <a:gd name="T10" fmla="*/ 96 w 270"/>
                <a:gd name="T11" fmla="*/ 80 h 335"/>
                <a:gd name="T12" fmla="*/ 56 w 270"/>
                <a:gd name="T13" fmla="*/ 119 h 335"/>
                <a:gd name="T14" fmla="*/ 96 w 270"/>
                <a:gd name="T15" fmla="*/ 119 h 335"/>
                <a:gd name="T16" fmla="*/ 0 w 270"/>
                <a:gd name="T17" fmla="*/ 216 h 335"/>
                <a:gd name="T18" fmla="*/ 113 w 270"/>
                <a:gd name="T19" fmla="*/ 216 h 335"/>
                <a:gd name="T20" fmla="*/ 113 w 270"/>
                <a:gd name="T21" fmla="*/ 335 h 335"/>
                <a:gd name="T22" fmla="*/ 157 w 270"/>
                <a:gd name="T23" fmla="*/ 335 h 335"/>
                <a:gd name="T24" fmla="*/ 157 w 270"/>
                <a:gd name="T25" fmla="*/ 216 h 335"/>
                <a:gd name="T26" fmla="*/ 270 w 270"/>
                <a:gd name="T27" fmla="*/ 216 h 335"/>
                <a:gd name="T28" fmla="*/ 178 w 270"/>
                <a:gd name="T29" fmla="*/ 119 h 335"/>
                <a:gd name="T30" fmla="*/ 217 w 270"/>
                <a:gd name="T31" fmla="*/ 119 h 335"/>
                <a:gd name="T32" fmla="*/ 252 w 270"/>
                <a:gd name="T33" fmla="*/ 207 h 335"/>
                <a:gd name="T34" fmla="*/ 148 w 270"/>
                <a:gd name="T35" fmla="*/ 207 h 335"/>
                <a:gd name="T36" fmla="*/ 148 w 270"/>
                <a:gd name="T37" fmla="*/ 331 h 335"/>
                <a:gd name="T38" fmla="*/ 122 w 270"/>
                <a:gd name="T39" fmla="*/ 331 h 335"/>
                <a:gd name="T40" fmla="*/ 122 w 270"/>
                <a:gd name="T41" fmla="*/ 207 h 335"/>
                <a:gd name="T42" fmla="*/ 22 w 270"/>
                <a:gd name="T43" fmla="*/ 207 h 335"/>
                <a:gd name="T44" fmla="*/ 113 w 270"/>
                <a:gd name="T45" fmla="*/ 110 h 335"/>
                <a:gd name="T46" fmla="*/ 74 w 270"/>
                <a:gd name="T47" fmla="*/ 110 h 335"/>
                <a:gd name="T48" fmla="*/ 113 w 270"/>
                <a:gd name="T49" fmla="*/ 75 h 335"/>
                <a:gd name="T50" fmla="*/ 74 w 270"/>
                <a:gd name="T51" fmla="*/ 75 h 335"/>
                <a:gd name="T52" fmla="*/ 139 w 270"/>
                <a:gd name="T53" fmla="*/ 9 h 335"/>
                <a:gd name="T54" fmla="*/ 196 w 270"/>
                <a:gd name="T55" fmla="*/ 75 h 335"/>
                <a:gd name="T56" fmla="*/ 161 w 270"/>
                <a:gd name="T57" fmla="*/ 75 h 335"/>
                <a:gd name="T58" fmla="*/ 196 w 270"/>
                <a:gd name="T59" fmla="*/ 110 h 335"/>
                <a:gd name="T60" fmla="*/ 161 w 270"/>
                <a:gd name="T61" fmla="*/ 110 h 335"/>
                <a:gd name="T62" fmla="*/ 252 w 270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3" y="216"/>
                  </a:lnTo>
                  <a:lnTo>
                    <a:pt x="113" y="335"/>
                  </a:lnTo>
                  <a:lnTo>
                    <a:pt x="157" y="335"/>
                  </a:lnTo>
                  <a:lnTo>
                    <a:pt x="157" y="216"/>
                  </a:lnTo>
                  <a:lnTo>
                    <a:pt x="270" y="216"/>
                  </a:lnTo>
                  <a:lnTo>
                    <a:pt x="178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48" y="207"/>
                  </a:lnTo>
                  <a:lnTo>
                    <a:pt x="148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2" y="207"/>
                  </a:lnTo>
                  <a:lnTo>
                    <a:pt x="113" y="110"/>
                  </a:lnTo>
                  <a:lnTo>
                    <a:pt x="74" y="110"/>
                  </a:lnTo>
                  <a:lnTo>
                    <a:pt x="113" y="75"/>
                  </a:lnTo>
                  <a:lnTo>
                    <a:pt x="74" y="75"/>
                  </a:lnTo>
                  <a:lnTo>
                    <a:pt x="139" y="9"/>
                  </a:lnTo>
                  <a:lnTo>
                    <a:pt x="196" y="75"/>
                  </a:lnTo>
                  <a:lnTo>
                    <a:pt x="161" y="75"/>
                  </a:lnTo>
                  <a:lnTo>
                    <a:pt x="196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83">
              <a:extLst>
                <a:ext uri="{FF2B5EF4-FFF2-40B4-BE49-F238E27FC236}">
                  <a16:creationId xmlns:a16="http://schemas.microsoft.com/office/drawing/2014/main" id="{1E7B28B0-EDD5-4C68-9181-F68499E651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22100" y="4714875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1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3 w 4"/>
                <a:gd name="T11" fmla="*/ 1 h 5"/>
                <a:gd name="T12" fmla="*/ 2 w 4"/>
                <a:gd name="T13" fmla="*/ 0 h 5"/>
                <a:gd name="T14" fmla="*/ 2 w 4"/>
                <a:gd name="T15" fmla="*/ 4 h 5"/>
                <a:gd name="T16" fmla="*/ 1 w 4"/>
                <a:gd name="T17" fmla="*/ 3 h 5"/>
                <a:gd name="T18" fmla="*/ 1 w 4"/>
                <a:gd name="T19" fmla="*/ 1 h 5"/>
                <a:gd name="T20" fmla="*/ 2 w 4"/>
                <a:gd name="T21" fmla="*/ 1 h 5"/>
                <a:gd name="T22" fmla="*/ 2 w 4"/>
                <a:gd name="T23" fmla="*/ 1 h 5"/>
                <a:gd name="T24" fmla="*/ 2 w 4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84">
              <a:extLst>
                <a:ext uri="{FF2B5EF4-FFF2-40B4-BE49-F238E27FC236}">
                  <a16:creationId xmlns:a16="http://schemas.microsoft.com/office/drawing/2014/main" id="{E2047DEE-FCAB-4C44-84F4-CACC4B3A95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98300" y="4778375"/>
              <a:ext cx="20638" cy="34925"/>
            </a:xfrm>
            <a:custGeom>
              <a:avLst/>
              <a:gdLst>
                <a:gd name="T0" fmla="*/ 0 w 3"/>
                <a:gd name="T1" fmla="*/ 3 h 5"/>
                <a:gd name="T2" fmla="*/ 1 w 3"/>
                <a:gd name="T3" fmla="*/ 5 h 5"/>
                <a:gd name="T4" fmla="*/ 2 w 3"/>
                <a:gd name="T5" fmla="*/ 5 h 5"/>
                <a:gd name="T6" fmla="*/ 3 w 3"/>
                <a:gd name="T7" fmla="*/ 4 h 5"/>
                <a:gd name="T8" fmla="*/ 3 w 3"/>
                <a:gd name="T9" fmla="*/ 1 h 5"/>
                <a:gd name="T10" fmla="*/ 1 w 3"/>
                <a:gd name="T11" fmla="*/ 0 h 5"/>
                <a:gd name="T12" fmla="*/ 0 w 3"/>
                <a:gd name="T13" fmla="*/ 3 h 5"/>
                <a:gd name="T14" fmla="*/ 2 w 3"/>
                <a:gd name="T15" fmla="*/ 1 h 5"/>
                <a:gd name="T16" fmla="*/ 2 w 3"/>
                <a:gd name="T17" fmla="*/ 2 h 5"/>
                <a:gd name="T18" fmla="*/ 2 w 3"/>
                <a:gd name="T19" fmla="*/ 4 h 5"/>
                <a:gd name="T20" fmla="*/ 2 w 3"/>
                <a:gd name="T21" fmla="*/ 4 h 5"/>
                <a:gd name="T22" fmla="*/ 1 w 3"/>
                <a:gd name="T23" fmla="*/ 4 h 5"/>
                <a:gd name="T24" fmla="*/ 1 w 3"/>
                <a:gd name="T25" fmla="*/ 3 h 5"/>
                <a:gd name="T26" fmla="*/ 1 w 3"/>
                <a:gd name="T27" fmla="*/ 1 h 5"/>
                <a:gd name="T28" fmla="*/ 2 w 3"/>
                <a:gd name="T2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85">
              <a:extLst>
                <a:ext uri="{FF2B5EF4-FFF2-40B4-BE49-F238E27FC236}">
                  <a16:creationId xmlns:a16="http://schemas.microsoft.com/office/drawing/2014/main" id="{D6E68B37-FD3A-45EC-9124-E78AB3EAAB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41050" y="4232275"/>
              <a:ext cx="1244600" cy="615950"/>
            </a:xfrm>
            <a:custGeom>
              <a:avLst/>
              <a:gdLst>
                <a:gd name="T0" fmla="*/ 175 w 180"/>
                <a:gd name="T1" fmla="*/ 84 h 88"/>
                <a:gd name="T2" fmla="*/ 168 w 180"/>
                <a:gd name="T3" fmla="*/ 84 h 88"/>
                <a:gd name="T4" fmla="*/ 168 w 180"/>
                <a:gd name="T5" fmla="*/ 3 h 88"/>
                <a:gd name="T6" fmla="*/ 165 w 180"/>
                <a:gd name="T7" fmla="*/ 0 h 88"/>
                <a:gd name="T8" fmla="*/ 56 w 180"/>
                <a:gd name="T9" fmla="*/ 0 h 88"/>
                <a:gd name="T10" fmla="*/ 52 w 180"/>
                <a:gd name="T11" fmla="*/ 5 h 88"/>
                <a:gd name="T12" fmla="*/ 52 w 180"/>
                <a:gd name="T13" fmla="*/ 42 h 88"/>
                <a:gd name="T14" fmla="*/ 125 w 180"/>
                <a:gd name="T15" fmla="*/ 43 h 88"/>
                <a:gd name="T16" fmla="*/ 127 w 180"/>
                <a:gd name="T17" fmla="*/ 65 h 88"/>
                <a:gd name="T18" fmla="*/ 165 w 180"/>
                <a:gd name="T19" fmla="*/ 66 h 88"/>
                <a:gd name="T20" fmla="*/ 107 w 180"/>
                <a:gd name="T21" fmla="*/ 85 h 88"/>
                <a:gd name="T22" fmla="*/ 126 w 180"/>
                <a:gd name="T23" fmla="*/ 66 h 88"/>
                <a:gd name="T24" fmla="*/ 126 w 180"/>
                <a:gd name="T25" fmla="*/ 45 h 88"/>
                <a:gd name="T26" fmla="*/ 21 w 180"/>
                <a:gd name="T27" fmla="*/ 43 h 88"/>
                <a:gd name="T28" fmla="*/ 17 w 180"/>
                <a:gd name="T29" fmla="*/ 44 h 88"/>
                <a:gd name="T30" fmla="*/ 16 w 180"/>
                <a:gd name="T31" fmla="*/ 49 h 88"/>
                <a:gd name="T32" fmla="*/ 15 w 180"/>
                <a:gd name="T33" fmla="*/ 65 h 88"/>
                <a:gd name="T34" fmla="*/ 13 w 180"/>
                <a:gd name="T35" fmla="*/ 64 h 88"/>
                <a:gd name="T36" fmla="*/ 10 w 180"/>
                <a:gd name="T37" fmla="*/ 62 h 88"/>
                <a:gd name="T38" fmla="*/ 6 w 180"/>
                <a:gd name="T39" fmla="*/ 62 h 88"/>
                <a:gd name="T40" fmla="*/ 5 w 180"/>
                <a:gd name="T41" fmla="*/ 68 h 88"/>
                <a:gd name="T42" fmla="*/ 5 w 180"/>
                <a:gd name="T43" fmla="*/ 84 h 88"/>
                <a:gd name="T44" fmla="*/ 0 w 180"/>
                <a:gd name="T45" fmla="*/ 86 h 88"/>
                <a:gd name="T46" fmla="*/ 3 w 180"/>
                <a:gd name="T47" fmla="*/ 88 h 88"/>
                <a:gd name="T48" fmla="*/ 6 w 180"/>
                <a:gd name="T49" fmla="*/ 88 h 88"/>
                <a:gd name="T50" fmla="*/ 172 w 180"/>
                <a:gd name="T51" fmla="*/ 88 h 88"/>
                <a:gd name="T52" fmla="*/ 180 w 180"/>
                <a:gd name="T53" fmla="*/ 87 h 88"/>
                <a:gd name="T54" fmla="*/ 178 w 180"/>
                <a:gd name="T55" fmla="*/ 87 h 88"/>
                <a:gd name="T56" fmla="*/ 169 w 180"/>
                <a:gd name="T57" fmla="*/ 87 h 88"/>
                <a:gd name="T58" fmla="*/ 5 w 180"/>
                <a:gd name="T59" fmla="*/ 87 h 88"/>
                <a:gd name="T60" fmla="*/ 1 w 180"/>
                <a:gd name="T61" fmla="*/ 86 h 88"/>
                <a:gd name="T62" fmla="*/ 4 w 180"/>
                <a:gd name="T63" fmla="*/ 85 h 88"/>
                <a:gd name="T64" fmla="*/ 6 w 180"/>
                <a:gd name="T65" fmla="*/ 85 h 88"/>
                <a:gd name="T66" fmla="*/ 6 w 180"/>
                <a:gd name="T67" fmla="*/ 68 h 88"/>
                <a:gd name="T68" fmla="*/ 7 w 180"/>
                <a:gd name="T69" fmla="*/ 63 h 88"/>
                <a:gd name="T70" fmla="*/ 10 w 180"/>
                <a:gd name="T71" fmla="*/ 63 h 88"/>
                <a:gd name="T72" fmla="*/ 12 w 180"/>
                <a:gd name="T73" fmla="*/ 64 h 88"/>
                <a:gd name="T74" fmla="*/ 13 w 180"/>
                <a:gd name="T75" fmla="*/ 66 h 88"/>
                <a:gd name="T76" fmla="*/ 17 w 180"/>
                <a:gd name="T77" fmla="*/ 66 h 88"/>
                <a:gd name="T78" fmla="*/ 17 w 180"/>
                <a:gd name="T79" fmla="*/ 66 h 88"/>
                <a:gd name="T80" fmla="*/ 17 w 180"/>
                <a:gd name="T81" fmla="*/ 48 h 88"/>
                <a:gd name="T82" fmla="*/ 20 w 180"/>
                <a:gd name="T83" fmla="*/ 44 h 88"/>
                <a:gd name="T84" fmla="*/ 125 w 180"/>
                <a:gd name="T85" fmla="*/ 44 h 88"/>
                <a:gd name="T86" fmla="*/ 126 w 180"/>
                <a:gd name="T87" fmla="*/ 65 h 88"/>
                <a:gd name="T88" fmla="*/ 106 w 180"/>
                <a:gd name="T89" fmla="*/ 66 h 88"/>
                <a:gd name="T90" fmla="*/ 107 w 180"/>
                <a:gd name="T91" fmla="*/ 85 h 88"/>
                <a:gd name="T92" fmla="*/ 166 w 180"/>
                <a:gd name="T93" fmla="*/ 85 h 88"/>
                <a:gd name="T94" fmla="*/ 166 w 180"/>
                <a:gd name="T95" fmla="*/ 65 h 88"/>
                <a:gd name="T96" fmla="*/ 128 w 180"/>
                <a:gd name="T97" fmla="*/ 45 h 88"/>
                <a:gd name="T98" fmla="*/ 53 w 180"/>
                <a:gd name="T99" fmla="*/ 42 h 88"/>
                <a:gd name="T100" fmla="*/ 53 w 180"/>
                <a:gd name="T101" fmla="*/ 5 h 88"/>
                <a:gd name="T102" fmla="*/ 56 w 180"/>
                <a:gd name="T103" fmla="*/ 1 h 88"/>
                <a:gd name="T104" fmla="*/ 165 w 180"/>
                <a:gd name="T105" fmla="*/ 1 h 88"/>
                <a:gd name="T106" fmla="*/ 167 w 180"/>
                <a:gd name="T107" fmla="*/ 3 h 88"/>
                <a:gd name="T108" fmla="*/ 167 w 180"/>
                <a:gd name="T109" fmla="*/ 85 h 88"/>
                <a:gd name="T110" fmla="*/ 174 w 180"/>
                <a:gd name="T111" fmla="*/ 85 h 88"/>
                <a:gd name="T112" fmla="*/ 179 w 180"/>
                <a:gd name="T113" fmla="*/ 86 h 88"/>
                <a:gd name="T114" fmla="*/ 178 w 180"/>
                <a:gd name="T1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0" h="88">
                  <a:moveTo>
                    <a:pt x="180" y="85"/>
                  </a:moveTo>
                  <a:cubicBezTo>
                    <a:pt x="179" y="84"/>
                    <a:pt x="177" y="84"/>
                    <a:pt x="175" y="84"/>
                  </a:cubicBezTo>
                  <a:cubicBezTo>
                    <a:pt x="175" y="84"/>
                    <a:pt x="175" y="84"/>
                    <a:pt x="174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0"/>
                    <a:pt x="168" y="73"/>
                    <a:pt x="168" y="64"/>
                  </a:cubicBezTo>
                  <a:cubicBezTo>
                    <a:pt x="168" y="40"/>
                    <a:pt x="168" y="4"/>
                    <a:pt x="168" y="3"/>
                  </a:cubicBezTo>
                  <a:cubicBezTo>
                    <a:pt x="168" y="3"/>
                    <a:pt x="168" y="2"/>
                    <a:pt x="167" y="1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0"/>
                    <a:pt x="52" y="3"/>
                    <a:pt x="52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6" y="43"/>
                    <a:pt x="127" y="44"/>
                    <a:pt x="127" y="4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66"/>
                    <a:pt x="126" y="66"/>
                    <a:pt x="126" y="6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4"/>
                    <a:pt x="126" y="43"/>
                    <a:pt x="125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3"/>
                    <a:pt x="17" y="44"/>
                  </a:cubicBezTo>
                  <a:cubicBezTo>
                    <a:pt x="16" y="44"/>
                    <a:pt x="16" y="46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5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5"/>
                    <a:pt x="13" y="65"/>
                    <a:pt x="13" y="64"/>
                  </a:cubicBezTo>
                  <a:cubicBezTo>
                    <a:pt x="13" y="64"/>
                    <a:pt x="13" y="63"/>
                    <a:pt x="13" y="62"/>
                  </a:cubicBezTo>
                  <a:cubicBezTo>
                    <a:pt x="12" y="62"/>
                    <a:pt x="11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8" y="62"/>
                    <a:pt x="7" y="62"/>
                    <a:pt x="6" y="62"/>
                  </a:cubicBezTo>
                  <a:cubicBezTo>
                    <a:pt x="5" y="63"/>
                    <a:pt x="5" y="64"/>
                    <a:pt x="5" y="66"/>
                  </a:cubicBezTo>
                  <a:cubicBezTo>
                    <a:pt x="5" y="67"/>
                    <a:pt x="5" y="67"/>
                    <a:pt x="5" y="68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81"/>
                    <a:pt x="5" y="84"/>
                  </a:cubicBezTo>
                  <a:cubicBezTo>
                    <a:pt x="5" y="84"/>
                    <a:pt x="5" y="84"/>
                    <a:pt x="4" y="84"/>
                  </a:cubicBezTo>
                  <a:cubicBezTo>
                    <a:pt x="3" y="84"/>
                    <a:pt x="0" y="84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8"/>
                    <a:pt x="4" y="88"/>
                    <a:pt x="5" y="88"/>
                  </a:cubicBezTo>
                  <a:cubicBezTo>
                    <a:pt x="5" y="88"/>
                    <a:pt x="6" y="88"/>
                    <a:pt x="6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70" y="88"/>
                    <a:pt x="171" y="88"/>
                    <a:pt x="172" y="88"/>
                  </a:cubicBezTo>
                  <a:cubicBezTo>
                    <a:pt x="174" y="88"/>
                    <a:pt x="176" y="88"/>
                    <a:pt x="178" y="88"/>
                  </a:cubicBezTo>
                  <a:cubicBezTo>
                    <a:pt x="180" y="88"/>
                    <a:pt x="180" y="87"/>
                    <a:pt x="180" y="87"/>
                  </a:cubicBezTo>
                  <a:cubicBezTo>
                    <a:pt x="180" y="86"/>
                    <a:pt x="180" y="85"/>
                    <a:pt x="180" y="85"/>
                  </a:cubicBezTo>
                  <a:close/>
                  <a:moveTo>
                    <a:pt x="178" y="87"/>
                  </a:moveTo>
                  <a:cubicBezTo>
                    <a:pt x="176" y="87"/>
                    <a:pt x="174" y="87"/>
                    <a:pt x="172" y="87"/>
                  </a:cubicBezTo>
                  <a:cubicBezTo>
                    <a:pt x="171" y="87"/>
                    <a:pt x="170" y="87"/>
                    <a:pt x="169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3" y="87"/>
                    <a:pt x="2" y="87"/>
                    <a:pt x="1" y="87"/>
                  </a:cubicBezTo>
                  <a:cubicBezTo>
                    <a:pt x="1" y="87"/>
                    <a:pt x="1" y="87"/>
                    <a:pt x="1" y="86"/>
                  </a:cubicBezTo>
                  <a:cubicBezTo>
                    <a:pt x="1" y="85"/>
                    <a:pt x="2" y="85"/>
                    <a:pt x="3" y="85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1"/>
                    <a:pt x="6" y="76"/>
                    <a:pt x="6" y="7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6"/>
                  </a:cubicBezTo>
                  <a:cubicBezTo>
                    <a:pt x="6" y="65"/>
                    <a:pt x="6" y="63"/>
                    <a:pt x="7" y="63"/>
                  </a:cubicBezTo>
                  <a:cubicBezTo>
                    <a:pt x="7" y="62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2"/>
                    <a:pt x="12" y="62"/>
                    <a:pt x="12" y="63"/>
                  </a:cubicBezTo>
                  <a:cubicBezTo>
                    <a:pt x="12" y="63"/>
                    <a:pt x="12" y="64"/>
                    <a:pt x="12" y="64"/>
                  </a:cubicBezTo>
                  <a:cubicBezTo>
                    <a:pt x="12" y="65"/>
                    <a:pt x="12" y="65"/>
                    <a:pt x="12" y="66"/>
                  </a:cubicBezTo>
                  <a:cubicBezTo>
                    <a:pt x="12" y="66"/>
                    <a:pt x="12" y="66"/>
                    <a:pt x="13" y="66"/>
                  </a:cubicBezTo>
                  <a:cubicBezTo>
                    <a:pt x="13" y="66"/>
                    <a:pt x="14" y="66"/>
                    <a:pt x="15" y="66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8"/>
                    <a:pt x="17" y="48"/>
                  </a:cubicBezTo>
                  <a:cubicBezTo>
                    <a:pt x="17" y="47"/>
                    <a:pt x="17" y="45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4"/>
                    <a:pt x="126" y="44"/>
                    <a:pt x="126" y="4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85"/>
                    <a:pt x="107" y="85"/>
                    <a:pt x="10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3"/>
                    <a:pt x="126" y="42"/>
                    <a:pt x="125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5"/>
                  </a:cubicBezTo>
                  <a:cubicBezTo>
                    <a:pt x="53" y="3"/>
                    <a:pt x="53" y="1"/>
                    <a:pt x="54" y="1"/>
                  </a:cubicBezTo>
                  <a:cubicBezTo>
                    <a:pt x="54" y="1"/>
                    <a:pt x="55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1"/>
                    <a:pt x="166" y="1"/>
                    <a:pt x="167" y="2"/>
                  </a:cubicBezTo>
                  <a:cubicBezTo>
                    <a:pt x="167" y="2"/>
                    <a:pt x="167" y="3"/>
                    <a:pt x="167" y="3"/>
                  </a:cubicBezTo>
                  <a:cubicBezTo>
                    <a:pt x="167" y="4"/>
                    <a:pt x="167" y="31"/>
                    <a:pt x="167" y="64"/>
                  </a:cubicBezTo>
                  <a:cubicBezTo>
                    <a:pt x="167" y="73"/>
                    <a:pt x="167" y="81"/>
                    <a:pt x="167" y="85"/>
                  </a:cubicBezTo>
                  <a:cubicBezTo>
                    <a:pt x="167" y="85"/>
                    <a:pt x="167" y="85"/>
                    <a:pt x="168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7" y="85"/>
                    <a:pt x="178" y="85"/>
                    <a:pt x="179" y="86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9" y="87"/>
                    <a:pt x="179" y="87"/>
                    <a:pt x="178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86">
              <a:extLst>
                <a:ext uri="{FF2B5EF4-FFF2-40B4-BE49-F238E27FC236}">
                  <a16:creationId xmlns:a16="http://schemas.microsoft.com/office/drawing/2014/main" id="{0B016B47-1719-4C01-9A70-531B82D32F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15775" y="4275138"/>
              <a:ext cx="14288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87">
              <a:extLst>
                <a:ext uri="{FF2B5EF4-FFF2-40B4-BE49-F238E27FC236}">
                  <a16:creationId xmlns:a16="http://schemas.microsoft.com/office/drawing/2014/main" id="{43BD26E1-538D-4FD8-9C21-63D0685011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36388" y="4568825"/>
              <a:ext cx="12700" cy="90488"/>
            </a:xfrm>
            <a:custGeom>
              <a:avLst/>
              <a:gdLst>
                <a:gd name="T0" fmla="*/ 1 w 2"/>
                <a:gd name="T1" fmla="*/ 13 h 13"/>
                <a:gd name="T2" fmla="*/ 2 w 2"/>
                <a:gd name="T3" fmla="*/ 12 h 13"/>
                <a:gd name="T4" fmla="*/ 2 w 2"/>
                <a:gd name="T5" fmla="*/ 1 h 13"/>
                <a:gd name="T6" fmla="*/ 1 w 2"/>
                <a:gd name="T7" fmla="*/ 0 h 13"/>
                <a:gd name="T8" fmla="*/ 0 w 2"/>
                <a:gd name="T9" fmla="*/ 1 h 13"/>
                <a:gd name="T10" fmla="*/ 0 w 2"/>
                <a:gd name="T11" fmla="*/ 12 h 13"/>
                <a:gd name="T12" fmla="*/ 1 w 2"/>
                <a:gd name="T13" fmla="*/ 13 h 13"/>
                <a:gd name="T14" fmla="*/ 1 w 2"/>
                <a:gd name="T15" fmla="*/ 1 h 13"/>
                <a:gd name="T16" fmla="*/ 1 w 2"/>
                <a:gd name="T17" fmla="*/ 1 h 13"/>
                <a:gd name="T18" fmla="*/ 1 w 2"/>
                <a:gd name="T19" fmla="*/ 1 h 13"/>
                <a:gd name="T20" fmla="*/ 1 w 2"/>
                <a:gd name="T21" fmla="*/ 12 h 13"/>
                <a:gd name="T22" fmla="*/ 1 w 2"/>
                <a:gd name="T23" fmla="*/ 12 h 13"/>
                <a:gd name="T24" fmla="*/ 1 w 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88">
              <a:extLst>
                <a:ext uri="{FF2B5EF4-FFF2-40B4-BE49-F238E27FC236}">
                  <a16:creationId xmlns:a16="http://schemas.microsoft.com/office/drawing/2014/main" id="{04414606-E84F-430A-A369-70AF107E85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45925" y="4476750"/>
              <a:ext cx="242888" cy="182563"/>
            </a:xfrm>
            <a:custGeom>
              <a:avLst/>
              <a:gdLst>
                <a:gd name="T0" fmla="*/ 35 w 35"/>
                <a:gd name="T1" fmla="*/ 0 h 26"/>
                <a:gd name="T2" fmla="*/ 0 w 35"/>
                <a:gd name="T3" fmla="*/ 0 h 26"/>
                <a:gd name="T4" fmla="*/ 0 w 35"/>
                <a:gd name="T5" fmla="*/ 1 h 26"/>
                <a:gd name="T6" fmla="*/ 0 w 35"/>
                <a:gd name="T7" fmla="*/ 25 h 26"/>
                <a:gd name="T8" fmla="*/ 0 w 35"/>
                <a:gd name="T9" fmla="*/ 26 h 26"/>
                <a:gd name="T10" fmla="*/ 35 w 35"/>
                <a:gd name="T11" fmla="*/ 26 h 26"/>
                <a:gd name="T12" fmla="*/ 35 w 35"/>
                <a:gd name="T13" fmla="*/ 25 h 26"/>
                <a:gd name="T14" fmla="*/ 35 w 35"/>
                <a:gd name="T15" fmla="*/ 1 h 26"/>
                <a:gd name="T16" fmla="*/ 35 w 35"/>
                <a:gd name="T17" fmla="*/ 0 h 26"/>
                <a:gd name="T18" fmla="*/ 34 w 35"/>
                <a:gd name="T19" fmla="*/ 25 h 26"/>
                <a:gd name="T20" fmla="*/ 1 w 35"/>
                <a:gd name="T21" fmla="*/ 25 h 26"/>
                <a:gd name="T22" fmla="*/ 1 w 35"/>
                <a:gd name="T23" fmla="*/ 1 h 26"/>
                <a:gd name="T24" fmla="*/ 34 w 35"/>
                <a:gd name="T25" fmla="*/ 1 h 26"/>
                <a:gd name="T26" fmla="*/ 34 w 35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4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89">
              <a:extLst>
                <a:ext uri="{FF2B5EF4-FFF2-40B4-BE49-F238E27FC236}">
                  <a16:creationId xmlns:a16="http://schemas.microsoft.com/office/drawing/2014/main" id="{75B1CD62-9122-4CA8-914C-EEEFFAD649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04650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90">
              <a:extLst>
                <a:ext uri="{FF2B5EF4-FFF2-40B4-BE49-F238E27FC236}">
                  <a16:creationId xmlns:a16="http://schemas.microsoft.com/office/drawing/2014/main" id="{34464E52-9BA6-4D1A-AE0D-7A3F3B6CD3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42713" y="4568825"/>
              <a:ext cx="20638" cy="133350"/>
            </a:xfrm>
            <a:custGeom>
              <a:avLst/>
              <a:gdLst>
                <a:gd name="T0" fmla="*/ 2 w 3"/>
                <a:gd name="T1" fmla="*/ 19 h 19"/>
                <a:gd name="T2" fmla="*/ 3 w 3"/>
                <a:gd name="T3" fmla="*/ 18 h 19"/>
                <a:gd name="T4" fmla="*/ 3 w 3"/>
                <a:gd name="T5" fmla="*/ 1 h 19"/>
                <a:gd name="T6" fmla="*/ 2 w 3"/>
                <a:gd name="T7" fmla="*/ 0 h 19"/>
                <a:gd name="T8" fmla="*/ 0 w 3"/>
                <a:gd name="T9" fmla="*/ 1 h 19"/>
                <a:gd name="T10" fmla="*/ 0 w 3"/>
                <a:gd name="T11" fmla="*/ 18 h 19"/>
                <a:gd name="T12" fmla="*/ 2 w 3"/>
                <a:gd name="T13" fmla="*/ 19 h 19"/>
                <a:gd name="T14" fmla="*/ 1 w 3"/>
                <a:gd name="T15" fmla="*/ 1 h 19"/>
                <a:gd name="T16" fmla="*/ 2 w 3"/>
                <a:gd name="T17" fmla="*/ 1 h 19"/>
                <a:gd name="T18" fmla="*/ 2 w 3"/>
                <a:gd name="T19" fmla="*/ 1 h 19"/>
                <a:gd name="T20" fmla="*/ 2 w 3"/>
                <a:gd name="T21" fmla="*/ 18 h 19"/>
                <a:gd name="T22" fmla="*/ 1 w 3"/>
                <a:gd name="T23" fmla="*/ 18 h 19"/>
                <a:gd name="T24" fmla="*/ 1 w 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9"/>
                    <a:pt x="3" y="19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2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91">
              <a:extLst>
                <a:ext uri="{FF2B5EF4-FFF2-40B4-BE49-F238E27FC236}">
                  <a16:creationId xmlns:a16="http://schemas.microsoft.com/office/drawing/2014/main" id="{10F7EC60-8A3E-4C57-9AFC-13D0863B99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3325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2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2 w 2"/>
                <a:gd name="T23" fmla="*/ 2 h 31"/>
                <a:gd name="T24" fmla="*/ 2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2" y="30"/>
                  </a:moveTo>
                  <a:cubicBezTo>
                    <a:pt x="2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92">
              <a:extLst>
                <a:ext uri="{FF2B5EF4-FFF2-40B4-BE49-F238E27FC236}">
                  <a16:creationId xmlns:a16="http://schemas.microsoft.com/office/drawing/2014/main" id="{151F188D-1413-4891-A7CB-7A24E9562A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25238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93">
              <a:extLst>
                <a:ext uri="{FF2B5EF4-FFF2-40B4-BE49-F238E27FC236}">
                  <a16:creationId xmlns:a16="http://schemas.microsoft.com/office/drawing/2014/main" id="{3FAE86CD-EB04-4D34-95C4-D4861F192C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95113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94">
              <a:extLst>
                <a:ext uri="{FF2B5EF4-FFF2-40B4-BE49-F238E27FC236}">
                  <a16:creationId xmlns:a16="http://schemas.microsoft.com/office/drawing/2014/main" id="{9B1CDF18-8331-45E3-A1EF-086CE9D280B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83988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95">
              <a:extLst>
                <a:ext uri="{FF2B5EF4-FFF2-40B4-BE49-F238E27FC236}">
                  <a16:creationId xmlns:a16="http://schemas.microsoft.com/office/drawing/2014/main" id="{560FA846-A214-476C-AEA1-FA088458A9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2863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96">
              <a:extLst>
                <a:ext uri="{FF2B5EF4-FFF2-40B4-BE49-F238E27FC236}">
                  <a16:creationId xmlns:a16="http://schemas.microsoft.com/office/drawing/2014/main" id="{745E7CCC-1BDF-45D7-9424-975A1D66C2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64875" y="4799013"/>
              <a:ext cx="560388" cy="22225"/>
            </a:xfrm>
            <a:custGeom>
              <a:avLst/>
              <a:gdLst>
                <a:gd name="T0" fmla="*/ 80 w 81"/>
                <a:gd name="T1" fmla="*/ 0 h 3"/>
                <a:gd name="T2" fmla="*/ 1 w 81"/>
                <a:gd name="T3" fmla="*/ 0 h 3"/>
                <a:gd name="T4" fmla="*/ 0 w 81"/>
                <a:gd name="T5" fmla="*/ 0 h 3"/>
                <a:gd name="T6" fmla="*/ 0 w 81"/>
                <a:gd name="T7" fmla="*/ 3 h 3"/>
                <a:gd name="T8" fmla="*/ 1 w 81"/>
                <a:gd name="T9" fmla="*/ 3 h 3"/>
                <a:gd name="T10" fmla="*/ 80 w 81"/>
                <a:gd name="T11" fmla="*/ 3 h 3"/>
                <a:gd name="T12" fmla="*/ 81 w 81"/>
                <a:gd name="T13" fmla="*/ 3 h 3"/>
                <a:gd name="T14" fmla="*/ 81 w 81"/>
                <a:gd name="T15" fmla="*/ 0 h 3"/>
                <a:gd name="T16" fmla="*/ 80 w 81"/>
                <a:gd name="T17" fmla="*/ 0 h 3"/>
                <a:gd name="T18" fmla="*/ 80 w 81"/>
                <a:gd name="T19" fmla="*/ 2 h 3"/>
                <a:gd name="T20" fmla="*/ 1 w 81"/>
                <a:gd name="T21" fmla="*/ 2 h 3"/>
                <a:gd name="T22" fmla="*/ 1 w 81"/>
                <a:gd name="T23" fmla="*/ 1 h 3"/>
                <a:gd name="T24" fmla="*/ 80 w 81"/>
                <a:gd name="T25" fmla="*/ 1 h 3"/>
                <a:gd name="T26" fmla="*/ 80 w 81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3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8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0" y="1"/>
                    <a:pt x="80" y="1"/>
                    <a:pt x="80" y="1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97">
              <a:extLst>
                <a:ext uri="{FF2B5EF4-FFF2-40B4-BE49-F238E27FC236}">
                  <a16:creationId xmlns:a16="http://schemas.microsoft.com/office/drawing/2014/main" id="{342D4227-8F29-47CF-9DE0-8EB5B06407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39550" y="4568825"/>
              <a:ext cx="12700" cy="133350"/>
            </a:xfrm>
            <a:custGeom>
              <a:avLst/>
              <a:gdLst>
                <a:gd name="T0" fmla="*/ 1 w 2"/>
                <a:gd name="T1" fmla="*/ 0 h 19"/>
                <a:gd name="T2" fmla="*/ 0 w 2"/>
                <a:gd name="T3" fmla="*/ 1 h 19"/>
                <a:gd name="T4" fmla="*/ 0 w 2"/>
                <a:gd name="T5" fmla="*/ 18 h 19"/>
                <a:gd name="T6" fmla="*/ 1 w 2"/>
                <a:gd name="T7" fmla="*/ 19 h 19"/>
                <a:gd name="T8" fmla="*/ 2 w 2"/>
                <a:gd name="T9" fmla="*/ 18 h 19"/>
                <a:gd name="T10" fmla="*/ 2 w 2"/>
                <a:gd name="T11" fmla="*/ 1 h 19"/>
                <a:gd name="T12" fmla="*/ 1 w 2"/>
                <a:gd name="T13" fmla="*/ 0 h 19"/>
                <a:gd name="T14" fmla="*/ 1 w 2"/>
                <a:gd name="T15" fmla="*/ 18 h 19"/>
                <a:gd name="T16" fmla="*/ 1 w 2"/>
                <a:gd name="T17" fmla="*/ 18 h 19"/>
                <a:gd name="T18" fmla="*/ 1 w 2"/>
                <a:gd name="T19" fmla="*/ 1 h 19"/>
                <a:gd name="T20" fmla="*/ 1 w 2"/>
                <a:gd name="T21" fmla="*/ 1 h 19"/>
                <a:gd name="T22" fmla="*/ 1 w 2"/>
                <a:gd name="T23" fmla="*/ 1 h 19"/>
                <a:gd name="T24" fmla="*/ 1 w 2"/>
                <a:gd name="T2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98">
              <a:extLst>
                <a:ext uri="{FF2B5EF4-FFF2-40B4-BE49-F238E27FC236}">
                  <a16:creationId xmlns:a16="http://schemas.microsoft.com/office/drawing/2014/main" id="{96950395-FC59-4A9D-B9A0-E20024F1E2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64875" y="4743450"/>
              <a:ext cx="484188" cy="28575"/>
            </a:xfrm>
            <a:custGeom>
              <a:avLst/>
              <a:gdLst>
                <a:gd name="T0" fmla="*/ 1 w 70"/>
                <a:gd name="T1" fmla="*/ 4 h 4"/>
                <a:gd name="T2" fmla="*/ 70 w 70"/>
                <a:gd name="T3" fmla="*/ 4 h 4"/>
                <a:gd name="T4" fmla="*/ 70 w 70"/>
                <a:gd name="T5" fmla="*/ 4 h 4"/>
                <a:gd name="T6" fmla="*/ 70 w 70"/>
                <a:gd name="T7" fmla="*/ 1 h 4"/>
                <a:gd name="T8" fmla="*/ 70 w 70"/>
                <a:gd name="T9" fmla="*/ 0 h 4"/>
                <a:gd name="T10" fmla="*/ 1 w 70"/>
                <a:gd name="T11" fmla="*/ 0 h 4"/>
                <a:gd name="T12" fmla="*/ 0 w 70"/>
                <a:gd name="T13" fmla="*/ 1 h 4"/>
                <a:gd name="T14" fmla="*/ 0 w 70"/>
                <a:gd name="T15" fmla="*/ 4 h 4"/>
                <a:gd name="T16" fmla="*/ 1 w 70"/>
                <a:gd name="T17" fmla="*/ 4 h 4"/>
                <a:gd name="T18" fmla="*/ 1 w 70"/>
                <a:gd name="T19" fmla="*/ 1 h 4"/>
                <a:gd name="T20" fmla="*/ 69 w 70"/>
                <a:gd name="T21" fmla="*/ 1 h 4"/>
                <a:gd name="T22" fmla="*/ 69 w 70"/>
                <a:gd name="T23" fmla="*/ 3 h 4"/>
                <a:gd name="T24" fmla="*/ 1 w 70"/>
                <a:gd name="T25" fmla="*/ 3 h 4"/>
                <a:gd name="T26" fmla="*/ 1 w 70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">
                  <a:moveTo>
                    <a:pt x="1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0"/>
                    <a:pt x="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99">
              <a:extLst>
                <a:ext uri="{FF2B5EF4-FFF2-40B4-BE49-F238E27FC236}">
                  <a16:creationId xmlns:a16="http://schemas.microsoft.com/office/drawing/2014/main" id="{855B0000-A9FA-450C-B31E-75A3836780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26900" y="4275138"/>
              <a:ext cx="12700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300">
              <a:extLst>
                <a:ext uri="{FF2B5EF4-FFF2-40B4-BE49-F238E27FC236}">
                  <a16:creationId xmlns:a16="http://schemas.microsoft.com/office/drawing/2014/main" id="{7C7ED4D4-9186-4C78-936B-66929672A7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93475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301">
              <a:extLst>
                <a:ext uri="{FF2B5EF4-FFF2-40B4-BE49-F238E27FC236}">
                  <a16:creationId xmlns:a16="http://schemas.microsoft.com/office/drawing/2014/main" id="{1395523B-2BFE-4658-BDDA-3125C9324E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3325" y="4589463"/>
              <a:ext cx="53975" cy="1127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16 h 16"/>
                <a:gd name="T4" fmla="*/ 8 w 8"/>
                <a:gd name="T5" fmla="*/ 15 h 16"/>
                <a:gd name="T6" fmla="*/ 8 w 8"/>
                <a:gd name="T7" fmla="*/ 1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 h 16"/>
                <a:gd name="T14" fmla="*/ 0 w 8"/>
                <a:gd name="T15" fmla="*/ 15 h 16"/>
                <a:gd name="T16" fmla="*/ 0 w 8"/>
                <a:gd name="T17" fmla="*/ 16 h 16"/>
                <a:gd name="T18" fmla="*/ 1 w 8"/>
                <a:gd name="T19" fmla="*/ 1 h 16"/>
                <a:gd name="T20" fmla="*/ 7 w 8"/>
                <a:gd name="T21" fmla="*/ 1 h 16"/>
                <a:gd name="T22" fmla="*/ 7 w 8"/>
                <a:gd name="T23" fmla="*/ 15 h 16"/>
                <a:gd name="T24" fmla="*/ 1 w 8"/>
                <a:gd name="T25" fmla="*/ 15 h 16"/>
                <a:gd name="T26" fmla="*/ 1 w 8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lose/>
                  <a:moveTo>
                    <a:pt x="1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302">
              <a:extLst>
                <a:ext uri="{FF2B5EF4-FFF2-40B4-BE49-F238E27FC236}">
                  <a16:creationId xmlns:a16="http://schemas.microsoft.com/office/drawing/2014/main" id="{3436C794-0719-4283-AD38-83162A892A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20438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1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1 w 2"/>
                <a:gd name="T23" fmla="*/ 18 h 19"/>
                <a:gd name="T24" fmla="*/ 1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303">
              <a:extLst>
                <a:ext uri="{FF2B5EF4-FFF2-40B4-BE49-F238E27FC236}">
                  <a16:creationId xmlns:a16="http://schemas.microsoft.com/office/drawing/2014/main" id="{7D7E3D05-80CD-40DC-8C44-77C0975345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17275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0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0 w 2"/>
                <a:gd name="T23" fmla="*/ 18 h 19"/>
                <a:gd name="T24" fmla="*/ 0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304">
              <a:extLst>
                <a:ext uri="{FF2B5EF4-FFF2-40B4-BE49-F238E27FC236}">
                  <a16:creationId xmlns:a16="http://schemas.microsoft.com/office/drawing/2014/main" id="{49DF40CC-7428-4164-B731-79CB5170F9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12613" y="4729163"/>
              <a:ext cx="26988" cy="34925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4 h 5"/>
                <a:gd name="T4" fmla="*/ 3 w 4"/>
                <a:gd name="T5" fmla="*/ 0 h 5"/>
                <a:gd name="T6" fmla="*/ 1 w 4"/>
                <a:gd name="T7" fmla="*/ 0 h 5"/>
                <a:gd name="T8" fmla="*/ 0 w 4"/>
                <a:gd name="T9" fmla="*/ 3 h 5"/>
                <a:gd name="T10" fmla="*/ 2 w 4"/>
                <a:gd name="T11" fmla="*/ 5 h 5"/>
                <a:gd name="T12" fmla="*/ 2 w 4"/>
                <a:gd name="T13" fmla="*/ 5 h 5"/>
                <a:gd name="T14" fmla="*/ 1 w 4"/>
                <a:gd name="T15" fmla="*/ 2 h 5"/>
                <a:gd name="T16" fmla="*/ 2 w 4"/>
                <a:gd name="T17" fmla="*/ 1 h 5"/>
                <a:gd name="T18" fmla="*/ 2 w 4"/>
                <a:gd name="T19" fmla="*/ 1 h 5"/>
                <a:gd name="T20" fmla="*/ 2 w 4"/>
                <a:gd name="T21" fmla="*/ 3 h 5"/>
                <a:gd name="T22" fmla="*/ 2 w 4"/>
                <a:gd name="T23" fmla="*/ 4 h 5"/>
                <a:gd name="T24" fmla="*/ 1 w 4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2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305">
              <a:extLst>
                <a:ext uri="{FF2B5EF4-FFF2-40B4-BE49-F238E27FC236}">
                  <a16:creationId xmlns:a16="http://schemas.microsoft.com/office/drawing/2014/main" id="{12F532DE-A66C-499C-A5F6-3A34B95A3A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36413" y="4743450"/>
              <a:ext cx="20638" cy="34925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4 h 5"/>
                <a:gd name="T6" fmla="*/ 3 w 3"/>
                <a:gd name="T7" fmla="*/ 3 h 5"/>
                <a:gd name="T8" fmla="*/ 3 w 3"/>
                <a:gd name="T9" fmla="*/ 1 h 5"/>
                <a:gd name="T10" fmla="*/ 2 w 3"/>
                <a:gd name="T11" fmla="*/ 0 h 5"/>
                <a:gd name="T12" fmla="*/ 2 w 3"/>
                <a:gd name="T13" fmla="*/ 0 h 5"/>
                <a:gd name="T14" fmla="*/ 0 w 3"/>
                <a:gd name="T15" fmla="*/ 1 h 5"/>
                <a:gd name="T16" fmla="*/ 0 w 3"/>
                <a:gd name="T17" fmla="*/ 4 h 5"/>
                <a:gd name="T18" fmla="*/ 2 w 3"/>
                <a:gd name="T19" fmla="*/ 5 h 5"/>
                <a:gd name="T20" fmla="*/ 2 w 3"/>
                <a:gd name="T21" fmla="*/ 5 h 5"/>
                <a:gd name="T22" fmla="*/ 1 w 3"/>
                <a:gd name="T23" fmla="*/ 1 h 5"/>
                <a:gd name="T24" fmla="*/ 2 w 3"/>
                <a:gd name="T25" fmla="*/ 1 h 5"/>
                <a:gd name="T26" fmla="*/ 2 w 3"/>
                <a:gd name="T27" fmla="*/ 1 h 5"/>
                <a:gd name="T28" fmla="*/ 2 w 3"/>
                <a:gd name="T29" fmla="*/ 1 h 5"/>
                <a:gd name="T30" fmla="*/ 2 w 3"/>
                <a:gd name="T31" fmla="*/ 2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4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-04">
            <a:extLst>
              <a:ext uri="{FF2B5EF4-FFF2-40B4-BE49-F238E27FC236}">
                <a16:creationId xmlns:a16="http://schemas.microsoft.com/office/drawing/2014/main" id="{4163388E-C10D-49F7-8107-CFAE07AB2A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605" y="-464820"/>
            <a:ext cx="3293110" cy="2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8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2022/12/12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logo-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88" y="-1763493"/>
            <a:ext cx="4729480" cy="436435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854E19-FC70-4F6E-871D-C554EC29F9F0}"/>
              </a:ext>
            </a:extLst>
          </p:cNvPr>
          <p:cNvSpPr/>
          <p:nvPr/>
        </p:nvSpPr>
        <p:spPr>
          <a:xfrm>
            <a:off x="-1" y="685890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A49A56-2A22-4005-B6B6-7F45630F2078}"/>
              </a:ext>
            </a:extLst>
          </p:cNvPr>
          <p:cNvSpPr/>
          <p:nvPr/>
        </p:nvSpPr>
        <p:spPr>
          <a:xfrm>
            <a:off x="-2" y="6510363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DB4219-648C-6EBA-1FC7-A7872C9FE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995" y="784498"/>
            <a:ext cx="2819334" cy="56632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8BA7D9A-7082-8AFE-FFDE-EE59E6E29447}"/>
              </a:ext>
            </a:extLst>
          </p:cNvPr>
          <p:cNvSpPr txBox="1"/>
          <p:nvPr/>
        </p:nvSpPr>
        <p:spPr>
          <a:xfrm>
            <a:off x="5416952" y="1620456"/>
            <a:ext cx="4768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如右图是学长给的工具的组件定位功能，我打算基于这个功能提取</a:t>
            </a:r>
            <a:r>
              <a:rPr kumimoji="1" lang="en-US" altLang="zh-CN" dirty="0"/>
              <a:t>app</a:t>
            </a:r>
            <a:r>
              <a:rPr kumimoji="1" lang="zh-CN" altLang="en-US" dirty="0"/>
              <a:t>界面中的组件。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获得的组件将其存储到界面模型中，并根据组件的</a:t>
            </a:r>
            <a:r>
              <a:rPr kumimoji="1" lang="en-US" altLang="zh-CN" dirty="0"/>
              <a:t>location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bound</a:t>
            </a:r>
            <a:r>
              <a:rPr kumimoji="1" lang="zh-CN" altLang="en-US" dirty="0"/>
              <a:t>截取组件的图片存储到文件夹中。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168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logo-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654" y="-1886139"/>
            <a:ext cx="4729480" cy="436435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854E19-FC70-4F6E-871D-C554EC29F9F0}"/>
              </a:ext>
            </a:extLst>
          </p:cNvPr>
          <p:cNvSpPr/>
          <p:nvPr/>
        </p:nvSpPr>
        <p:spPr>
          <a:xfrm>
            <a:off x="-1" y="685890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A49A56-2A22-4005-B6B6-7F45630F2078}"/>
              </a:ext>
            </a:extLst>
          </p:cNvPr>
          <p:cNvSpPr/>
          <p:nvPr/>
        </p:nvSpPr>
        <p:spPr>
          <a:xfrm>
            <a:off x="-2" y="6510363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F4757FE1-E01C-5A27-459E-47C2FF896E64}"/>
              </a:ext>
            </a:extLst>
          </p:cNvPr>
          <p:cNvSpPr/>
          <p:nvPr/>
        </p:nvSpPr>
        <p:spPr>
          <a:xfrm>
            <a:off x="2819447" y="2372656"/>
            <a:ext cx="1099597" cy="46171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界面布局文件</a:t>
            </a: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D032261F-1B6C-3DC9-7780-700D318D952A}"/>
              </a:ext>
            </a:extLst>
          </p:cNvPr>
          <p:cNvSpPr/>
          <p:nvPr/>
        </p:nvSpPr>
        <p:spPr>
          <a:xfrm>
            <a:off x="2799277" y="3228345"/>
            <a:ext cx="1129847" cy="547507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界面截图</a:t>
            </a:r>
          </a:p>
        </p:txBody>
      </p: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E791E789-E803-27FC-821C-6F13D67192C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861330" y="2603512"/>
            <a:ext cx="976888" cy="4522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8BF4BC45-FE52-7BFF-D8EF-D2CBA44CC7FA}"/>
              </a:ext>
            </a:extLst>
          </p:cNvPr>
          <p:cNvCxnSpPr>
            <a:cxnSpLocks/>
          </p:cNvCxnSpPr>
          <p:nvPr/>
        </p:nvCxnSpPr>
        <p:spPr>
          <a:xfrm flipV="1">
            <a:off x="3876126" y="3476894"/>
            <a:ext cx="473648" cy="1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9D7411C9-F20A-ACFE-81A8-74CA2B3ADB89}"/>
              </a:ext>
            </a:extLst>
          </p:cNvPr>
          <p:cNvCxnSpPr>
            <a:cxnSpLocks/>
          </p:cNvCxnSpPr>
          <p:nvPr/>
        </p:nvCxnSpPr>
        <p:spPr>
          <a:xfrm>
            <a:off x="4347085" y="3055716"/>
            <a:ext cx="2689" cy="434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平行四边形 40">
            <a:extLst>
              <a:ext uri="{FF2B5EF4-FFF2-40B4-BE49-F238E27FC236}">
                <a16:creationId xmlns:a16="http://schemas.microsoft.com/office/drawing/2014/main" id="{ABE0227C-5EDD-1A5A-1880-1A0B7AC782A1}"/>
              </a:ext>
            </a:extLst>
          </p:cNvPr>
          <p:cNvSpPr/>
          <p:nvPr/>
        </p:nvSpPr>
        <p:spPr>
          <a:xfrm>
            <a:off x="5695798" y="2406741"/>
            <a:ext cx="1099597" cy="46171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界面模型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8F18DD0-2C3C-F93A-30A1-07A954CEE019}"/>
              </a:ext>
            </a:extLst>
          </p:cNvPr>
          <p:cNvSpPr/>
          <p:nvPr/>
        </p:nvSpPr>
        <p:spPr>
          <a:xfrm>
            <a:off x="4851068" y="2478216"/>
            <a:ext cx="658667" cy="102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模型生成模块</a:t>
            </a: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AD03CA0-9183-6696-87E5-8745DCCF1909}"/>
              </a:ext>
            </a:extLst>
          </p:cNvPr>
          <p:cNvCxnSpPr>
            <a:cxnSpLocks/>
          </p:cNvCxnSpPr>
          <p:nvPr/>
        </p:nvCxnSpPr>
        <p:spPr>
          <a:xfrm>
            <a:off x="5509735" y="2627453"/>
            <a:ext cx="260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D2B188E0-1F99-744C-B470-9F4F559FB53F}"/>
              </a:ext>
            </a:extLst>
          </p:cNvPr>
          <p:cNvSpPr/>
          <p:nvPr/>
        </p:nvSpPr>
        <p:spPr>
          <a:xfrm>
            <a:off x="5697724" y="3230472"/>
            <a:ext cx="1099597" cy="46171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组件图片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7F63376-1CAC-D805-DF62-6C90BCE22AD3}"/>
              </a:ext>
            </a:extLst>
          </p:cNvPr>
          <p:cNvCxnSpPr>
            <a:cxnSpLocks/>
          </p:cNvCxnSpPr>
          <p:nvPr/>
        </p:nvCxnSpPr>
        <p:spPr>
          <a:xfrm>
            <a:off x="5511661" y="3451184"/>
            <a:ext cx="260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6F993C8C-4879-9225-8255-5D89DD5BE6FD}"/>
              </a:ext>
            </a:extLst>
          </p:cNvPr>
          <p:cNvCxnSpPr>
            <a:cxnSpLocks/>
          </p:cNvCxnSpPr>
          <p:nvPr/>
        </p:nvCxnSpPr>
        <p:spPr>
          <a:xfrm>
            <a:off x="6733784" y="2640162"/>
            <a:ext cx="976888" cy="4522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FF68A987-EFE4-BBAC-A7B6-4BC017311E93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6739607" y="3461327"/>
            <a:ext cx="4799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BFBE1A5-00DE-DE20-CA8E-4F16E9A7CBAF}"/>
              </a:ext>
            </a:extLst>
          </p:cNvPr>
          <p:cNvCxnSpPr>
            <a:cxnSpLocks/>
          </p:cNvCxnSpPr>
          <p:nvPr/>
        </p:nvCxnSpPr>
        <p:spPr>
          <a:xfrm>
            <a:off x="7219539" y="3092366"/>
            <a:ext cx="0" cy="384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0F67AC0-B91B-7A49-158B-060D7D653F25}"/>
              </a:ext>
            </a:extLst>
          </p:cNvPr>
          <p:cNvSpPr/>
          <p:nvPr/>
        </p:nvSpPr>
        <p:spPr>
          <a:xfrm>
            <a:off x="7711917" y="2543774"/>
            <a:ext cx="658667" cy="102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界面生成模块</a:t>
            </a: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7F280370-D613-3C84-3558-08F7BD9D709F}"/>
              </a:ext>
            </a:extLst>
          </p:cNvPr>
          <p:cNvSpPr/>
          <p:nvPr/>
        </p:nvSpPr>
        <p:spPr>
          <a:xfrm>
            <a:off x="8779195" y="2794866"/>
            <a:ext cx="1129847" cy="547507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界面图片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7F30BB9-A425-F8A2-8730-20E66B853CEF}"/>
              </a:ext>
            </a:extLst>
          </p:cNvPr>
          <p:cNvCxnSpPr>
            <a:cxnSpLocks/>
            <a:endCxn id="23" idx="5"/>
          </p:cNvCxnSpPr>
          <p:nvPr/>
        </p:nvCxnSpPr>
        <p:spPr>
          <a:xfrm>
            <a:off x="8370584" y="3057644"/>
            <a:ext cx="477049" cy="1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29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logo-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88" y="-1406484"/>
            <a:ext cx="4729480" cy="436435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854E19-FC70-4F6E-871D-C554EC29F9F0}"/>
              </a:ext>
            </a:extLst>
          </p:cNvPr>
          <p:cNvSpPr/>
          <p:nvPr/>
        </p:nvSpPr>
        <p:spPr>
          <a:xfrm>
            <a:off x="-1" y="685890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A49A56-2A22-4005-B6B6-7F45630F2078}"/>
              </a:ext>
            </a:extLst>
          </p:cNvPr>
          <p:cNvSpPr/>
          <p:nvPr/>
        </p:nvSpPr>
        <p:spPr>
          <a:xfrm>
            <a:off x="-2" y="6510363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1911D2-9FF3-0281-DB24-A981F943B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96" y="1203751"/>
            <a:ext cx="7772400" cy="44504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9D7939B-61E4-A2A6-8385-1F4F218C34E2}"/>
              </a:ext>
            </a:extLst>
          </p:cNvPr>
          <p:cNvSpPr txBox="1"/>
          <p:nvPr/>
        </p:nvSpPr>
        <p:spPr>
          <a:xfrm>
            <a:off x="8704162" y="1435261"/>
            <a:ext cx="2963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我将页面中的元素主要分为两类：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Domain</a:t>
            </a:r>
            <a:r>
              <a:rPr kumimoji="1" lang="zh-CN" altLang="en-US" dirty="0"/>
              <a:t>可以理解为存放其他组件的容器，本身可能并没有明显的</a:t>
            </a:r>
            <a:r>
              <a:rPr kumimoji="1" lang="en-US" altLang="zh-CN" dirty="0" err="1"/>
              <a:t>gui</a:t>
            </a:r>
            <a:r>
              <a:rPr kumimoji="1" lang="zh-CN" altLang="en-US" dirty="0"/>
              <a:t>特征；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Chip</a:t>
            </a:r>
            <a:r>
              <a:rPr kumimoji="1" lang="zh-CN" altLang="en-US" dirty="0"/>
              <a:t>是具有明显</a:t>
            </a:r>
            <a:r>
              <a:rPr kumimoji="1" lang="en-US" altLang="zh-CN" dirty="0" err="1"/>
              <a:t>gui</a:t>
            </a:r>
            <a:r>
              <a:rPr kumimoji="1" lang="zh-CN" altLang="en-US" dirty="0"/>
              <a:t>特征的组件，该组件需要对页面进行截图以获取组件的图片。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5654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13094</TotalTime>
  <Words>120</Words>
  <Application>Microsoft Macintosh PowerPoint</Application>
  <PresentationFormat>宽屏</PresentationFormat>
  <Paragraphs>15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PC</dc:creator>
  <cp:lastModifiedBy>王一鸣</cp:lastModifiedBy>
  <cp:revision>501</cp:revision>
  <dcterms:created xsi:type="dcterms:W3CDTF">2019-06-19T02:08:00Z</dcterms:created>
  <dcterms:modified xsi:type="dcterms:W3CDTF">2022-12-12T04:20:22Z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