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0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9AC0E-5F3B-44C1-A56D-0CF60644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Advantages</a:t>
            </a:r>
            <a:endParaRPr lang="en-IN" sz="6600" dirty="0">
              <a:solidFill>
                <a:schemeClr val="bg1"/>
              </a:solidFill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9A17E32A-5E84-4200-B404-FBAA760C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41836" b="23413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2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1940-B5BD-49B9-9146-49898B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Easily Available 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B988-6741-42B6-818C-E58B0EFC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5343"/>
            <a:ext cx="10515600" cy="337161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features are based on customer’s interaction with the website, which can be well tracked.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6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A70-DBDB-4C0C-868E-D22034F9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Serendipity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5697-34DB-4CCA-AD77-4769BB8E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The model can help the users to know more products, which has been bought by the customers of corresponding clusters</a:t>
            </a:r>
            <a:r>
              <a:rPr lang="en-US" dirty="0"/>
              <a:t>. Since the feature ‘customer_ </a:t>
            </a:r>
            <a:r>
              <a:rPr lang="en-US" dirty="0" err="1"/>
              <a:t>product_search_score</a:t>
            </a:r>
            <a:r>
              <a:rPr lang="en-US" dirty="0"/>
              <a:t> ’ and ‘</a:t>
            </a:r>
            <a:r>
              <a:rPr lang="en-US" dirty="0" err="1"/>
              <a:t>product_variation_score</a:t>
            </a:r>
            <a:r>
              <a:rPr lang="en-US" dirty="0"/>
              <a:t>’ helps to recommend , wide variety of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18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5DFE-AED6-4719-8714-748E977C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Cold Start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96D2-B5CA-4E7C-9A17-F5FDEBA0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The feature ‘</a:t>
            </a:r>
            <a:r>
              <a:rPr lang="en-IN" dirty="0" err="1"/>
              <a:t>customer_product_search_score</a:t>
            </a:r>
            <a:r>
              <a:rPr lang="en-IN" dirty="0"/>
              <a:t>’ resolves the issue of Cold Start Problem. If a new comes, he will be recommended the product around him/her in the cluster, which depends on the above feature.</a:t>
            </a:r>
          </a:p>
        </p:txBody>
      </p:sp>
    </p:spTree>
    <p:extLst>
      <p:ext uri="{BB962C8B-B14F-4D97-AF65-F5344CB8AC3E}">
        <p14:creationId xmlns:p14="http://schemas.microsoft.com/office/powerpoint/2010/main" val="16608182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Univers</vt:lpstr>
      <vt:lpstr>GradientVTI</vt:lpstr>
      <vt:lpstr>Advantages</vt:lpstr>
      <vt:lpstr>Easily Available Data Set</vt:lpstr>
      <vt:lpstr>Serendipity</vt:lpstr>
      <vt:lpstr>No Cold Start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</dc:title>
  <dc:creator>ak475885@gmail.com</dc:creator>
  <cp:lastModifiedBy>ak475885@gmail.com</cp:lastModifiedBy>
  <cp:revision>11</cp:revision>
  <dcterms:created xsi:type="dcterms:W3CDTF">2020-12-04T11:03:58Z</dcterms:created>
  <dcterms:modified xsi:type="dcterms:W3CDTF">2020-12-05T12:10:24Z</dcterms:modified>
</cp:coreProperties>
</file>