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1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2DAF-7728-4C11-9C80-E9535490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5143500" cy="3640345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Disadvantages</a:t>
            </a:r>
          </a:p>
          <a:p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AEB988-745C-47EC-BBF5-9E4D8F6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4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7AB2-FA9E-4346-8B05-35C7648F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8A91-6BE8-40B1-A464-12161CF9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The model , requires very large computation , as the number of users grow more. The clustering will require more number of machines to  do </a:t>
            </a:r>
            <a:r>
              <a:rPr lang="en-IN" sz="2400"/>
              <a:t>such computations.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6160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Disadvantages </vt:lpstr>
      <vt:lpstr>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Disadvantages</dc:title>
  <dc:creator>ak475885@gmail.com</dc:creator>
  <cp:lastModifiedBy>ak475885@gmail.com</cp:lastModifiedBy>
  <cp:revision>4</cp:revision>
  <dcterms:created xsi:type="dcterms:W3CDTF">2020-12-05T12:12:14Z</dcterms:created>
  <dcterms:modified xsi:type="dcterms:W3CDTF">2020-12-05T15:51:05Z</dcterms:modified>
</cp:coreProperties>
</file>