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68" r:id="rId10"/>
    <p:sldId id="270" r:id="rId11"/>
    <p:sldId id="269" r:id="rId12"/>
    <p:sldId id="266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0FA08-C1CD-4C67-9167-6CE7039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DCA05C-4516-43A4-8133-4198903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115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DE0EE-E535-4B6C-AE73-D999180F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7676A2-3E29-4FFC-BDEB-7336F9B9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to hop when RSSI</a:t>
            </a:r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308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dB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17DD-C18F-45A4-8D0B-9B2D3CC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1CAD4-1BDF-43B9-9BAC-CAB9BEBE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002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Power</vt:lpstr>
      <vt:lpstr>ARQ</vt:lpstr>
      <vt:lpstr>PowerPoint Presentation</vt:lpstr>
      <vt:lpstr>Results</vt:lpstr>
      <vt:lpstr>ToHopOrNot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Henrik Bagger Jensen</cp:lastModifiedBy>
  <cp:revision>31</cp:revision>
  <dcterms:created xsi:type="dcterms:W3CDTF">2018-04-25T08:10:02Z</dcterms:created>
  <dcterms:modified xsi:type="dcterms:W3CDTF">2018-05-02T09:54:48Z</dcterms:modified>
</cp:coreProperties>
</file>