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72" r:id="rId10"/>
    <p:sldId id="271" r:id="rId11"/>
    <p:sldId id="270" r:id="rId12"/>
    <p:sldId id="266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xmlns="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xmlns="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xmlns="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xmlns="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xmlns="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xmlns="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xmlns="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xmlns="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xmlns="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xmlns="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xmlns="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xmlns="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xmlns="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xmlns="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xmlns="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xmlns="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xmlns="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xmlns="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xmlns="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xmlns="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xmlns="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xmlns="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xmlns="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xmlns="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xmlns="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xmlns="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02/05/2018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xmlns="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xmlns="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xmlns="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8505" y="143443"/>
            <a:ext cx="5581971" cy="3154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02" y="3429000"/>
            <a:ext cx="5048250" cy="3267075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xmlns="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 hop or not – the algorithm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xmlns="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16" y="2591391"/>
            <a:ext cx="3324404" cy="3415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Indicators we used: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Signal strength (RSSI, the RF input power in </a:t>
            </a:r>
            <a:r>
              <a:rPr lang="en-US" sz="1600" dirty="0" err="1" smtClean="0">
                <a:solidFill>
                  <a:schemeClr val="bg1"/>
                </a:solidFill>
              </a:rPr>
              <a:t>dbm</a:t>
            </a:r>
            <a:r>
              <a:rPr lang="en-US" sz="1600" dirty="0" smtClean="0">
                <a:solidFill>
                  <a:schemeClr val="bg1"/>
                </a:solidFill>
              </a:rPr>
              <a:t> – </a:t>
            </a:r>
            <a:r>
              <a:rPr lang="en-US" sz="1600" dirty="0">
                <a:solidFill>
                  <a:schemeClr val="bg1"/>
                </a:solidFill>
              </a:rPr>
              <a:t>45</a:t>
            </a:r>
            <a:r>
              <a:rPr lang="en-US" sz="1600" dirty="0" smtClean="0">
                <a:solidFill>
                  <a:schemeClr val="bg1"/>
                </a:solidFill>
              </a:rPr>
              <a:t>. Threshold level is -84dBm.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Dropped packets (errors)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History of past events.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Other useful indicators: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Link quality (LQI)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Location of runner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xmlns="" id="{3F9CE619-F003-4C99-BDC0-326C4E38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Results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Best to hop when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 of range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-40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Deep fading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antenna is expensive battery wise.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xmlns="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r>
              <a:rPr lang="en-US" sz="2800">
                <a:solidFill>
                  <a:schemeClr val="bg1"/>
                </a:solidFill>
              </a:rPr>
              <a:t/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xmlns="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xmlns="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1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29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dB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ARQ – stop-and-wait</a:t>
            </a:r>
            <a:endParaRPr lang="aa-ET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23" y="951625"/>
            <a:ext cx="7475777" cy="4581525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xmlns="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Scenario 1 and 2 – directly and using the relay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Each request starts a timer – acknowledgment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must come before timer runs out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Uses a counter to set parity bit (0 or 1)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Nodes drop a packet if parity bit does not match a counter.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600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Power</vt:lpstr>
      <vt:lpstr>ARQ – stop-and-wait</vt:lpstr>
      <vt:lpstr>To hop or not – the algorithm</vt:lpstr>
      <vt:lpstr>Results</vt:lpstr>
      <vt:lpstr>ToHopOrNot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cml</cp:lastModifiedBy>
  <cp:revision>59</cp:revision>
  <dcterms:created xsi:type="dcterms:W3CDTF">2018-04-25T08:10:02Z</dcterms:created>
  <dcterms:modified xsi:type="dcterms:W3CDTF">2018-05-02T17:56:03Z</dcterms:modified>
</cp:coreProperties>
</file>