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7" r:id="rId8"/>
    <p:sldId id="260" r:id="rId9"/>
    <p:sldId id="270" r:id="rId10"/>
    <p:sldId id="266" r:id="rId11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hop.</a:t>
            </a: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8101" y="1230004"/>
            <a:ext cx="5510771" cy="41050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ToHopOrNot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672122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Will the next package be bad?</a:t>
            </a:r>
          </a:p>
          <a:p>
            <a:pPr lvl="1"/>
            <a:r>
              <a:rPr lang="en-US" sz="1400" dirty="0"/>
              <a:t>Signal strength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Received or not package</a:t>
            </a:r>
          </a:p>
          <a:p>
            <a:r>
              <a:rPr lang="en-US" sz="1800" dirty="0"/>
              <a:t>Multi linear regression</a:t>
            </a:r>
          </a:p>
          <a:p>
            <a:pPr lvl="1"/>
            <a:r>
              <a:rPr lang="en-US" sz="1400" dirty="0"/>
              <a:t>Isotropic Antenna</a:t>
            </a:r>
          </a:p>
          <a:p>
            <a:pPr lvl="1"/>
            <a:r>
              <a:rPr lang="en-US" sz="1400" dirty="0"/>
              <a:t>Binary fading behavior</a:t>
            </a:r>
          </a:p>
          <a:p>
            <a:pPr lvl="1"/>
            <a:r>
              <a:rPr lang="en-US" sz="1400" dirty="0"/>
              <a:t>Modeled as a random variable at any distance</a:t>
            </a:r>
          </a:p>
          <a:p>
            <a:r>
              <a:rPr lang="en-US" sz="1800" dirty="0"/>
              <a:t>Could be fun to do a real-life experiment</a:t>
            </a:r>
            <a:r>
              <a:rPr lang="en-US" sz="2200" dirty="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60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runner’s pulse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 coverage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006" y="813747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D49E1-7905-4BCB-B9CF-B6B8080DF5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9474" y="4611782"/>
            <a:ext cx="4619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 “Slow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Toolshed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E7F3A-E83D-4CBB-9F28-82915AB6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7961"/>
              </p:ext>
            </p:extLst>
          </p:nvPr>
        </p:nvGraphicFramePr>
        <p:xfrm>
          <a:off x="5805960" y="1432378"/>
          <a:ext cx="6184900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7715582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50856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421261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81176182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662422115"/>
                    </a:ext>
                  </a:extLst>
                </a:gridCol>
              </a:tblGrid>
              <a:tr h="5048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3000" u="none" strike="noStrike" dirty="0">
                          <a:effectLst/>
                        </a:rPr>
                        <a:t>POWER TABLE</a:t>
                      </a:r>
                      <a:endParaRPr lang="da-DK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6569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Scenario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Transmission Power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Sleep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Overshoot after wake-up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Base Station Lifetime before half battery capacity (Hours)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8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176,48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4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No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176,52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05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3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13101,00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0045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4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13319,00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959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5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796,32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4318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6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797,11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2361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4AD04A-027D-4AF3-B0A0-726F309BD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t="17407" r="6589" b="584"/>
          <a:stretch/>
        </p:blipFill>
        <p:spPr>
          <a:xfrm>
            <a:off x="5791062" y="3743475"/>
            <a:ext cx="6184900" cy="301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B3BE5-EEFC-4FC5-B2F5-9DFA4C6EA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2" r="10413" b="26263"/>
          <a:stretch/>
        </p:blipFill>
        <p:spPr>
          <a:xfrm>
            <a:off x="5805960" y="308924"/>
            <a:ext cx="6184900" cy="993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B57D34-1F20-45F8-A497-3DD06CDD445F}"/>
              </a:ext>
            </a:extLst>
          </p:cNvPr>
          <p:cNvSpPr txBox="1"/>
          <p:nvPr/>
        </p:nvSpPr>
        <p:spPr>
          <a:xfrm>
            <a:off x="6937696" y="687937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</a:t>
            </a:r>
            <a:r>
              <a:rPr lang="da-DK" dirty="0" err="1">
                <a:solidFill>
                  <a:schemeClr val="bg1"/>
                </a:solidFill>
              </a:rPr>
              <a:t>Off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DAF15-A3F3-4B86-864C-F084FFF9511A}"/>
              </a:ext>
            </a:extLst>
          </p:cNvPr>
          <p:cNvSpPr txBox="1"/>
          <p:nvPr/>
        </p:nvSpPr>
        <p:spPr>
          <a:xfrm>
            <a:off x="9975908" y="6879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553E5-A934-4CB6-96E7-84AB36168D71}"/>
              </a:ext>
            </a:extLst>
          </p:cNvPr>
          <p:cNvSpPr txBox="1"/>
          <p:nvPr/>
        </p:nvSpPr>
        <p:spPr>
          <a:xfrm>
            <a:off x="8432335" y="206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Overshoot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Receive/Transmit Power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“Idle” Receiving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0,0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-12,5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13,0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-25,0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17,5 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262E8-AAA1-4E75-AEBA-E31B0E177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0" t="1926" r="23949"/>
          <a:stretch/>
        </p:blipFill>
        <p:spPr>
          <a:xfrm>
            <a:off x="5102921" y="3833083"/>
            <a:ext cx="3156593" cy="29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0A99F-CFC7-48AD-ADA6-8BBCBC4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r="52103" b="60"/>
          <a:stretch/>
        </p:blipFill>
        <p:spPr>
          <a:xfrm>
            <a:off x="5102921" y="492003"/>
            <a:ext cx="3156593" cy="292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A80E0-B048-415F-AB4C-A153E92C21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t="1827" r="26858"/>
          <a:stretch/>
        </p:blipFill>
        <p:spPr>
          <a:xfrm>
            <a:off x="8609790" y="492002"/>
            <a:ext cx="3079445" cy="2928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2EA4C-5BCC-427A-AD1F-F631B61D1C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7894" r="34015" b="243"/>
          <a:stretch/>
        </p:blipFill>
        <p:spPr>
          <a:xfrm>
            <a:off x="8609790" y="3833083"/>
            <a:ext cx="3079445" cy="2928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E247B4-ECEA-497B-9DEB-0E12D6535242}"/>
              </a:ext>
            </a:extLst>
          </p:cNvPr>
          <p:cNvSpPr txBox="1"/>
          <p:nvPr/>
        </p:nvSpPr>
        <p:spPr>
          <a:xfrm>
            <a:off x="5847110" y="12267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Idle</a:t>
            </a:r>
            <a:r>
              <a:rPr lang="da-DK" dirty="0"/>
              <a:t>” </a:t>
            </a:r>
            <a:r>
              <a:rPr lang="da-DK" dirty="0" err="1"/>
              <a:t>Receiving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2501D-A3D8-45EE-A7A7-14ADB798AC36}"/>
              </a:ext>
            </a:extLst>
          </p:cNvPr>
          <p:cNvSpPr txBox="1"/>
          <p:nvPr/>
        </p:nvSpPr>
        <p:spPr>
          <a:xfrm>
            <a:off x="9095281" y="12267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0,0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02084-F56D-4370-8577-B7B1C8402038}"/>
              </a:ext>
            </a:extLst>
          </p:cNvPr>
          <p:cNvSpPr txBox="1"/>
          <p:nvPr/>
        </p:nvSpPr>
        <p:spPr>
          <a:xfrm>
            <a:off x="9001505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-25,0 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B37DD-6C80-4362-8214-A2C744B97236}"/>
              </a:ext>
            </a:extLst>
          </p:cNvPr>
          <p:cNvSpPr txBox="1"/>
          <p:nvPr/>
        </p:nvSpPr>
        <p:spPr>
          <a:xfrm>
            <a:off x="5533210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-12,5 dB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F9CE619-F003-4C99-BDC0-326C4E38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70186"/>
            <a:ext cx="6250769" cy="41567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Results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Best to hop when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Out of range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-40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Deep fading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antenna is expensive battery wise.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518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Lifetime Calculations</vt:lpstr>
      <vt:lpstr>Receive/Transmit Power</vt:lpstr>
      <vt:lpstr>Results</vt:lpstr>
      <vt:lpstr>ToHopOrNot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David Erik Jensen</cp:lastModifiedBy>
  <cp:revision>34</cp:revision>
  <dcterms:created xsi:type="dcterms:W3CDTF">2018-04-25T08:10:02Z</dcterms:created>
  <dcterms:modified xsi:type="dcterms:W3CDTF">2018-05-02T17:27:10Z</dcterms:modified>
</cp:coreProperties>
</file>