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en-DK" smtClean="0"/>
              <a:t>25/04/2018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hope.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E7BFF-CF4C-46EF-8704-7F978499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7" cy="5410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Power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Sending with -25DB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Receiving 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runners pules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ADB7D-90A4-4A72-B9F5-7326DE48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A708F3-3BA3-4B71-AF79-E6E2AED7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116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Hop or not to hope.</vt:lpstr>
      <vt:lpstr>Power</vt:lpstr>
      <vt:lpstr>Scenario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David Erik Jensen</cp:lastModifiedBy>
  <cp:revision>5</cp:revision>
  <dcterms:created xsi:type="dcterms:W3CDTF">2018-04-25T08:10:02Z</dcterms:created>
  <dcterms:modified xsi:type="dcterms:W3CDTF">2018-04-25T08:58:32Z</dcterms:modified>
</cp:coreProperties>
</file>