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71" r:id="rId6"/>
    <p:sldId id="273" r:id="rId7"/>
    <p:sldId id="259" r:id="rId8"/>
    <p:sldId id="272" r:id="rId9"/>
    <p:sldId id="266" r:id="rId10"/>
    <p:sldId id="267" r:id="rId11"/>
    <p:sldId id="274" r:id="rId12"/>
    <p:sldId id="268" r:id="rId13"/>
    <p:sldId id="269" r:id="rId14"/>
    <p:sldId id="270" r:id="rId15"/>
    <p:sldId id="275" r:id="rId16"/>
    <p:sldId id="262" r:id="rId17"/>
    <p:sldId id="263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Investigation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9142"/>
            <a:ext cx="3700548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Mass Customer group dominates in each age groups, while they bought the most in the past 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the actual money return may not be the biggest for the group, more investigations are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it is alright to target at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4EE8C-D056-7C4E-AAA0-2C01D701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55" y="1551836"/>
            <a:ext cx="5172145" cy="33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820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Investigation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19142"/>
            <a:ext cx="3700548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the Mass Customer group make up the biggest contributor in terms of customer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That’s why it is alright to target at them.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E5F4D-CFA4-B543-A6BF-A6FC010A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03" y="1728216"/>
            <a:ext cx="5063015" cy="30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777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Number of Car Owns in Each States</a:t>
            </a:r>
          </a:p>
        </p:txBody>
      </p:sp>
      <p:sp>
        <p:nvSpPr>
          <p:cNvPr id="133" name="Shape 82"/>
          <p:cNvSpPr/>
          <p:nvPr/>
        </p:nvSpPr>
        <p:spPr>
          <a:xfrm>
            <a:off x="353225" y="1809336"/>
            <a:ext cx="3176613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females own a car than the 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the company should not focus on the carless 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reason is in the next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36595-9E68-FA4E-9CF2-FCDEFAFE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38" y="1599562"/>
            <a:ext cx="5614162" cy="32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50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3342847" cy="87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Correlations Between Variables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EACBC-16B8-3440-AD54-271EAF9C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22" y="833650"/>
            <a:ext cx="5085853" cy="4322975"/>
          </a:xfrm>
          <a:prstGeom prst="rect">
            <a:avLst/>
          </a:prstGeom>
        </p:spPr>
      </p:pic>
      <p:sp>
        <p:nvSpPr>
          <p:cNvPr id="12" name="Shape 82">
            <a:extLst>
              <a:ext uri="{FF2B5EF4-FFF2-40B4-BE49-F238E27FC236}">
                <a16:creationId xmlns:a16="http://schemas.microsoft.com/office/drawing/2014/main" id="{B4515C09-6D38-EA4A-8E4C-24DF307A3C60}"/>
              </a:ext>
            </a:extLst>
          </p:cNvPr>
          <p:cNvSpPr/>
          <p:nvPr/>
        </p:nvSpPr>
        <p:spPr>
          <a:xfrm>
            <a:off x="288141" y="1800192"/>
            <a:ext cx="3176613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heatmap on the right shows the correlations between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shows that variables are generally unrelated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customers own a car or not does not affect their bike buying.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4224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Population in Australia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58EC4-3BBE-F345-9B58-6762FCC7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884298"/>
            <a:ext cx="6464809" cy="41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836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Population in Australia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27D53-DD78-AE45-8E19-0F64C63B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30" y="1083299"/>
            <a:ext cx="5796870" cy="3543938"/>
          </a:xfrm>
          <a:prstGeom prst="rect">
            <a:avLst/>
          </a:prstGeom>
        </p:spPr>
      </p:pic>
      <p:sp>
        <p:nvSpPr>
          <p:cNvPr id="9" name="Shape 82">
            <a:extLst>
              <a:ext uri="{FF2B5EF4-FFF2-40B4-BE49-F238E27FC236}">
                <a16:creationId xmlns:a16="http://schemas.microsoft.com/office/drawing/2014/main" id="{6EFFCB85-CDD4-6141-90F8-4FE9AE32AD74}"/>
              </a:ext>
            </a:extLst>
          </p:cNvPr>
          <p:cNvSpPr/>
          <p:nvPr/>
        </p:nvSpPr>
        <p:spPr>
          <a:xfrm>
            <a:off x="205025" y="1726982"/>
            <a:ext cx="3176613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graph is the same as the previous, just we will focus on the 3 most populated states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While the company’s customers are mainly above age 60, it should invest the most in New South Wales.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state also has the most population in age 40-59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second state the company should focus is Victoria.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31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669337" y="1470326"/>
            <a:ext cx="6630363" cy="2715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We will visualize the data in the following areas: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sz="1600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Age Distributions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Number of Bike Purchases in The Past 3 Years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Job Industry Category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Wealth Segments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Number of Car Owns in Each States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Correlations Between Variables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Populations in Australia</a:t>
            </a:r>
            <a:endParaRPr sz="16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170E-EEA7-414B-9ABD-2319D59353EE}"/>
              </a:ext>
            </a:extLst>
          </p:cNvPr>
          <p:cNvSpPr txBox="1"/>
          <p:nvPr/>
        </p:nvSpPr>
        <p:spPr>
          <a:xfrm>
            <a:off x="1438533" y="1044485"/>
            <a:ext cx="609858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Black" panose="02000503020000020003" pitchFamily="2" charset="0"/>
                <a:sym typeface="Arial"/>
              </a:rPr>
              <a:t>New 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23349384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Age Distributions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3379423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box plot beside, we can tell the new customer’s age distribution is  normal, and almost Gaussian - without outliners, and the data tends to be around the central value.</a:t>
            </a:r>
            <a:endParaRPr dirty="0"/>
          </a:p>
        </p:txBody>
      </p:sp>
      <p:sp>
        <p:nvSpPr>
          <p:cNvPr id="125" name="Rectangle"/>
          <p:cNvSpPr/>
          <p:nvPr/>
        </p:nvSpPr>
        <p:spPr>
          <a:xfrm>
            <a:off x="3904488" y="2164723"/>
            <a:ext cx="4866189" cy="26493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757422" y="3648315"/>
            <a:ext cx="3379423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From the pie Chart beside, it is obvious that new customer group aged 60 or above bought the most items in the past 3 years.</a:t>
            </a:r>
            <a:endParaRPr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347AE-E783-F84B-AD1A-BEC6D9E0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2" y="852150"/>
            <a:ext cx="3580591" cy="2883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75BB-63A1-4C41-81BE-671316EA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9" y="866844"/>
            <a:ext cx="3436068" cy="2883698"/>
          </a:xfrm>
          <a:prstGeom prst="rect">
            <a:avLst/>
          </a:prstGeom>
        </p:spPr>
      </p:pic>
      <p:sp>
        <p:nvSpPr>
          <p:cNvPr id="14" name="Shape 73">
            <a:extLst>
              <a:ext uri="{FF2B5EF4-FFF2-40B4-BE49-F238E27FC236}">
                <a16:creationId xmlns:a16="http://schemas.microsoft.com/office/drawing/2014/main" id="{D9ADC2B9-23BC-AC45-83ED-C718309FCDF0}"/>
              </a:ext>
            </a:extLst>
          </p:cNvPr>
          <p:cNvSpPr/>
          <p:nvPr/>
        </p:nvSpPr>
        <p:spPr>
          <a:xfrm>
            <a:off x="4906572" y="3676487"/>
            <a:ext cx="3379423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Previously it was the age group 41-50. Which means the main customer group is shifting to the more senior.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06516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1252587"/>
            <a:ext cx="2885647" cy="314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Here is another visualization of the sales by gender and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 the company should focus on selling to the seniors.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age groups between 41-60 should not be ignored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they contributed a lot the company, they are the future target customer group soon.</a:t>
            </a:r>
            <a:endParaRPr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668726-0126-7E4E-9D4A-ABB4B420E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92" y="1117890"/>
            <a:ext cx="5454933" cy="36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98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Number of Bike Purchases in The Past 3 Years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customers are mainly female, 51.48%, while the male is 48.52%.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the difference is small.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D2ED1-C2E8-354A-8A1C-34EA0A87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54" y="1603281"/>
            <a:ext cx="4888521" cy="32357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01600"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Number of Bike Purchases in The Past 3 Years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3534871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actually bike related purchases was 25212 for the female, while the male lagged behind with 23765.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actual amount of female customers are higher too.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Obviously the female is more a target customer group to Sprocket Central Pty Ltd than the male.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BC1E8-0CEE-1D4D-96C5-A1040ADB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68" y="1612262"/>
            <a:ext cx="5285232" cy="32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204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 Investigation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9562"/>
            <a:ext cx="3196543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analysis here shows a bigger Financial Services group, because we filled the N/A with the mode. However, it is still the biggest even if the fill isn’t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most popular industry is the Manufacturing.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the company should focus place more ads in the financial media.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75E42-EE09-324E-AE41-33B103E80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83" y="1599562"/>
            <a:ext cx="5403115" cy="323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15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1155</Words>
  <Application>Microsoft Macintosh PowerPoint</Application>
  <PresentationFormat>On-screen Show (16:9)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Black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Lorentz Yeung</cp:lastModifiedBy>
  <cp:revision>97</cp:revision>
  <dcterms:modified xsi:type="dcterms:W3CDTF">2020-07-30T17:07:35Z</dcterms:modified>
</cp:coreProperties>
</file>