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AC8260-80B5-8D34-2E12-50D1FED72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93621A-831D-44C5-27E6-9D25513DE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AF4A05-9DD2-B8F5-8337-070E7832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D588B-B90D-5AB2-0CD9-E45C89C8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2DA4BE-3BDB-507D-6865-C75730F2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16F693-71E3-2E10-1ABF-7013251E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2E9867-46F9-4E9D-CFAD-2BF580C76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13DC3F-AB0B-9737-7457-3D3D0E26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48AF1D-436F-C5C2-A7C9-EF6C6FD8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D11494-C254-AD49-520B-FC1DC453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E6C51A2-A076-539B-3B49-40C28187F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5EEBBB-1AAD-7FE2-5087-32A03BB1A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08AC4C-C4D7-6380-7A9D-631DD81F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3A47D0-F857-3E5E-B4C6-5EDAE4B6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A5CB95-12A5-E9D9-456D-B5D462B3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7048A-FC93-6EEC-94D9-AEC62AB1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E894FA-685E-2849-7D65-A340CBAC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5BADC9-79DE-D436-F02E-D3A6DCE7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48F944-BB7A-387F-D954-BD6E2E8B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AE0567-BF4E-7773-F7D8-56D05ABD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228B3-DB5C-FAA3-3A53-B41EB084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52CD39-4D17-8A02-E016-5205FAD8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B05051-D4AE-ED94-CA44-BD28F962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087826-BBB7-8E32-EBD4-13292FE8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8D8AF7-1174-CB68-6A7C-D5AA3C4F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260AA-49AF-292E-A3A1-3B63884D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EEF7B9-B121-4393-4AB5-C0FA47C49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069DD6-60F6-BFC7-1A86-73DDE40D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D53123-283B-7D8B-FEBF-5FA06770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7D681F-929A-D042-147D-227B5E7A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3A50B0-B432-A35C-4D21-E218502B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5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A0C63-4656-9ECF-3B1D-CF0E16E4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8A66D8-CAFF-F283-F256-DD5544F7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00B859-0A48-38C6-3B59-35F4332AC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2F3C08-0098-0657-FCE5-52DD8225C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4A3CAA8-BD4B-ECAF-0011-7D4C5D6F4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56E3B30-184E-BC8B-35F8-45DDDBFE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467B9AC-1075-5749-31F7-E767F3AA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2AB6D4F-7D4A-9334-8EF1-95F4785F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6EB63-0303-DF61-EFAE-342342A4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CAC97D-99C8-70CC-1A92-4B1C81D1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B880F0-5F18-208E-BFEE-C1009F8E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5B2835-62D0-3DB1-0970-AEC26D6D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3B7BB7B-7814-3963-F463-B5A97B70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29B093-C09D-B2F7-DB42-47BCB4D4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3112F3-3429-91D6-8DF5-AB17EC85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3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7794A-EAE2-B17C-4638-D5CB50AFF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AEAC60-DA40-185C-2E37-5952A7D8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052E7B-4198-1891-95A2-EBD8E0839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10A982-F4B3-F50E-609E-4BEA2DF2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082561-39B6-8B2B-F417-3862BCEB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5C10DC-C97F-83FE-86CB-9E9A3147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9D37A-2409-AF4E-29E6-71238B9D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9C6834-45AC-1F52-A74C-E1CDBE8E6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2ADE15-22C8-0CF8-C795-A65CF8F9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979ACB-3FE1-1FE4-1183-2A3B8FB3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FA7E96-D846-ED5E-A343-4BB9EAEA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D19ACB-7A7B-5A93-87E3-F81A3440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0F1D0D9-E4C4-2C6E-D971-19EF09D3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02247F-EBCC-576E-6F29-A6F8033A2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B71A5E-78D0-668A-FB00-3CD9692EF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A815-7518-48F2-AB7B-6C91FF2B237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5C5E0E-9101-723E-4AE5-58127E05C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B0B34-5105-B01B-B87B-0BA349FC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5A21-3278-4FDB-B060-6FC9A10D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21B75A-8619-DF86-DAF3-CD01DFFFD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8" b="1996"/>
          <a:stretch/>
        </p:blipFill>
        <p:spPr>
          <a:xfrm>
            <a:off x="649935" y="79743"/>
            <a:ext cx="7491579" cy="306295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57B3800-53EE-7FAD-ABF3-7409712A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35" y="3224809"/>
            <a:ext cx="7491579" cy="140988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E1EE37-A233-0BE0-9E64-C14848BC2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35" y="4814470"/>
            <a:ext cx="7491578" cy="19679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A79C353-CB7E-B61F-14A5-4CEFE8828FBD}"/>
              </a:ext>
            </a:extLst>
          </p:cNvPr>
          <p:cNvSpPr/>
          <p:nvPr/>
        </p:nvSpPr>
        <p:spPr>
          <a:xfrm>
            <a:off x="1083767" y="3523153"/>
            <a:ext cx="7066624" cy="284085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73DB5FA-0600-7E8B-30D0-32C4552BC881}"/>
              </a:ext>
            </a:extLst>
          </p:cNvPr>
          <p:cNvSpPr/>
          <p:nvPr/>
        </p:nvSpPr>
        <p:spPr>
          <a:xfrm>
            <a:off x="1083767" y="392098"/>
            <a:ext cx="7066624" cy="284085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FE8A8FB-793C-25FA-D093-08B39EFF60AC}"/>
              </a:ext>
            </a:extLst>
          </p:cNvPr>
          <p:cNvSpPr/>
          <p:nvPr/>
        </p:nvSpPr>
        <p:spPr>
          <a:xfrm>
            <a:off x="1085049" y="3807238"/>
            <a:ext cx="7066624" cy="284085"/>
          </a:xfrm>
          <a:prstGeom prst="rect">
            <a:avLst/>
          </a:prstGeom>
          <a:solidFill>
            <a:srgbClr val="00B05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8B33EE-E81D-CBBB-A1D5-4D65E80F74C3}"/>
              </a:ext>
            </a:extLst>
          </p:cNvPr>
          <p:cNvSpPr/>
          <p:nvPr/>
        </p:nvSpPr>
        <p:spPr>
          <a:xfrm>
            <a:off x="1085049" y="942471"/>
            <a:ext cx="7066624" cy="284085"/>
          </a:xfrm>
          <a:prstGeom prst="rect">
            <a:avLst/>
          </a:prstGeom>
          <a:solidFill>
            <a:srgbClr val="00B05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1654D-940B-CE31-342E-4556222C2EC2}"/>
              </a:ext>
            </a:extLst>
          </p:cNvPr>
          <p:cNvSpPr/>
          <p:nvPr/>
        </p:nvSpPr>
        <p:spPr>
          <a:xfrm>
            <a:off x="1085049" y="4091323"/>
            <a:ext cx="7066624" cy="284085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A2506EA-565F-D01F-6028-35A66600829E}"/>
              </a:ext>
            </a:extLst>
          </p:cNvPr>
          <p:cNvSpPr/>
          <p:nvPr/>
        </p:nvSpPr>
        <p:spPr>
          <a:xfrm>
            <a:off x="1085049" y="1502388"/>
            <a:ext cx="7066624" cy="284085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FBB0A20-5260-25BB-6676-1CB6900E1DEF}"/>
              </a:ext>
            </a:extLst>
          </p:cNvPr>
          <p:cNvSpPr/>
          <p:nvPr/>
        </p:nvSpPr>
        <p:spPr>
          <a:xfrm>
            <a:off x="1085049" y="4375409"/>
            <a:ext cx="7066624" cy="267712"/>
          </a:xfrm>
          <a:prstGeom prst="rect">
            <a:avLst/>
          </a:prstGeom>
          <a:solidFill>
            <a:srgbClr val="00B0F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966B363-2A00-F33B-D349-611AD660D368}"/>
              </a:ext>
            </a:extLst>
          </p:cNvPr>
          <p:cNvSpPr/>
          <p:nvPr/>
        </p:nvSpPr>
        <p:spPr>
          <a:xfrm>
            <a:off x="1083767" y="2876087"/>
            <a:ext cx="7066624" cy="267712"/>
          </a:xfrm>
          <a:prstGeom prst="rect">
            <a:avLst/>
          </a:prstGeom>
          <a:solidFill>
            <a:srgbClr val="00B0F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E8F18E-55AA-D5E5-1618-BFC3F86CBC7B}"/>
              </a:ext>
            </a:extLst>
          </p:cNvPr>
          <p:cNvSpPr txBox="1"/>
          <p:nvPr/>
        </p:nvSpPr>
        <p:spPr>
          <a:xfrm>
            <a:off x="8713281" y="2429792"/>
            <a:ext cx="2588401" cy="12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highlight>
                  <a:srgbClr val="FFFF00"/>
                </a:highlight>
              </a:rPr>
              <a:t>Subtract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Without Duplicates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5866617-4A5D-169A-8D71-688892F86F17}"/>
              </a:ext>
            </a:extLst>
          </p:cNvPr>
          <p:cNvCxnSpPr/>
          <p:nvPr/>
        </p:nvCxnSpPr>
        <p:spPr>
          <a:xfrm>
            <a:off x="246888" y="80264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70735135-F0AB-AA49-DC6A-3ADEF8555A64}"/>
              </a:ext>
            </a:extLst>
          </p:cNvPr>
          <p:cNvCxnSpPr/>
          <p:nvPr/>
        </p:nvCxnSpPr>
        <p:spPr>
          <a:xfrm>
            <a:off x="246888" y="133096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CC371B6-A407-2DF3-D789-69C2578C410C}"/>
              </a:ext>
            </a:extLst>
          </p:cNvPr>
          <p:cNvCxnSpPr/>
          <p:nvPr/>
        </p:nvCxnSpPr>
        <p:spPr>
          <a:xfrm>
            <a:off x="246888" y="188976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4D83D88D-4163-1488-02B7-64EF639C45DB}"/>
              </a:ext>
            </a:extLst>
          </p:cNvPr>
          <p:cNvCxnSpPr/>
          <p:nvPr/>
        </p:nvCxnSpPr>
        <p:spPr>
          <a:xfrm>
            <a:off x="246888" y="270256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5D75216-A546-22F1-7533-A8F706BC7B98}"/>
              </a:ext>
            </a:extLst>
          </p:cNvPr>
          <p:cNvCxnSpPr/>
          <p:nvPr/>
        </p:nvCxnSpPr>
        <p:spPr>
          <a:xfrm>
            <a:off x="246888" y="1889760"/>
            <a:ext cx="0" cy="812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Summing Junction 25">
            <a:extLst>
              <a:ext uri="{FF2B5EF4-FFF2-40B4-BE49-F238E27FC236}">
                <a16:creationId xmlns:a16="http://schemas.microsoft.com/office/drawing/2014/main" xmlns="" id="{F112C052-3C35-DD86-1227-2D507A8BEE22}"/>
              </a:ext>
            </a:extLst>
          </p:cNvPr>
          <p:cNvSpPr/>
          <p:nvPr/>
        </p:nvSpPr>
        <p:spPr>
          <a:xfrm>
            <a:off x="8253919" y="397721"/>
            <a:ext cx="290641" cy="28408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Summing Junction 26">
            <a:extLst>
              <a:ext uri="{FF2B5EF4-FFF2-40B4-BE49-F238E27FC236}">
                <a16:creationId xmlns:a16="http://schemas.microsoft.com/office/drawing/2014/main" xmlns="" id="{6E2FF8ED-4A8B-2415-0189-9D204A60EF4A}"/>
              </a:ext>
            </a:extLst>
          </p:cNvPr>
          <p:cNvSpPr/>
          <p:nvPr/>
        </p:nvSpPr>
        <p:spPr>
          <a:xfrm>
            <a:off x="8253918" y="942470"/>
            <a:ext cx="290641" cy="28408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Summing Junction 27">
            <a:extLst>
              <a:ext uri="{FF2B5EF4-FFF2-40B4-BE49-F238E27FC236}">
                <a16:creationId xmlns:a16="http://schemas.microsoft.com/office/drawing/2014/main" xmlns="" id="{1C360A06-D861-E8CD-9A48-2AB2068C1F54}"/>
              </a:ext>
            </a:extLst>
          </p:cNvPr>
          <p:cNvSpPr/>
          <p:nvPr/>
        </p:nvSpPr>
        <p:spPr>
          <a:xfrm>
            <a:off x="8253917" y="1469175"/>
            <a:ext cx="290641" cy="28408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Summing Junction 28">
            <a:extLst>
              <a:ext uri="{FF2B5EF4-FFF2-40B4-BE49-F238E27FC236}">
                <a16:creationId xmlns:a16="http://schemas.microsoft.com/office/drawing/2014/main" xmlns="" id="{B1D8CC5C-3B30-0052-AF53-B06D5D7059C3}"/>
              </a:ext>
            </a:extLst>
          </p:cNvPr>
          <p:cNvSpPr/>
          <p:nvPr/>
        </p:nvSpPr>
        <p:spPr>
          <a:xfrm>
            <a:off x="8253917" y="2858609"/>
            <a:ext cx="290641" cy="28408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95826E2-9B82-55CB-275B-E19AA3E3F974}"/>
              </a:ext>
            </a:extLst>
          </p:cNvPr>
          <p:cNvSpPr txBox="1"/>
          <p:nvPr/>
        </p:nvSpPr>
        <p:spPr>
          <a:xfrm>
            <a:off x="8642860" y="5226928"/>
            <a:ext cx="348108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FFF00"/>
                </a:highlight>
              </a:rPr>
              <a:t>Output: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Only </a:t>
            </a:r>
            <a:r>
              <a:rPr lang="en-US" sz="2400" dirty="0">
                <a:highlight>
                  <a:srgbClr val="00FF00"/>
                </a:highlight>
              </a:rPr>
              <a:t>Un-Common</a:t>
            </a:r>
            <a:r>
              <a:rPr lang="en-US" sz="2400" dirty="0"/>
              <a:t> Records</a:t>
            </a:r>
          </a:p>
        </p:txBody>
      </p:sp>
    </p:spTree>
    <p:extLst>
      <p:ext uri="{BB962C8B-B14F-4D97-AF65-F5344CB8AC3E}">
        <p14:creationId xmlns:p14="http://schemas.microsoft.com/office/powerpoint/2010/main" val="48814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1DE83F2-6362-8426-4BD0-A7674168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2" y="73137"/>
            <a:ext cx="6788359" cy="3296559"/>
          </a:xfrm>
          <a:prstGeom prst="rect">
            <a:avLst/>
          </a:prstGeom>
          <a:ln w="15875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891D8C-011A-D072-99CD-26EB50F7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2" y="3446756"/>
            <a:ext cx="6788359" cy="1281825"/>
          </a:xfrm>
          <a:prstGeom prst="rect">
            <a:avLst/>
          </a:prstGeom>
          <a:ln w="15875"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08DB19B-0F47-E63A-9371-373E2ABAC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32" y="4868180"/>
            <a:ext cx="7285510" cy="191174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D034688-0ABC-2C83-7F12-27ECBE55493C}"/>
              </a:ext>
            </a:extLst>
          </p:cNvPr>
          <p:cNvSpPr txBox="1"/>
          <p:nvPr/>
        </p:nvSpPr>
        <p:spPr>
          <a:xfrm>
            <a:off x="8460200" y="1978313"/>
            <a:ext cx="3220625" cy="12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highlight>
                  <a:srgbClr val="FFFF00"/>
                </a:highlight>
              </a:rPr>
              <a:t>Subtract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With </a:t>
            </a:r>
            <a:r>
              <a:rPr lang="en-US" sz="2400" dirty="0">
                <a:highlight>
                  <a:srgbClr val="00FF00"/>
                </a:highlight>
              </a:rPr>
              <a:t>Duplicates Records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7B658EC-62B8-BC46-5949-B574BE3C7EF8}"/>
              </a:ext>
            </a:extLst>
          </p:cNvPr>
          <p:cNvSpPr/>
          <p:nvPr/>
        </p:nvSpPr>
        <p:spPr>
          <a:xfrm>
            <a:off x="1151237" y="355107"/>
            <a:ext cx="6418554" cy="248576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5C2BC56-08B5-7896-E464-DADC3EE526FB}"/>
              </a:ext>
            </a:extLst>
          </p:cNvPr>
          <p:cNvSpPr/>
          <p:nvPr/>
        </p:nvSpPr>
        <p:spPr>
          <a:xfrm>
            <a:off x="1133481" y="861137"/>
            <a:ext cx="6436310" cy="239694"/>
          </a:xfrm>
          <a:prstGeom prst="rect">
            <a:avLst/>
          </a:prstGeom>
          <a:solidFill>
            <a:srgbClr val="00B05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AC6AE66-4F6B-EFA5-8A9C-A1FD941D9A6B}"/>
              </a:ext>
            </a:extLst>
          </p:cNvPr>
          <p:cNvSpPr/>
          <p:nvPr/>
        </p:nvSpPr>
        <p:spPr>
          <a:xfrm>
            <a:off x="1133481" y="1367985"/>
            <a:ext cx="6436310" cy="256629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1EFAF6B-D512-78E0-30DA-D395493DD8AF}"/>
              </a:ext>
            </a:extLst>
          </p:cNvPr>
          <p:cNvSpPr/>
          <p:nvPr/>
        </p:nvSpPr>
        <p:spPr>
          <a:xfrm>
            <a:off x="1133481" y="2626329"/>
            <a:ext cx="6436310" cy="267791"/>
          </a:xfrm>
          <a:prstGeom prst="rect">
            <a:avLst/>
          </a:prstGeom>
          <a:solidFill>
            <a:srgbClr val="7030A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FBB7B84-8DD7-9F7A-A8DB-555CCD3BA1FA}"/>
              </a:ext>
            </a:extLst>
          </p:cNvPr>
          <p:cNvSpPr/>
          <p:nvPr/>
        </p:nvSpPr>
        <p:spPr>
          <a:xfrm>
            <a:off x="1142359" y="3735294"/>
            <a:ext cx="6427432" cy="277414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C979303-820B-EEEC-8559-39F36E0A8D77}"/>
              </a:ext>
            </a:extLst>
          </p:cNvPr>
          <p:cNvSpPr/>
          <p:nvPr/>
        </p:nvSpPr>
        <p:spPr>
          <a:xfrm>
            <a:off x="1151237" y="4010501"/>
            <a:ext cx="6419836" cy="233026"/>
          </a:xfrm>
          <a:prstGeom prst="rect">
            <a:avLst/>
          </a:prstGeom>
          <a:solidFill>
            <a:srgbClr val="00B05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62DB79C-5B63-B524-3835-DC61D445659E}"/>
              </a:ext>
            </a:extLst>
          </p:cNvPr>
          <p:cNvSpPr/>
          <p:nvPr/>
        </p:nvSpPr>
        <p:spPr>
          <a:xfrm>
            <a:off x="1151237" y="4241084"/>
            <a:ext cx="6418554" cy="251018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FEB3FC1-4C08-60D6-046A-C91E38351F59}"/>
              </a:ext>
            </a:extLst>
          </p:cNvPr>
          <p:cNvSpPr/>
          <p:nvPr/>
        </p:nvSpPr>
        <p:spPr>
          <a:xfrm>
            <a:off x="1151237" y="4492102"/>
            <a:ext cx="6418554" cy="242458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8184D13-0176-D81A-58E0-38B8A38F6D65}"/>
              </a:ext>
            </a:extLst>
          </p:cNvPr>
          <p:cNvSpPr/>
          <p:nvPr/>
        </p:nvSpPr>
        <p:spPr>
          <a:xfrm>
            <a:off x="1133481" y="3116830"/>
            <a:ext cx="6436310" cy="267791"/>
          </a:xfrm>
          <a:prstGeom prst="rect">
            <a:avLst/>
          </a:prstGeom>
          <a:solidFill>
            <a:srgbClr val="7030A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37AD667-F2E3-0DC0-50CE-A9D0B01373AD}"/>
              </a:ext>
            </a:extLst>
          </p:cNvPr>
          <p:cNvCxnSpPr/>
          <p:nvPr/>
        </p:nvCxnSpPr>
        <p:spPr>
          <a:xfrm>
            <a:off x="348488" y="72136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FB901889-BAB5-3D50-3B8D-BC718F5EDF71}"/>
              </a:ext>
            </a:extLst>
          </p:cNvPr>
          <p:cNvCxnSpPr/>
          <p:nvPr/>
        </p:nvCxnSpPr>
        <p:spPr>
          <a:xfrm>
            <a:off x="348488" y="121920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CC056B96-68A9-9F31-3264-3A8F0B6ED69B}"/>
              </a:ext>
            </a:extLst>
          </p:cNvPr>
          <p:cNvCxnSpPr/>
          <p:nvPr/>
        </p:nvCxnSpPr>
        <p:spPr>
          <a:xfrm>
            <a:off x="348488" y="169672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9FC66DC-F188-BC52-E882-F27DE5A0FB8A}"/>
              </a:ext>
            </a:extLst>
          </p:cNvPr>
          <p:cNvCxnSpPr/>
          <p:nvPr/>
        </p:nvCxnSpPr>
        <p:spPr>
          <a:xfrm>
            <a:off x="348488" y="250952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775FDB3-9AA6-D2AB-FFE4-CB3A6E8A8B54}"/>
              </a:ext>
            </a:extLst>
          </p:cNvPr>
          <p:cNvCxnSpPr/>
          <p:nvPr/>
        </p:nvCxnSpPr>
        <p:spPr>
          <a:xfrm>
            <a:off x="348488" y="1696720"/>
            <a:ext cx="0" cy="812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9DFD8DB-5A19-C59F-8540-408F4A0169EB}"/>
              </a:ext>
            </a:extLst>
          </p:cNvPr>
          <p:cNvSpPr/>
          <p:nvPr/>
        </p:nvSpPr>
        <p:spPr>
          <a:xfrm>
            <a:off x="1142359" y="2377440"/>
            <a:ext cx="6436310" cy="259228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36D2D03-6C38-7FFF-600A-303CFA858337}"/>
              </a:ext>
            </a:extLst>
          </p:cNvPr>
          <p:cNvSpPr/>
          <p:nvPr/>
        </p:nvSpPr>
        <p:spPr>
          <a:xfrm>
            <a:off x="1142359" y="2895771"/>
            <a:ext cx="6436310" cy="22335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Summing Junction 33">
            <a:extLst>
              <a:ext uri="{FF2B5EF4-FFF2-40B4-BE49-F238E27FC236}">
                <a16:creationId xmlns:a16="http://schemas.microsoft.com/office/drawing/2014/main" xmlns="" id="{7B448237-8BB2-FF65-13D2-C00C079815C1}"/>
              </a:ext>
            </a:extLst>
          </p:cNvPr>
          <p:cNvSpPr/>
          <p:nvPr/>
        </p:nvSpPr>
        <p:spPr>
          <a:xfrm>
            <a:off x="7742572" y="337352"/>
            <a:ext cx="290641" cy="28408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xmlns="" id="{F179754F-04D1-47E4-ACE6-6C13249D1B8C}"/>
              </a:ext>
            </a:extLst>
          </p:cNvPr>
          <p:cNvSpPr/>
          <p:nvPr/>
        </p:nvSpPr>
        <p:spPr>
          <a:xfrm>
            <a:off x="7742571" y="838941"/>
            <a:ext cx="290641" cy="28408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Summing Junction 35">
            <a:extLst>
              <a:ext uri="{FF2B5EF4-FFF2-40B4-BE49-F238E27FC236}">
                <a16:creationId xmlns:a16="http://schemas.microsoft.com/office/drawing/2014/main" xmlns="" id="{EFE66B30-9E64-6EA7-057C-0899955A8B7F}"/>
              </a:ext>
            </a:extLst>
          </p:cNvPr>
          <p:cNvSpPr/>
          <p:nvPr/>
        </p:nvSpPr>
        <p:spPr>
          <a:xfrm>
            <a:off x="7742572" y="1357825"/>
            <a:ext cx="290641" cy="28408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Summing Junction 36">
            <a:extLst>
              <a:ext uri="{FF2B5EF4-FFF2-40B4-BE49-F238E27FC236}">
                <a16:creationId xmlns:a16="http://schemas.microsoft.com/office/drawing/2014/main" xmlns="" id="{14521214-EEEC-E605-CACD-160A7408E508}"/>
              </a:ext>
            </a:extLst>
          </p:cNvPr>
          <p:cNvSpPr/>
          <p:nvPr/>
        </p:nvSpPr>
        <p:spPr>
          <a:xfrm>
            <a:off x="7742571" y="2882779"/>
            <a:ext cx="260163" cy="249149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Summing Junction 37">
            <a:extLst>
              <a:ext uri="{FF2B5EF4-FFF2-40B4-BE49-F238E27FC236}">
                <a16:creationId xmlns:a16="http://schemas.microsoft.com/office/drawing/2014/main" xmlns="" id="{6688EE92-6F98-0C99-29AB-CEFE2131340B}"/>
              </a:ext>
            </a:extLst>
          </p:cNvPr>
          <p:cNvSpPr/>
          <p:nvPr/>
        </p:nvSpPr>
        <p:spPr>
          <a:xfrm>
            <a:off x="7742571" y="2617417"/>
            <a:ext cx="260163" cy="241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xmlns="" id="{34047922-1B14-657A-6106-DCB93835AC45}"/>
              </a:ext>
            </a:extLst>
          </p:cNvPr>
          <p:cNvSpPr/>
          <p:nvPr/>
        </p:nvSpPr>
        <p:spPr>
          <a:xfrm>
            <a:off x="7737489" y="3162179"/>
            <a:ext cx="260163" cy="249149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4E1B72C-FDEA-EE2D-681F-B7AC3B41AAEC}"/>
              </a:ext>
            </a:extLst>
          </p:cNvPr>
          <p:cNvSpPr txBox="1"/>
          <p:nvPr/>
        </p:nvSpPr>
        <p:spPr>
          <a:xfrm>
            <a:off x="8473440" y="5080000"/>
            <a:ext cx="348108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FFF00"/>
                </a:highlight>
              </a:rPr>
              <a:t>Output: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Only </a:t>
            </a:r>
            <a:r>
              <a:rPr lang="en-US" sz="2400" dirty="0">
                <a:highlight>
                  <a:srgbClr val="00FF00"/>
                </a:highlight>
              </a:rPr>
              <a:t>Un-Common</a:t>
            </a:r>
            <a:r>
              <a:rPr lang="en-US" sz="2400" dirty="0"/>
              <a:t> Records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5E92312-3309-5741-B903-FEAA5A441BEF}"/>
              </a:ext>
            </a:extLst>
          </p:cNvPr>
          <p:cNvSpPr/>
          <p:nvPr/>
        </p:nvSpPr>
        <p:spPr>
          <a:xfrm>
            <a:off x="1186746" y="6260030"/>
            <a:ext cx="6880195" cy="290895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9709490-EAC7-8F86-F567-9B6F2ABC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6" y="55381"/>
            <a:ext cx="6686881" cy="3261711"/>
          </a:xfrm>
          <a:prstGeom prst="rect">
            <a:avLst/>
          </a:prstGeom>
          <a:ln w="15875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0F35CA-27AB-EB38-6E8A-A35F6362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06" y="3388703"/>
            <a:ext cx="6749026" cy="125892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E9593E-0357-3D9C-0C8F-75456F29C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05" y="4728113"/>
            <a:ext cx="6749025" cy="226457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9FFA825-EF1A-3841-7F32-3BC95EF9844D}"/>
              </a:ext>
            </a:extLst>
          </p:cNvPr>
          <p:cNvCxnSpPr/>
          <p:nvPr/>
        </p:nvCxnSpPr>
        <p:spPr>
          <a:xfrm>
            <a:off x="348488" y="72136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8B698B6-12E6-CD93-456C-B6C68B0CD1D5}"/>
              </a:ext>
            </a:extLst>
          </p:cNvPr>
          <p:cNvCxnSpPr/>
          <p:nvPr/>
        </p:nvCxnSpPr>
        <p:spPr>
          <a:xfrm>
            <a:off x="348488" y="121920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964961D-68C4-2CBD-816D-99F47B10BCF9}"/>
              </a:ext>
            </a:extLst>
          </p:cNvPr>
          <p:cNvCxnSpPr/>
          <p:nvPr/>
        </p:nvCxnSpPr>
        <p:spPr>
          <a:xfrm>
            <a:off x="348488" y="169672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2446956-BB52-1D72-3085-EBF8A4A83E11}"/>
              </a:ext>
            </a:extLst>
          </p:cNvPr>
          <p:cNvCxnSpPr/>
          <p:nvPr/>
        </p:nvCxnSpPr>
        <p:spPr>
          <a:xfrm>
            <a:off x="348488" y="2509520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C8838BF-E89F-284C-3BE6-3E0E21ADA4B1}"/>
              </a:ext>
            </a:extLst>
          </p:cNvPr>
          <p:cNvCxnSpPr/>
          <p:nvPr/>
        </p:nvCxnSpPr>
        <p:spPr>
          <a:xfrm>
            <a:off x="348488" y="1696720"/>
            <a:ext cx="0" cy="812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90E948A-A69A-961B-78CF-79D5860FF7EA}"/>
              </a:ext>
            </a:extLst>
          </p:cNvPr>
          <p:cNvSpPr txBox="1"/>
          <p:nvPr/>
        </p:nvSpPr>
        <p:spPr>
          <a:xfrm>
            <a:off x="8460200" y="1978313"/>
            <a:ext cx="3220625" cy="123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highlight>
                  <a:srgbClr val="FFFF00"/>
                </a:highlight>
              </a:rPr>
              <a:t>exceptAll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With </a:t>
            </a:r>
            <a:r>
              <a:rPr lang="en-US" sz="2400" dirty="0">
                <a:highlight>
                  <a:srgbClr val="00FF00"/>
                </a:highlight>
              </a:rPr>
              <a:t>Duplicates Records</a:t>
            </a:r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xmlns="" id="{5691DCA5-02E4-07B7-D1A7-CBF8A79EA18D}"/>
              </a:ext>
            </a:extLst>
          </p:cNvPr>
          <p:cNvSpPr/>
          <p:nvPr/>
        </p:nvSpPr>
        <p:spPr>
          <a:xfrm>
            <a:off x="7644916" y="337353"/>
            <a:ext cx="255080" cy="248574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xmlns="" id="{8F451D56-A89B-E5E5-C586-2B2EC8A6CE6C}"/>
              </a:ext>
            </a:extLst>
          </p:cNvPr>
          <p:cNvSpPr/>
          <p:nvPr/>
        </p:nvSpPr>
        <p:spPr>
          <a:xfrm>
            <a:off x="7644916" y="831561"/>
            <a:ext cx="255081" cy="24857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xmlns="" id="{353A2010-59F2-1C62-A120-BB32319D683E}"/>
              </a:ext>
            </a:extLst>
          </p:cNvPr>
          <p:cNvSpPr/>
          <p:nvPr/>
        </p:nvSpPr>
        <p:spPr>
          <a:xfrm>
            <a:off x="7644916" y="2594500"/>
            <a:ext cx="260163" cy="241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93071E0-B3B5-A60B-99BB-B4C140632ABF}"/>
              </a:ext>
            </a:extLst>
          </p:cNvPr>
          <p:cNvSpPr txBox="1"/>
          <p:nvPr/>
        </p:nvSpPr>
        <p:spPr>
          <a:xfrm>
            <a:off x="8473440" y="5080000"/>
            <a:ext cx="3481081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highlight>
                  <a:srgbClr val="FFFF00"/>
                </a:highlight>
              </a:rPr>
              <a:t>Output: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Only </a:t>
            </a:r>
            <a:r>
              <a:rPr lang="en-US" sz="2400" dirty="0">
                <a:highlight>
                  <a:srgbClr val="00FF00"/>
                </a:highlight>
              </a:rPr>
              <a:t>Un-Common</a:t>
            </a:r>
            <a:r>
              <a:rPr lang="en-US" sz="2400" dirty="0"/>
              <a:t> Records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BBDD91F-29E5-7414-5BAC-E62CE1B265F0}"/>
              </a:ext>
            </a:extLst>
          </p:cNvPr>
          <p:cNvSpPr/>
          <p:nvPr/>
        </p:nvSpPr>
        <p:spPr>
          <a:xfrm>
            <a:off x="1109709" y="329193"/>
            <a:ext cx="6329778" cy="256733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53B0BAD-BEE8-1C49-0375-FB3DC0DBCCF9}"/>
              </a:ext>
            </a:extLst>
          </p:cNvPr>
          <p:cNvSpPr/>
          <p:nvPr/>
        </p:nvSpPr>
        <p:spPr>
          <a:xfrm>
            <a:off x="1118585" y="837501"/>
            <a:ext cx="6320901" cy="236697"/>
          </a:xfrm>
          <a:prstGeom prst="rect">
            <a:avLst/>
          </a:prstGeom>
          <a:solidFill>
            <a:srgbClr val="00B05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3B9E9A7-3FE7-FD90-E7CF-3EA73D86C84D}"/>
              </a:ext>
            </a:extLst>
          </p:cNvPr>
          <p:cNvSpPr/>
          <p:nvPr/>
        </p:nvSpPr>
        <p:spPr>
          <a:xfrm>
            <a:off x="1118586" y="1334904"/>
            <a:ext cx="6320900" cy="254199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F5FF8C-865C-43D4-335A-5F3608AC23BA}"/>
              </a:ext>
            </a:extLst>
          </p:cNvPr>
          <p:cNvSpPr/>
          <p:nvPr/>
        </p:nvSpPr>
        <p:spPr>
          <a:xfrm>
            <a:off x="1118586" y="2581131"/>
            <a:ext cx="6320900" cy="268601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4E07E34-484E-E24F-4CCC-338EC8F692E9}"/>
              </a:ext>
            </a:extLst>
          </p:cNvPr>
          <p:cNvSpPr/>
          <p:nvPr/>
        </p:nvSpPr>
        <p:spPr>
          <a:xfrm>
            <a:off x="1118586" y="3063680"/>
            <a:ext cx="6320900" cy="268601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BDF0F01-2038-438B-E1CE-999C82068C6E}"/>
              </a:ext>
            </a:extLst>
          </p:cNvPr>
          <p:cNvSpPr/>
          <p:nvPr/>
        </p:nvSpPr>
        <p:spPr>
          <a:xfrm>
            <a:off x="1145219" y="3666478"/>
            <a:ext cx="6365290" cy="257452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09D30DD-EA2C-A7E6-A217-E62BDDA3483D}"/>
              </a:ext>
            </a:extLst>
          </p:cNvPr>
          <p:cNvSpPr/>
          <p:nvPr/>
        </p:nvSpPr>
        <p:spPr>
          <a:xfrm>
            <a:off x="1145219" y="3913203"/>
            <a:ext cx="6357692" cy="250424"/>
          </a:xfrm>
          <a:prstGeom prst="rect">
            <a:avLst/>
          </a:prstGeom>
          <a:solidFill>
            <a:srgbClr val="00B05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4A45671-9E30-97A6-A304-023340E84EBC}"/>
              </a:ext>
            </a:extLst>
          </p:cNvPr>
          <p:cNvSpPr/>
          <p:nvPr/>
        </p:nvSpPr>
        <p:spPr>
          <a:xfrm>
            <a:off x="1136342" y="4167281"/>
            <a:ext cx="6365288" cy="262675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D185BDB-52C2-FCC3-2E38-B30163508F3F}"/>
              </a:ext>
            </a:extLst>
          </p:cNvPr>
          <p:cNvSpPr/>
          <p:nvPr/>
        </p:nvSpPr>
        <p:spPr>
          <a:xfrm>
            <a:off x="1136342" y="4418299"/>
            <a:ext cx="6374166" cy="242477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Summing Junction 29">
            <a:extLst>
              <a:ext uri="{FF2B5EF4-FFF2-40B4-BE49-F238E27FC236}">
                <a16:creationId xmlns:a16="http://schemas.microsoft.com/office/drawing/2014/main" xmlns="" id="{98F5D41F-7518-7F7A-A3E4-3E2ACA6AE063}"/>
              </a:ext>
            </a:extLst>
          </p:cNvPr>
          <p:cNvSpPr/>
          <p:nvPr/>
        </p:nvSpPr>
        <p:spPr>
          <a:xfrm>
            <a:off x="7644916" y="1339067"/>
            <a:ext cx="255081" cy="248575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49C3215-DBE2-E1FA-3462-5C3563A25C8B}"/>
              </a:ext>
            </a:extLst>
          </p:cNvPr>
          <p:cNvSpPr/>
          <p:nvPr/>
        </p:nvSpPr>
        <p:spPr>
          <a:xfrm>
            <a:off x="1118586" y="2332411"/>
            <a:ext cx="6320900" cy="250991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39C5493-A903-5005-B966-7CAEFB69B04E}"/>
              </a:ext>
            </a:extLst>
          </p:cNvPr>
          <p:cNvSpPr/>
          <p:nvPr/>
        </p:nvSpPr>
        <p:spPr>
          <a:xfrm>
            <a:off x="1118586" y="2848821"/>
            <a:ext cx="6320900" cy="222854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D49A8F9B-C1F4-4D0C-9B41-CD5B46726CA7}"/>
              </a:ext>
            </a:extLst>
          </p:cNvPr>
          <p:cNvCxnSpPr/>
          <p:nvPr/>
        </p:nvCxnSpPr>
        <p:spPr>
          <a:xfrm>
            <a:off x="348487" y="2942039"/>
            <a:ext cx="40304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5E92312-3309-5741-B903-FEAA5A441BEF}"/>
              </a:ext>
            </a:extLst>
          </p:cNvPr>
          <p:cNvSpPr/>
          <p:nvPr/>
        </p:nvSpPr>
        <p:spPr>
          <a:xfrm>
            <a:off x="1109709" y="6029885"/>
            <a:ext cx="6391922" cy="486325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F46ED1B-3584-AF4E-A17D-E73138201932}"/>
              </a:ext>
            </a:extLst>
          </p:cNvPr>
          <p:cNvSpPr/>
          <p:nvPr/>
        </p:nvSpPr>
        <p:spPr>
          <a:xfrm>
            <a:off x="1127463" y="6764784"/>
            <a:ext cx="6374167" cy="229816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SIMPL-PTIY/TAD</dc:creator>
  <cp:lastModifiedBy>SURESH</cp:lastModifiedBy>
  <cp:revision>13</cp:revision>
  <dcterms:created xsi:type="dcterms:W3CDTF">2024-11-23T12:43:32Z</dcterms:created>
  <dcterms:modified xsi:type="dcterms:W3CDTF">2024-11-23T18:24:10Z</dcterms:modified>
</cp:coreProperties>
</file>