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0BAEB-DC85-4A44-8AED-C38DDA97266A}" v="26" dt="2025-07-13T13:47:40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0FA0BAEB-DC85-4A44-8AED-C38DDA97266A}"/>
    <pc:docChg chg="undo custSel addSld delSld modSld">
      <pc:chgData name="A Suresh" userId="04a47b5c-286d-4451-a903-e2334e9230bd" providerId="ADAL" clId="{0FA0BAEB-DC85-4A44-8AED-C38DDA97266A}" dt="2025-07-13T13:50:22.451" v="634" actId="47"/>
      <pc:docMkLst>
        <pc:docMk/>
      </pc:docMkLst>
      <pc:sldChg chg="addSp delSp modSp new mod">
        <pc:chgData name="A Suresh" userId="04a47b5c-286d-4451-a903-e2334e9230bd" providerId="ADAL" clId="{0FA0BAEB-DC85-4A44-8AED-C38DDA97266A}" dt="2025-07-02T03:23:12.963" v="322" actId="207"/>
        <pc:sldMkLst>
          <pc:docMk/>
          <pc:sldMk cId="102140165" sldId="256"/>
        </pc:sldMkLst>
        <pc:spChg chg="add mod">
          <ac:chgData name="A Suresh" userId="04a47b5c-286d-4451-a903-e2334e9230bd" providerId="ADAL" clId="{0FA0BAEB-DC85-4A44-8AED-C38DDA97266A}" dt="2025-07-02T03:14:03.763" v="247" actId="1037"/>
          <ac:spMkLst>
            <pc:docMk/>
            <pc:sldMk cId="102140165" sldId="256"/>
            <ac:spMk id="10" creationId="{22CED1DF-ECA6-F48B-CAA1-512A896746A6}"/>
          </ac:spMkLst>
        </pc:spChg>
        <pc:spChg chg="add mod">
          <ac:chgData name="A Suresh" userId="04a47b5c-286d-4451-a903-e2334e9230bd" providerId="ADAL" clId="{0FA0BAEB-DC85-4A44-8AED-C38DDA97266A}" dt="2025-07-02T03:13:25.714" v="239" actId="692"/>
          <ac:spMkLst>
            <pc:docMk/>
            <pc:sldMk cId="102140165" sldId="256"/>
            <ac:spMk id="11" creationId="{E0467ED6-3EE3-B650-5695-BAADD610D915}"/>
          </ac:spMkLst>
        </pc:spChg>
        <pc:spChg chg="add mod">
          <ac:chgData name="A Suresh" userId="04a47b5c-286d-4451-a903-e2334e9230bd" providerId="ADAL" clId="{0FA0BAEB-DC85-4A44-8AED-C38DDA97266A}" dt="2025-07-02T03:13:25.714" v="239" actId="692"/>
          <ac:spMkLst>
            <pc:docMk/>
            <pc:sldMk cId="102140165" sldId="256"/>
            <ac:spMk id="12" creationId="{5F179FB4-C577-1A3C-E7BC-E54339652D28}"/>
          </ac:spMkLst>
        </pc:spChg>
        <pc:spChg chg="add mod">
          <ac:chgData name="A Suresh" userId="04a47b5c-286d-4451-a903-e2334e9230bd" providerId="ADAL" clId="{0FA0BAEB-DC85-4A44-8AED-C38DDA97266A}" dt="2025-07-02T03:13:25.714" v="239" actId="692"/>
          <ac:spMkLst>
            <pc:docMk/>
            <pc:sldMk cId="102140165" sldId="256"/>
            <ac:spMk id="13" creationId="{98E24C2B-DA08-C5B2-10C4-224EB1864990}"/>
          </ac:spMkLst>
        </pc:spChg>
        <pc:spChg chg="add mod">
          <ac:chgData name="A Suresh" userId="04a47b5c-286d-4451-a903-e2334e9230bd" providerId="ADAL" clId="{0FA0BAEB-DC85-4A44-8AED-C38DDA97266A}" dt="2025-07-02T03:13:25.714" v="239" actId="692"/>
          <ac:spMkLst>
            <pc:docMk/>
            <pc:sldMk cId="102140165" sldId="256"/>
            <ac:spMk id="14" creationId="{EE6C10BD-E35D-1910-59A2-08926F132DCB}"/>
          </ac:spMkLst>
        </pc:spChg>
        <pc:spChg chg="add mod">
          <ac:chgData name="A Suresh" userId="04a47b5c-286d-4451-a903-e2334e9230bd" providerId="ADAL" clId="{0FA0BAEB-DC85-4A44-8AED-C38DDA97266A}" dt="2025-07-02T03:13:25.714" v="239" actId="692"/>
          <ac:spMkLst>
            <pc:docMk/>
            <pc:sldMk cId="102140165" sldId="256"/>
            <ac:spMk id="15" creationId="{D6667A60-FD9C-71FE-B862-2EA69A7281BE}"/>
          </ac:spMkLst>
        </pc:spChg>
        <pc:spChg chg="add mod">
          <ac:chgData name="A Suresh" userId="04a47b5c-286d-4451-a903-e2334e9230bd" providerId="ADAL" clId="{0FA0BAEB-DC85-4A44-8AED-C38DDA97266A}" dt="2025-07-02T03:13:25.714" v="239" actId="692"/>
          <ac:spMkLst>
            <pc:docMk/>
            <pc:sldMk cId="102140165" sldId="256"/>
            <ac:spMk id="16" creationId="{B9D79081-E46E-0B84-481D-A5C63B13CC6D}"/>
          </ac:spMkLst>
        </pc:spChg>
        <pc:spChg chg="add mod">
          <ac:chgData name="A Suresh" userId="04a47b5c-286d-4451-a903-e2334e9230bd" providerId="ADAL" clId="{0FA0BAEB-DC85-4A44-8AED-C38DDA97266A}" dt="2025-07-02T03:13:55.009" v="245" actId="14100"/>
          <ac:spMkLst>
            <pc:docMk/>
            <pc:sldMk cId="102140165" sldId="256"/>
            <ac:spMk id="17" creationId="{5796EDC5-8621-29F2-30F6-E9A879236BF7}"/>
          </ac:spMkLst>
        </pc:spChg>
        <pc:spChg chg="add mod">
          <ac:chgData name="A Suresh" userId="04a47b5c-286d-4451-a903-e2334e9230bd" providerId="ADAL" clId="{0FA0BAEB-DC85-4A44-8AED-C38DDA97266A}" dt="2025-07-02T03:22:24.014" v="265" actId="14100"/>
          <ac:spMkLst>
            <pc:docMk/>
            <pc:sldMk cId="102140165" sldId="256"/>
            <ac:spMk id="20" creationId="{9D180909-7F13-9E35-2955-60A948B8C9DB}"/>
          </ac:spMkLst>
        </pc:spChg>
        <pc:spChg chg="add mod">
          <ac:chgData name="A Suresh" userId="04a47b5c-286d-4451-a903-e2334e9230bd" providerId="ADAL" clId="{0FA0BAEB-DC85-4A44-8AED-C38DDA97266A}" dt="2025-07-02T03:22:38.280" v="271" actId="1035"/>
          <ac:spMkLst>
            <pc:docMk/>
            <pc:sldMk cId="102140165" sldId="256"/>
            <ac:spMk id="21" creationId="{2339D1DB-D676-F79D-3E7C-2815189D3F2A}"/>
          </ac:spMkLst>
        </pc:spChg>
        <pc:spChg chg="add mod">
          <ac:chgData name="A Suresh" userId="04a47b5c-286d-4451-a903-e2334e9230bd" providerId="ADAL" clId="{0FA0BAEB-DC85-4A44-8AED-C38DDA97266A}" dt="2025-07-02T03:23:12.963" v="322" actId="207"/>
          <ac:spMkLst>
            <pc:docMk/>
            <pc:sldMk cId="102140165" sldId="256"/>
            <ac:spMk id="22" creationId="{990DE37A-6F40-C5AD-0740-C539BBED35AD}"/>
          </ac:spMkLst>
        </pc:spChg>
        <pc:picChg chg="add mod ord modCrop">
          <ac:chgData name="A Suresh" userId="04a47b5c-286d-4451-a903-e2334e9230bd" providerId="ADAL" clId="{0FA0BAEB-DC85-4A44-8AED-C38DDA97266A}" dt="2025-07-02T03:09:18.701" v="84" actId="166"/>
          <ac:picMkLst>
            <pc:docMk/>
            <pc:sldMk cId="102140165" sldId="256"/>
            <ac:picMk id="5" creationId="{50C3419D-9C91-E2DF-5AD9-796FB43EB72B}"/>
          </ac:picMkLst>
        </pc:picChg>
        <pc:picChg chg="add mod modCrop">
          <ac:chgData name="A Suresh" userId="04a47b5c-286d-4451-a903-e2334e9230bd" providerId="ADAL" clId="{0FA0BAEB-DC85-4A44-8AED-C38DDA97266A}" dt="2025-07-02T03:09:48.708" v="128" actId="14100"/>
          <ac:picMkLst>
            <pc:docMk/>
            <pc:sldMk cId="102140165" sldId="256"/>
            <ac:picMk id="7" creationId="{6C9346FB-1866-81B0-3228-00927CEA43F2}"/>
          </ac:picMkLst>
        </pc:picChg>
        <pc:picChg chg="add mod ord">
          <ac:chgData name="A Suresh" userId="04a47b5c-286d-4451-a903-e2334e9230bd" providerId="ADAL" clId="{0FA0BAEB-DC85-4A44-8AED-C38DDA97266A}" dt="2025-07-02T03:21:51.603" v="260" actId="167"/>
          <ac:picMkLst>
            <pc:docMk/>
            <pc:sldMk cId="102140165" sldId="256"/>
            <ac:picMk id="19" creationId="{D8B63EBC-7502-4D22-D497-5E658C754E03}"/>
          </ac:picMkLst>
        </pc:picChg>
      </pc:sldChg>
      <pc:sldChg chg="add del">
        <pc:chgData name="A Suresh" userId="04a47b5c-286d-4451-a903-e2334e9230bd" providerId="ADAL" clId="{0FA0BAEB-DC85-4A44-8AED-C38DDA97266A}" dt="2025-07-02T03:27:05.852" v="323" actId="47"/>
        <pc:sldMkLst>
          <pc:docMk/>
          <pc:sldMk cId="1256273529" sldId="257"/>
        </pc:sldMkLst>
      </pc:sldChg>
      <pc:sldChg chg="addSp modSp add mod">
        <pc:chgData name="A Suresh" userId="04a47b5c-286d-4451-a903-e2334e9230bd" providerId="ADAL" clId="{0FA0BAEB-DC85-4A44-8AED-C38DDA97266A}" dt="2025-07-13T13:37:04.528" v="468" actId="207"/>
        <pc:sldMkLst>
          <pc:docMk/>
          <pc:sldMk cId="3308849460" sldId="258"/>
        </pc:sldMkLst>
        <pc:spChg chg="add mod">
          <ac:chgData name="A Suresh" userId="04a47b5c-286d-4451-a903-e2334e9230bd" providerId="ADAL" clId="{0FA0BAEB-DC85-4A44-8AED-C38DDA97266A}" dt="2025-07-13T13:33:09.597" v="387" actId="1035"/>
          <ac:spMkLst>
            <pc:docMk/>
            <pc:sldMk cId="3308849460" sldId="258"/>
            <ac:spMk id="6" creationId="{33726F92-9609-0A84-B015-7C805524112A}"/>
          </ac:spMkLst>
        </pc:spChg>
        <pc:spChg chg="add mod">
          <ac:chgData name="A Suresh" userId="04a47b5c-286d-4451-a903-e2334e9230bd" providerId="ADAL" clId="{0FA0BAEB-DC85-4A44-8AED-C38DDA97266A}" dt="2025-07-13T13:35:22.919" v="434" actId="207"/>
          <ac:spMkLst>
            <pc:docMk/>
            <pc:sldMk cId="3308849460" sldId="258"/>
            <ac:spMk id="9" creationId="{21F0445F-EEA7-0FC4-922C-5CB5A619A4C4}"/>
          </ac:spMkLst>
        </pc:spChg>
        <pc:spChg chg="add mod">
          <ac:chgData name="A Suresh" userId="04a47b5c-286d-4451-a903-e2334e9230bd" providerId="ADAL" clId="{0FA0BAEB-DC85-4A44-8AED-C38DDA97266A}" dt="2025-07-13T13:34:44.942" v="417" actId="1037"/>
          <ac:spMkLst>
            <pc:docMk/>
            <pc:sldMk cId="3308849460" sldId="258"/>
            <ac:spMk id="10" creationId="{0B40D826-6F0B-F4F2-4158-14F7E5CF7BB4}"/>
          </ac:spMkLst>
        </pc:spChg>
        <pc:spChg chg="add mod">
          <ac:chgData name="A Suresh" userId="04a47b5c-286d-4451-a903-e2334e9230bd" providerId="ADAL" clId="{0FA0BAEB-DC85-4A44-8AED-C38DDA97266A}" dt="2025-07-13T13:35:16.137" v="433" actId="1036"/>
          <ac:spMkLst>
            <pc:docMk/>
            <pc:sldMk cId="3308849460" sldId="258"/>
            <ac:spMk id="11" creationId="{E2C5F97F-F0DC-990D-F9EE-B14A90B8AD75}"/>
          </ac:spMkLst>
        </pc:spChg>
        <pc:spChg chg="add mod">
          <ac:chgData name="A Suresh" userId="04a47b5c-286d-4451-a903-e2334e9230bd" providerId="ADAL" clId="{0FA0BAEB-DC85-4A44-8AED-C38DDA97266A}" dt="2025-07-13T13:35:52.804" v="446" actId="14100"/>
          <ac:spMkLst>
            <pc:docMk/>
            <pc:sldMk cId="3308849460" sldId="258"/>
            <ac:spMk id="12" creationId="{E0AFBB28-E526-FD0B-FB0B-83076B8D4E3F}"/>
          </ac:spMkLst>
        </pc:spChg>
        <pc:spChg chg="add mod">
          <ac:chgData name="A Suresh" userId="04a47b5c-286d-4451-a903-e2334e9230bd" providerId="ADAL" clId="{0FA0BAEB-DC85-4A44-8AED-C38DDA97266A}" dt="2025-07-13T13:36:24.732" v="452" actId="14100"/>
          <ac:spMkLst>
            <pc:docMk/>
            <pc:sldMk cId="3308849460" sldId="258"/>
            <ac:spMk id="13" creationId="{05B8EDC4-3F37-250C-B348-0DDD6CA2C9EC}"/>
          </ac:spMkLst>
        </pc:spChg>
        <pc:spChg chg="add mod">
          <ac:chgData name="A Suresh" userId="04a47b5c-286d-4451-a903-e2334e9230bd" providerId="ADAL" clId="{0FA0BAEB-DC85-4A44-8AED-C38DDA97266A}" dt="2025-07-13T13:37:04.528" v="468" actId="207"/>
          <ac:spMkLst>
            <pc:docMk/>
            <pc:sldMk cId="3308849460" sldId="258"/>
            <ac:spMk id="14" creationId="{013E66AE-EE41-E9A5-7DC9-738A837F413B}"/>
          </ac:spMkLst>
        </pc:spChg>
        <pc:picChg chg="add mod modCrop">
          <ac:chgData name="A Suresh" userId="04a47b5c-286d-4451-a903-e2334e9230bd" providerId="ADAL" clId="{0FA0BAEB-DC85-4A44-8AED-C38DDA97266A}" dt="2025-07-13T13:32:36.920" v="374" actId="1035"/>
          <ac:picMkLst>
            <pc:docMk/>
            <pc:sldMk cId="3308849460" sldId="258"/>
            <ac:picMk id="3" creationId="{C8DDAA97-720A-55B8-8F78-EF39A1E89275}"/>
          </ac:picMkLst>
        </pc:picChg>
        <pc:picChg chg="add mod">
          <ac:chgData name="A Suresh" userId="04a47b5c-286d-4451-a903-e2334e9230bd" providerId="ADAL" clId="{0FA0BAEB-DC85-4A44-8AED-C38DDA97266A}" dt="2025-07-13T13:33:06.678" v="378" actId="14100"/>
          <ac:picMkLst>
            <pc:docMk/>
            <pc:sldMk cId="3308849460" sldId="258"/>
            <ac:picMk id="5" creationId="{F93979E5-728C-32EB-1C67-818B1879443A}"/>
          </ac:picMkLst>
        </pc:picChg>
        <pc:picChg chg="add mod modCrop">
          <ac:chgData name="A Suresh" userId="04a47b5c-286d-4451-a903-e2334e9230bd" providerId="ADAL" clId="{0FA0BAEB-DC85-4A44-8AED-C38DDA97266A}" dt="2025-07-13T13:33:18.369" v="388" actId="14100"/>
          <ac:picMkLst>
            <pc:docMk/>
            <pc:sldMk cId="3308849460" sldId="258"/>
            <ac:picMk id="8" creationId="{0FA408C6-B564-C089-F891-D5F4D0A12CB7}"/>
          </ac:picMkLst>
        </pc:picChg>
      </pc:sldChg>
      <pc:sldChg chg="addSp modSp add mod">
        <pc:chgData name="A Suresh" userId="04a47b5c-286d-4451-a903-e2334e9230bd" providerId="ADAL" clId="{0FA0BAEB-DC85-4A44-8AED-C38DDA97266A}" dt="2025-07-13T13:44:41.077" v="581" actId="14100"/>
        <pc:sldMkLst>
          <pc:docMk/>
          <pc:sldMk cId="731861900" sldId="259"/>
        </pc:sldMkLst>
        <pc:spChg chg="add mod">
          <ac:chgData name="A Suresh" userId="04a47b5c-286d-4451-a903-e2334e9230bd" providerId="ADAL" clId="{0FA0BAEB-DC85-4A44-8AED-C38DDA97266A}" dt="2025-07-13T13:40:36.085" v="496" actId="1036"/>
          <ac:spMkLst>
            <pc:docMk/>
            <pc:sldMk cId="731861900" sldId="259"/>
            <ac:spMk id="4" creationId="{66641E1B-5063-5C54-2317-02AFA7E20027}"/>
          </ac:spMkLst>
        </pc:spChg>
        <pc:spChg chg="add mod">
          <ac:chgData name="A Suresh" userId="04a47b5c-286d-4451-a903-e2334e9230bd" providerId="ADAL" clId="{0FA0BAEB-DC85-4A44-8AED-C38DDA97266A}" dt="2025-07-13T13:44:07.081" v="573" actId="14100"/>
          <ac:spMkLst>
            <pc:docMk/>
            <pc:sldMk cId="731861900" sldId="259"/>
            <ac:spMk id="7" creationId="{6E6F9036-A6FD-9CA2-6DA3-B613CF13A176}"/>
          </ac:spMkLst>
        </pc:spChg>
        <pc:spChg chg="add mod">
          <ac:chgData name="A Suresh" userId="04a47b5c-286d-4451-a903-e2334e9230bd" providerId="ADAL" clId="{0FA0BAEB-DC85-4A44-8AED-C38DDA97266A}" dt="2025-07-13T13:43:31.255" v="556" actId="14100"/>
          <ac:spMkLst>
            <pc:docMk/>
            <pc:sldMk cId="731861900" sldId="259"/>
            <ac:spMk id="8" creationId="{FBDF2D4A-8D7A-E08C-8A17-7B6521DCBD73}"/>
          </ac:spMkLst>
        </pc:spChg>
        <pc:spChg chg="add mod">
          <ac:chgData name="A Suresh" userId="04a47b5c-286d-4451-a903-e2334e9230bd" providerId="ADAL" clId="{0FA0BAEB-DC85-4A44-8AED-C38DDA97266A}" dt="2025-07-13T13:44:41.077" v="581" actId="14100"/>
          <ac:spMkLst>
            <pc:docMk/>
            <pc:sldMk cId="731861900" sldId="259"/>
            <ac:spMk id="9" creationId="{314AFD70-C3C8-6D97-DA5E-0590BD51A988}"/>
          </ac:spMkLst>
        </pc:spChg>
        <pc:spChg chg="add mod">
          <ac:chgData name="A Suresh" userId="04a47b5c-286d-4451-a903-e2334e9230bd" providerId="ADAL" clId="{0FA0BAEB-DC85-4A44-8AED-C38DDA97266A}" dt="2025-07-13T13:42:26.306" v="531" actId="14100"/>
          <ac:spMkLst>
            <pc:docMk/>
            <pc:sldMk cId="731861900" sldId="259"/>
            <ac:spMk id="10" creationId="{22442EFF-127C-D502-59D6-B313ADF80C5A}"/>
          </ac:spMkLst>
        </pc:spChg>
        <pc:spChg chg="add mod">
          <ac:chgData name="A Suresh" userId="04a47b5c-286d-4451-a903-e2334e9230bd" providerId="ADAL" clId="{0FA0BAEB-DC85-4A44-8AED-C38DDA97266A}" dt="2025-07-13T13:42:53.958" v="539" actId="14100"/>
          <ac:spMkLst>
            <pc:docMk/>
            <pc:sldMk cId="731861900" sldId="259"/>
            <ac:spMk id="11" creationId="{7E0D63DC-2319-4633-CC91-661E3F06929A}"/>
          </ac:spMkLst>
        </pc:spChg>
        <pc:spChg chg="add mod">
          <ac:chgData name="A Suresh" userId="04a47b5c-286d-4451-a903-e2334e9230bd" providerId="ADAL" clId="{0FA0BAEB-DC85-4A44-8AED-C38DDA97266A}" dt="2025-07-13T13:43:14.928" v="549" actId="14100"/>
          <ac:spMkLst>
            <pc:docMk/>
            <pc:sldMk cId="731861900" sldId="259"/>
            <ac:spMk id="12" creationId="{CCEC09F6-D544-F33B-00CE-D022A0C1EBBE}"/>
          </ac:spMkLst>
        </pc:spChg>
        <pc:picChg chg="add mod">
          <ac:chgData name="A Suresh" userId="04a47b5c-286d-4451-a903-e2334e9230bd" providerId="ADAL" clId="{0FA0BAEB-DC85-4A44-8AED-C38DDA97266A}" dt="2025-07-13T13:40:40.214" v="505" actId="1035"/>
          <ac:picMkLst>
            <pc:docMk/>
            <pc:sldMk cId="731861900" sldId="259"/>
            <ac:picMk id="3" creationId="{4AC5C327-04A2-5C07-63F0-5646BFA317EA}"/>
          </ac:picMkLst>
        </pc:picChg>
        <pc:picChg chg="add mod modCrop">
          <ac:chgData name="A Suresh" userId="04a47b5c-286d-4451-a903-e2334e9230bd" providerId="ADAL" clId="{0FA0BAEB-DC85-4A44-8AED-C38DDA97266A}" dt="2025-07-13T13:40:32.999" v="489" actId="1038"/>
          <ac:picMkLst>
            <pc:docMk/>
            <pc:sldMk cId="731861900" sldId="259"/>
            <ac:picMk id="6" creationId="{8CFF5F30-3183-29CD-D2F7-BB06290886C3}"/>
          </ac:picMkLst>
        </pc:picChg>
      </pc:sldChg>
      <pc:sldChg chg="addSp modSp add mod">
        <pc:chgData name="A Suresh" userId="04a47b5c-286d-4451-a903-e2334e9230bd" providerId="ADAL" clId="{0FA0BAEB-DC85-4A44-8AED-C38DDA97266A}" dt="2025-07-13T13:49:03.894" v="633" actId="14100"/>
        <pc:sldMkLst>
          <pc:docMk/>
          <pc:sldMk cId="3047060245" sldId="260"/>
        </pc:sldMkLst>
        <pc:spChg chg="add mod">
          <ac:chgData name="A Suresh" userId="04a47b5c-286d-4451-a903-e2334e9230bd" providerId="ADAL" clId="{0FA0BAEB-DC85-4A44-8AED-C38DDA97266A}" dt="2025-07-13T13:45:50.723" v="593" actId="1036"/>
          <ac:spMkLst>
            <pc:docMk/>
            <pc:sldMk cId="3047060245" sldId="260"/>
            <ac:spMk id="4" creationId="{28F8DBDC-B063-F3E7-534A-26A8D6ED7A38}"/>
          </ac:spMkLst>
        </pc:spChg>
        <pc:spChg chg="add mod">
          <ac:chgData name="A Suresh" userId="04a47b5c-286d-4451-a903-e2334e9230bd" providerId="ADAL" clId="{0FA0BAEB-DC85-4A44-8AED-C38DDA97266A}" dt="2025-07-13T13:48:46.560" v="627" actId="1037"/>
          <ac:spMkLst>
            <pc:docMk/>
            <pc:sldMk cId="3047060245" sldId="260"/>
            <ac:spMk id="7" creationId="{8E8A7A7C-D683-8D42-F0A7-8AA84D2086B2}"/>
          </ac:spMkLst>
        </pc:spChg>
        <pc:spChg chg="add mod">
          <ac:chgData name="A Suresh" userId="04a47b5c-286d-4451-a903-e2334e9230bd" providerId="ADAL" clId="{0FA0BAEB-DC85-4A44-8AED-C38DDA97266A}" dt="2025-07-13T13:49:03.894" v="633" actId="14100"/>
          <ac:spMkLst>
            <pc:docMk/>
            <pc:sldMk cId="3047060245" sldId="260"/>
            <ac:spMk id="8" creationId="{847A8E07-68E0-A67B-7F51-DEBCA7607BCC}"/>
          </ac:spMkLst>
        </pc:spChg>
        <pc:spChg chg="add mod">
          <ac:chgData name="A Suresh" userId="04a47b5c-286d-4451-a903-e2334e9230bd" providerId="ADAL" clId="{0FA0BAEB-DC85-4A44-8AED-C38DDA97266A}" dt="2025-07-13T13:48:04.543" v="619" actId="14100"/>
          <ac:spMkLst>
            <pc:docMk/>
            <pc:sldMk cId="3047060245" sldId="260"/>
            <ac:spMk id="9" creationId="{9662D795-0E62-F088-21C0-1F34604BB6B0}"/>
          </ac:spMkLst>
        </pc:spChg>
        <pc:spChg chg="add mod">
          <ac:chgData name="A Suresh" userId="04a47b5c-286d-4451-a903-e2334e9230bd" providerId="ADAL" clId="{0FA0BAEB-DC85-4A44-8AED-C38DDA97266A}" dt="2025-07-13T13:48:24.096" v="622" actId="14100"/>
          <ac:spMkLst>
            <pc:docMk/>
            <pc:sldMk cId="3047060245" sldId="260"/>
            <ac:spMk id="10" creationId="{66D3CA8F-8D2C-31EE-482D-A66965A7814E}"/>
          </ac:spMkLst>
        </pc:spChg>
        <pc:picChg chg="add mod">
          <ac:chgData name="A Suresh" userId="04a47b5c-286d-4451-a903-e2334e9230bd" providerId="ADAL" clId="{0FA0BAEB-DC85-4A44-8AED-C38DDA97266A}" dt="2025-07-13T13:45:29.794" v="585" actId="692"/>
          <ac:picMkLst>
            <pc:docMk/>
            <pc:sldMk cId="3047060245" sldId="260"/>
            <ac:picMk id="3" creationId="{D771B267-B254-AB59-D6E9-963E640E563A}"/>
          </ac:picMkLst>
        </pc:picChg>
        <pc:picChg chg="add mod modCrop">
          <ac:chgData name="A Suresh" userId="04a47b5c-286d-4451-a903-e2334e9230bd" providerId="ADAL" clId="{0FA0BAEB-DC85-4A44-8AED-C38DDA97266A}" dt="2025-07-13T13:47:05.047" v="606" actId="14100"/>
          <ac:picMkLst>
            <pc:docMk/>
            <pc:sldMk cId="3047060245" sldId="260"/>
            <ac:picMk id="6" creationId="{D61DFEDC-CFF2-F7D7-3F44-AB87CBC1F9BB}"/>
          </ac:picMkLst>
        </pc:picChg>
      </pc:sldChg>
      <pc:sldChg chg="add del">
        <pc:chgData name="A Suresh" userId="04a47b5c-286d-4451-a903-e2334e9230bd" providerId="ADAL" clId="{0FA0BAEB-DC85-4A44-8AED-C38DDA97266A}" dt="2025-07-13T13:50:22.451" v="634" actId="47"/>
        <pc:sldMkLst>
          <pc:docMk/>
          <pc:sldMk cId="2150011715" sldId="261"/>
        </pc:sldMkLst>
      </pc:sldChg>
      <pc:sldChg chg="addSp delSp modSp new mod">
        <pc:chgData name="A Suresh" userId="04a47b5c-286d-4451-a903-e2334e9230bd" providerId="ADAL" clId="{0FA0BAEB-DC85-4A44-8AED-C38DDA97266A}" dt="2025-07-13T13:41:24.229" v="516" actId="20577"/>
        <pc:sldMkLst>
          <pc:docMk/>
          <pc:sldMk cId="1722369191" sldId="262"/>
        </pc:sldMkLst>
        <pc:spChg chg="del">
          <ac:chgData name="A Suresh" userId="04a47b5c-286d-4451-a903-e2334e9230bd" providerId="ADAL" clId="{0FA0BAEB-DC85-4A44-8AED-C38DDA97266A}" dt="2025-07-13T13:41:02.160" v="507" actId="478"/>
          <ac:spMkLst>
            <pc:docMk/>
            <pc:sldMk cId="1722369191" sldId="262"/>
            <ac:spMk id="2" creationId="{88F03AFA-F2DA-3BC8-960A-8DDFD1158C31}"/>
          </ac:spMkLst>
        </pc:spChg>
        <pc:spChg chg="del">
          <ac:chgData name="A Suresh" userId="04a47b5c-286d-4451-a903-e2334e9230bd" providerId="ADAL" clId="{0FA0BAEB-DC85-4A44-8AED-C38DDA97266A}" dt="2025-07-13T13:41:02.160" v="507" actId="478"/>
          <ac:spMkLst>
            <pc:docMk/>
            <pc:sldMk cId="1722369191" sldId="262"/>
            <ac:spMk id="3" creationId="{9101104D-285B-7558-381F-335D152E07B2}"/>
          </ac:spMkLst>
        </pc:spChg>
        <pc:spChg chg="add del">
          <ac:chgData name="A Suresh" userId="04a47b5c-286d-4451-a903-e2334e9230bd" providerId="ADAL" clId="{0FA0BAEB-DC85-4A44-8AED-C38DDA97266A}" dt="2025-07-13T13:41:06.275" v="509" actId="22"/>
          <ac:spMkLst>
            <pc:docMk/>
            <pc:sldMk cId="1722369191" sldId="262"/>
            <ac:spMk id="5" creationId="{304CDB77-6002-96DF-999C-557D11E323DD}"/>
          </ac:spMkLst>
        </pc:spChg>
        <pc:spChg chg="add mod">
          <ac:chgData name="A Suresh" userId="04a47b5c-286d-4451-a903-e2334e9230bd" providerId="ADAL" clId="{0FA0BAEB-DC85-4A44-8AED-C38DDA97266A}" dt="2025-07-13T13:41:24.229" v="516" actId="20577"/>
          <ac:spMkLst>
            <pc:docMk/>
            <pc:sldMk cId="1722369191" sldId="262"/>
            <ac:spMk id="7" creationId="{D74883AA-9251-5131-E768-CADC1983710E}"/>
          </ac:spMkLst>
        </pc:spChg>
      </pc:sldChg>
      <pc:sldChg chg="modSp add mod">
        <pc:chgData name="A Suresh" userId="04a47b5c-286d-4451-a903-e2334e9230bd" providerId="ADAL" clId="{0FA0BAEB-DC85-4A44-8AED-C38DDA97266A}" dt="2025-07-13T13:41:34.850" v="519" actId="20577"/>
        <pc:sldMkLst>
          <pc:docMk/>
          <pc:sldMk cId="3560791422" sldId="263"/>
        </pc:sldMkLst>
        <pc:spChg chg="mod">
          <ac:chgData name="A Suresh" userId="04a47b5c-286d-4451-a903-e2334e9230bd" providerId="ADAL" clId="{0FA0BAEB-DC85-4A44-8AED-C38DDA97266A}" dt="2025-07-13T13:41:34.850" v="519" actId="20577"/>
          <ac:spMkLst>
            <pc:docMk/>
            <pc:sldMk cId="3560791422" sldId="263"/>
            <ac:spMk id="7" creationId="{88325CF6-8581-C928-C8E8-08C3ED0127E6}"/>
          </ac:spMkLst>
        </pc:spChg>
      </pc:sldChg>
      <pc:sldChg chg="modSp add mod">
        <pc:chgData name="A Suresh" userId="04a47b5c-286d-4451-a903-e2334e9230bd" providerId="ADAL" clId="{0FA0BAEB-DC85-4A44-8AED-C38DDA97266A}" dt="2025-07-13T13:41:41.324" v="522" actId="20577"/>
        <pc:sldMkLst>
          <pc:docMk/>
          <pc:sldMk cId="421362935" sldId="264"/>
        </pc:sldMkLst>
        <pc:spChg chg="mod">
          <ac:chgData name="A Suresh" userId="04a47b5c-286d-4451-a903-e2334e9230bd" providerId="ADAL" clId="{0FA0BAEB-DC85-4A44-8AED-C38DDA97266A}" dt="2025-07-13T13:41:41.324" v="522" actId="20577"/>
          <ac:spMkLst>
            <pc:docMk/>
            <pc:sldMk cId="421362935" sldId="264"/>
            <ac:spMk id="7" creationId="{9EB222FF-7C41-380B-47CE-7026C7B0A6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D12906-5FC0-14C5-0652-A07A63810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8CA44E-C46B-9F5F-092E-ADF4F882B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5F575B-74BA-3E7D-70C4-B1AB62A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0B0270-BFE9-8682-3F86-FB977AD9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3AB0A2-4B16-107E-E9AF-5A360C06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66D9B-514E-814F-E51C-1BB62B57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37D774-A943-256E-51CB-AAE26BD0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618B19-77D7-506C-E429-C182D8C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1075B7-0B0F-180D-AC71-FCA8C131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6D5FB5-A566-C53D-6F50-AE01C249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3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9399D78-AB7D-BAE6-2782-392B4231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3A2B34C-9CDC-757F-8F20-F71E1D22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36AB8F-3161-3C43-3CD6-2315D901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8CEF78-8A06-55C7-977E-B96FCBDB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608F01-D5E6-905C-A30A-C5F3E9BF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1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77120-59EC-258B-35B4-A6B94F60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F2C1C4-A980-8211-9993-E22EDA5C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414E70-DD71-A329-5F4C-08ADEE45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E96052-2444-EC73-A3F2-D0FBC8FE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FA0BFF-8A38-3A9D-D821-639C186A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538ED-1305-10AE-32DC-33506871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DC4F41-0668-7484-D7D2-609FE89C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DF520E-9DD2-E135-F8D8-A0F8BA6F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61CCB8-E1C4-EA15-6799-F4A1739B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D40531-D48A-2DD2-2B8F-F8C7B6DB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7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BD23E-C9FE-A4C0-1B86-B5E5A606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24A64-DDFF-B580-59A0-512FB926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446AE3-4677-73D1-1BD4-868D3D202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E02BC0-1E45-5003-986D-E20A0D4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F3A603-19A1-077A-CB6D-A21CBCE6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B6F64A-2432-4038-6987-31E86537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36530-5823-9A97-3004-A1D7DCE0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158208-5680-D3F3-B71C-9B33BBE9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D75F02-8FE4-B96E-E5D7-E1E5B036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DEA0F-1B16-C041-BA62-A5B6292A0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DF59DFD-A618-0BFB-AB69-2BD3C0490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AF0CF88-4AF5-1C98-7CA2-8D8A1CF9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B07142-2E9D-D9BE-BF9A-414A1EA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3B6DA8D-02D1-BA24-01C1-689D9DB7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CB9D2-0D4A-902A-106F-3F207882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151758-52B0-0B47-799A-76483B50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1BF43A-1D8B-BE12-18ED-BE945AB7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7373D66-7DD2-C91A-8441-F9961DC3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14162C-5ED5-AD66-8D77-D887EA1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6E6F55A-FBA3-63B0-A2CF-77240468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4F9D89-ADD9-FF67-B164-0CD0D9BD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17449-7903-80C1-18C7-74BFD0D1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92AB8D-FE0F-93C4-A284-DFBDCE73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02C164-A6C5-AD0B-26D5-05E0A893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5E9F49-5D36-F1D4-B6B6-437A4BD7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05180D-5B06-82D9-AD10-46C58FE3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4ECFD1-809A-60E3-0896-9749DA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4EA54E-AC96-71C5-C61B-46DF3293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B726A1-3133-0B73-61AD-E6D7DC94C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924F48-3932-0530-5A18-A4058224B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7673E7-17F8-2314-1910-EAA6EB76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EE7477-1BCC-558A-E1AA-AEF13D0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809D9B-82F5-31A1-3046-14C49577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2C3F66F-562E-BB1B-A1C7-F8ECD40A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626FB7-1804-2D10-D40F-0CB28DC4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406BBC-FC97-A089-D890-C22875B5A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278B0-A26D-4715-8891-65F84771243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1E38C-5D70-CCEA-E3A5-1C0A3F082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D5376F-B3BD-3A0A-5718-3101BB963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5ADAA-DA06-49AF-9DEC-610FED7F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8B63EBC-7502-4D22-D497-5E658C75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" y="29496"/>
            <a:ext cx="8849033" cy="3747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C9346FB-1866-81B0-3228-00927CEA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5" r="1847" b="1995"/>
          <a:stretch/>
        </p:blipFill>
        <p:spPr>
          <a:xfrm>
            <a:off x="9193162" y="3023438"/>
            <a:ext cx="2821858" cy="37804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C3419D-9C91-E2DF-5AD9-796FB43EB7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88" t="1390" r="2917" b="3333"/>
          <a:stretch/>
        </p:blipFill>
        <p:spPr>
          <a:xfrm>
            <a:off x="5899355" y="3038167"/>
            <a:ext cx="3077497" cy="37755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2CED1DF-ECA6-F48B-CAA1-512A896746A6}"/>
              </a:ext>
            </a:extLst>
          </p:cNvPr>
          <p:cNvSpPr/>
          <p:nvPr/>
        </p:nvSpPr>
        <p:spPr>
          <a:xfrm>
            <a:off x="10215716" y="3460955"/>
            <a:ext cx="1809136" cy="373626"/>
          </a:xfrm>
          <a:prstGeom prst="rect">
            <a:avLst/>
          </a:prstGeom>
          <a:solidFill>
            <a:srgbClr val="FF0000">
              <a:alpha val="15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0467ED6-3EE3-B650-5695-BAADD610D915}"/>
              </a:ext>
            </a:extLst>
          </p:cNvPr>
          <p:cNvSpPr/>
          <p:nvPr/>
        </p:nvSpPr>
        <p:spPr>
          <a:xfrm>
            <a:off x="6956323" y="3810000"/>
            <a:ext cx="929148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F179FB4-C577-1A3C-E7BC-E54339652D28}"/>
              </a:ext>
            </a:extLst>
          </p:cNvPr>
          <p:cNvSpPr/>
          <p:nvPr/>
        </p:nvSpPr>
        <p:spPr>
          <a:xfrm>
            <a:off x="10220631" y="3829665"/>
            <a:ext cx="1809136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E24C2B-DA08-C5B2-10C4-224EB1864990}"/>
              </a:ext>
            </a:extLst>
          </p:cNvPr>
          <p:cNvSpPr/>
          <p:nvPr/>
        </p:nvSpPr>
        <p:spPr>
          <a:xfrm>
            <a:off x="6961240" y="4581833"/>
            <a:ext cx="929148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E6C10BD-E35D-1910-59A2-08926F132DCB}"/>
              </a:ext>
            </a:extLst>
          </p:cNvPr>
          <p:cNvSpPr/>
          <p:nvPr/>
        </p:nvSpPr>
        <p:spPr>
          <a:xfrm>
            <a:off x="10215716" y="4611329"/>
            <a:ext cx="1809136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6667A60-FD9C-71FE-B862-2EA69A7281BE}"/>
              </a:ext>
            </a:extLst>
          </p:cNvPr>
          <p:cNvSpPr/>
          <p:nvPr/>
        </p:nvSpPr>
        <p:spPr>
          <a:xfrm>
            <a:off x="6966156" y="5717459"/>
            <a:ext cx="2020528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D79081-E46E-0B84-481D-A5C63B13CC6D}"/>
              </a:ext>
            </a:extLst>
          </p:cNvPr>
          <p:cNvSpPr/>
          <p:nvPr/>
        </p:nvSpPr>
        <p:spPr>
          <a:xfrm>
            <a:off x="10210800" y="5737123"/>
            <a:ext cx="1809136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796EDC5-8621-29F2-30F6-E9A879236BF7}"/>
              </a:ext>
            </a:extLst>
          </p:cNvPr>
          <p:cNvSpPr/>
          <p:nvPr/>
        </p:nvSpPr>
        <p:spPr>
          <a:xfrm>
            <a:off x="6956322" y="3397046"/>
            <a:ext cx="2020530" cy="398206"/>
          </a:xfrm>
          <a:prstGeom prst="rect">
            <a:avLst/>
          </a:prstGeom>
          <a:solidFill>
            <a:srgbClr val="FF0000">
              <a:alpha val="15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D180909-7F13-9E35-2955-60A948B8C9DB}"/>
              </a:ext>
            </a:extLst>
          </p:cNvPr>
          <p:cNvSpPr/>
          <p:nvPr/>
        </p:nvSpPr>
        <p:spPr>
          <a:xfrm>
            <a:off x="6971072" y="6096000"/>
            <a:ext cx="2005780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339D1DB-D676-F79D-3E7C-2815189D3F2A}"/>
              </a:ext>
            </a:extLst>
          </p:cNvPr>
          <p:cNvSpPr/>
          <p:nvPr/>
        </p:nvSpPr>
        <p:spPr>
          <a:xfrm>
            <a:off x="10215716" y="6115665"/>
            <a:ext cx="1809136" cy="373626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90DE37A-6F40-C5AD-0740-C539BBED35AD}"/>
              </a:ext>
            </a:extLst>
          </p:cNvPr>
          <p:cNvSpPr/>
          <p:nvPr/>
        </p:nvSpPr>
        <p:spPr>
          <a:xfrm>
            <a:off x="2635045" y="3106994"/>
            <a:ext cx="2340078" cy="294967"/>
          </a:xfrm>
          <a:prstGeom prst="rect">
            <a:avLst/>
          </a:prstGeom>
          <a:solidFill>
            <a:srgbClr val="FF0000">
              <a:alpha val="15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4883AA-9251-5131-E768-CADC1983710E}"/>
              </a:ext>
            </a:extLst>
          </p:cNvPr>
          <p:cNvSpPr txBox="1"/>
          <p:nvPr/>
        </p:nvSpPr>
        <p:spPr>
          <a:xfrm>
            <a:off x="4198374" y="2440547"/>
            <a:ext cx="3812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Method 01</a:t>
            </a:r>
          </a:p>
        </p:txBody>
      </p:sp>
    </p:spTree>
    <p:extLst>
      <p:ext uri="{BB962C8B-B14F-4D97-AF65-F5344CB8AC3E}">
        <p14:creationId xmlns:p14="http://schemas.microsoft.com/office/powerpoint/2010/main" val="172236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0DF7DC3-4721-3A1C-447B-72E25A767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DDAA97-720A-55B8-8F78-EF39A1E8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7" t="3682" r="2323" b="1126"/>
          <a:stretch>
            <a:fillRect/>
          </a:stretch>
        </p:blipFill>
        <p:spPr>
          <a:xfrm>
            <a:off x="197378" y="442452"/>
            <a:ext cx="4975123" cy="28462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3979E5-728C-32EB-1C67-818B18794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24" y="430439"/>
            <a:ext cx="5804853" cy="24334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33726F92-9609-0A84-B015-7C805524112A}"/>
              </a:ext>
            </a:extLst>
          </p:cNvPr>
          <p:cNvSpPr/>
          <p:nvPr/>
        </p:nvSpPr>
        <p:spPr>
          <a:xfrm>
            <a:off x="8180439" y="2910348"/>
            <a:ext cx="363793" cy="648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A408C6-B564-C089-F891-D5F4D0A12C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6" t="4211" r="1003" b="1766"/>
          <a:stretch>
            <a:fillRect/>
          </a:stretch>
        </p:blipFill>
        <p:spPr>
          <a:xfrm>
            <a:off x="2163097" y="3612835"/>
            <a:ext cx="9881419" cy="3053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1F0445F-EEA7-0FC4-922C-5CB5A619A4C4}"/>
              </a:ext>
            </a:extLst>
          </p:cNvPr>
          <p:cNvSpPr/>
          <p:nvPr/>
        </p:nvSpPr>
        <p:spPr>
          <a:xfrm>
            <a:off x="5746954" y="1160205"/>
            <a:ext cx="5432323" cy="240891"/>
          </a:xfrm>
          <a:prstGeom prst="rect">
            <a:avLst/>
          </a:prstGeom>
          <a:solidFill>
            <a:srgbClr val="FFFF0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40D826-6F0B-F4F2-4158-14F7E5CF7BB4}"/>
              </a:ext>
            </a:extLst>
          </p:cNvPr>
          <p:cNvSpPr/>
          <p:nvPr/>
        </p:nvSpPr>
        <p:spPr>
          <a:xfrm>
            <a:off x="5746954" y="1391265"/>
            <a:ext cx="3780506" cy="1233948"/>
          </a:xfrm>
          <a:prstGeom prst="rect">
            <a:avLst/>
          </a:prstGeom>
          <a:solidFill>
            <a:srgbClr val="FF0000">
              <a:alpha val="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C5F97F-F0DC-990D-F9EE-B14A90B8AD75}"/>
              </a:ext>
            </a:extLst>
          </p:cNvPr>
          <p:cNvSpPr/>
          <p:nvPr/>
        </p:nvSpPr>
        <p:spPr>
          <a:xfrm>
            <a:off x="5742040" y="919315"/>
            <a:ext cx="5432323" cy="240891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0AFBB28-E526-FD0B-FB0B-83076B8D4E3F}"/>
              </a:ext>
            </a:extLst>
          </p:cNvPr>
          <p:cNvSpPr/>
          <p:nvPr/>
        </p:nvSpPr>
        <p:spPr>
          <a:xfrm>
            <a:off x="8957186" y="3598605"/>
            <a:ext cx="3082415" cy="3067666"/>
          </a:xfrm>
          <a:prstGeom prst="rect">
            <a:avLst/>
          </a:prstGeom>
          <a:solidFill>
            <a:srgbClr val="FF0000">
              <a:alpha val="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5B8EDC4-3F37-250C-B348-0DDD6CA2C9EC}"/>
              </a:ext>
            </a:extLst>
          </p:cNvPr>
          <p:cNvSpPr/>
          <p:nvPr/>
        </p:nvSpPr>
        <p:spPr>
          <a:xfrm>
            <a:off x="6646606" y="3603522"/>
            <a:ext cx="2315497" cy="3062749"/>
          </a:xfrm>
          <a:prstGeom prst="rect">
            <a:avLst/>
          </a:prstGeom>
          <a:solidFill>
            <a:srgbClr val="FFFF0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13E66AE-EE41-E9A5-7DC9-738A837F413B}"/>
              </a:ext>
            </a:extLst>
          </p:cNvPr>
          <p:cNvSpPr/>
          <p:nvPr/>
        </p:nvSpPr>
        <p:spPr>
          <a:xfrm>
            <a:off x="4552335" y="3598606"/>
            <a:ext cx="2094273" cy="3077497"/>
          </a:xfrm>
          <a:prstGeom prst="rect">
            <a:avLst/>
          </a:prstGeom>
          <a:solidFill>
            <a:srgbClr val="00B050">
              <a:alpha val="25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4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1318718-7275-7DBB-8922-3B61FF4C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8325CF6-8581-C928-C8E8-08C3ED0127E6}"/>
              </a:ext>
            </a:extLst>
          </p:cNvPr>
          <p:cNvSpPr txBox="1"/>
          <p:nvPr/>
        </p:nvSpPr>
        <p:spPr>
          <a:xfrm>
            <a:off x="4198374" y="2440547"/>
            <a:ext cx="3662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Method 02</a:t>
            </a:r>
          </a:p>
        </p:txBody>
      </p:sp>
    </p:spTree>
    <p:extLst>
      <p:ext uri="{BB962C8B-B14F-4D97-AF65-F5344CB8AC3E}">
        <p14:creationId xmlns:p14="http://schemas.microsoft.com/office/powerpoint/2010/main" val="356079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EE2DED7-F6E8-2834-7FE4-5B88608BA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AC5C327-04A2-5C07-63F0-5646BFA3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83" y="473700"/>
            <a:ext cx="5541554" cy="231952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66641E1B-5063-5C54-2317-02AFA7E20027}"/>
              </a:ext>
            </a:extLst>
          </p:cNvPr>
          <p:cNvSpPr/>
          <p:nvPr/>
        </p:nvSpPr>
        <p:spPr>
          <a:xfrm>
            <a:off x="8266437" y="2890684"/>
            <a:ext cx="363793" cy="648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CFF5F30-3183-29CD-D2F7-BB062908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3" t="3800" b="1298"/>
          <a:stretch>
            <a:fillRect/>
          </a:stretch>
        </p:blipFill>
        <p:spPr>
          <a:xfrm>
            <a:off x="383457" y="3647768"/>
            <a:ext cx="11356257" cy="297331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E6F9036-A6FD-9CA2-6DA3-B613CF13A176}"/>
              </a:ext>
            </a:extLst>
          </p:cNvPr>
          <p:cNvSpPr/>
          <p:nvPr/>
        </p:nvSpPr>
        <p:spPr>
          <a:xfrm>
            <a:off x="6098423" y="1170039"/>
            <a:ext cx="5225847" cy="260554"/>
          </a:xfrm>
          <a:prstGeom prst="rect">
            <a:avLst/>
          </a:prstGeom>
          <a:solidFill>
            <a:srgbClr val="FFFF0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DF2D4A-8D7A-E08C-8A17-7B6521DCBD73}"/>
              </a:ext>
            </a:extLst>
          </p:cNvPr>
          <p:cNvSpPr/>
          <p:nvPr/>
        </p:nvSpPr>
        <p:spPr>
          <a:xfrm>
            <a:off x="6098421" y="1420762"/>
            <a:ext cx="3977151" cy="1155290"/>
          </a:xfrm>
          <a:prstGeom prst="rect">
            <a:avLst/>
          </a:prstGeom>
          <a:solidFill>
            <a:srgbClr val="FF0000">
              <a:alpha val="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14AFD70-C3C8-6D97-DA5E-0590BD51A988}"/>
              </a:ext>
            </a:extLst>
          </p:cNvPr>
          <p:cNvSpPr/>
          <p:nvPr/>
        </p:nvSpPr>
        <p:spPr>
          <a:xfrm>
            <a:off x="6093509" y="943897"/>
            <a:ext cx="4542503" cy="226141"/>
          </a:xfrm>
          <a:prstGeom prst="rect">
            <a:avLst/>
          </a:prstGeom>
          <a:solidFill>
            <a:srgbClr val="00B05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2442EFF-127C-D502-59D6-B313ADF80C5A}"/>
              </a:ext>
            </a:extLst>
          </p:cNvPr>
          <p:cNvSpPr/>
          <p:nvPr/>
        </p:nvSpPr>
        <p:spPr>
          <a:xfrm>
            <a:off x="7914969" y="3637935"/>
            <a:ext cx="3819832" cy="2979175"/>
          </a:xfrm>
          <a:prstGeom prst="rect">
            <a:avLst/>
          </a:prstGeom>
          <a:solidFill>
            <a:srgbClr val="FF0000">
              <a:alpha val="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E0D63DC-2319-4633-CC91-661E3F06929A}"/>
              </a:ext>
            </a:extLst>
          </p:cNvPr>
          <p:cNvSpPr/>
          <p:nvPr/>
        </p:nvSpPr>
        <p:spPr>
          <a:xfrm>
            <a:off x="5201266" y="3633021"/>
            <a:ext cx="2718618" cy="2984090"/>
          </a:xfrm>
          <a:prstGeom prst="rect">
            <a:avLst/>
          </a:prstGeom>
          <a:solidFill>
            <a:srgbClr val="FFFF0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CEC09F6-D544-F33B-00CE-D022A0C1EBBE}"/>
              </a:ext>
            </a:extLst>
          </p:cNvPr>
          <p:cNvSpPr/>
          <p:nvPr/>
        </p:nvSpPr>
        <p:spPr>
          <a:xfrm>
            <a:off x="2703871" y="3637935"/>
            <a:ext cx="2497395" cy="2979176"/>
          </a:xfrm>
          <a:prstGeom prst="rect">
            <a:avLst/>
          </a:prstGeom>
          <a:solidFill>
            <a:srgbClr val="00B050">
              <a:alpha val="25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8DDAA97-720A-55B8-8F78-EF39A1E8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97" t="3682" r="2323" b="1126"/>
          <a:stretch>
            <a:fillRect/>
          </a:stretch>
        </p:blipFill>
        <p:spPr>
          <a:xfrm>
            <a:off x="376710" y="526320"/>
            <a:ext cx="5083868" cy="2908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86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E361ABE-6CD6-DF2B-1192-ADBBA8387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B222FF-7C41-380B-47CE-7026C7B0A6D6}"/>
              </a:ext>
            </a:extLst>
          </p:cNvPr>
          <p:cNvSpPr txBox="1"/>
          <p:nvPr/>
        </p:nvSpPr>
        <p:spPr>
          <a:xfrm>
            <a:off x="4198374" y="2440547"/>
            <a:ext cx="3567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Method 03</a:t>
            </a:r>
          </a:p>
        </p:txBody>
      </p:sp>
    </p:spTree>
    <p:extLst>
      <p:ext uri="{BB962C8B-B14F-4D97-AF65-F5344CB8AC3E}">
        <p14:creationId xmlns:p14="http://schemas.microsoft.com/office/powerpoint/2010/main" val="4213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835011A-80CB-B755-DAEC-37FBCAAA3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771B267-B254-AB59-D6E9-963E640E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71" y="437302"/>
            <a:ext cx="5334462" cy="25224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28F8DBDC-B063-F3E7-534A-26A8D6ED7A38}"/>
              </a:ext>
            </a:extLst>
          </p:cNvPr>
          <p:cNvSpPr/>
          <p:nvPr/>
        </p:nvSpPr>
        <p:spPr>
          <a:xfrm>
            <a:off x="7633066" y="3067665"/>
            <a:ext cx="363793" cy="648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61DFEDC-CFF2-F7D7-3F44-AB87CBC1F9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1" t="3652" r="1006" b="278"/>
          <a:stretch>
            <a:fillRect/>
          </a:stretch>
        </p:blipFill>
        <p:spPr>
          <a:xfrm>
            <a:off x="4526072" y="3755923"/>
            <a:ext cx="6941575" cy="300511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E8A7A7C-D683-8D42-F0A7-8AA84D2086B2}"/>
              </a:ext>
            </a:extLst>
          </p:cNvPr>
          <p:cNvSpPr/>
          <p:nvPr/>
        </p:nvSpPr>
        <p:spPr>
          <a:xfrm>
            <a:off x="5769853" y="639097"/>
            <a:ext cx="4812892" cy="235974"/>
          </a:xfrm>
          <a:prstGeom prst="rect">
            <a:avLst/>
          </a:prstGeom>
          <a:solidFill>
            <a:srgbClr val="FFFF0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47A8E07-68E0-A67B-7F51-DEBCA7607BCC}"/>
              </a:ext>
            </a:extLst>
          </p:cNvPr>
          <p:cNvSpPr/>
          <p:nvPr/>
        </p:nvSpPr>
        <p:spPr>
          <a:xfrm>
            <a:off x="5769851" y="870155"/>
            <a:ext cx="3751010" cy="1892709"/>
          </a:xfrm>
          <a:prstGeom prst="rect">
            <a:avLst/>
          </a:prstGeom>
          <a:solidFill>
            <a:srgbClr val="FF0000">
              <a:alpha val="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662D795-0E62-F088-21C0-1F34604BB6B0}"/>
              </a:ext>
            </a:extLst>
          </p:cNvPr>
          <p:cNvSpPr/>
          <p:nvPr/>
        </p:nvSpPr>
        <p:spPr>
          <a:xfrm>
            <a:off x="9373376" y="3746090"/>
            <a:ext cx="2089356" cy="3018504"/>
          </a:xfrm>
          <a:prstGeom prst="rect">
            <a:avLst/>
          </a:prstGeom>
          <a:solidFill>
            <a:srgbClr val="FF0000">
              <a:alpha val="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6D3CA8F-8D2C-31EE-482D-A66965A7814E}"/>
              </a:ext>
            </a:extLst>
          </p:cNvPr>
          <p:cNvSpPr/>
          <p:nvPr/>
        </p:nvSpPr>
        <p:spPr>
          <a:xfrm>
            <a:off x="6866150" y="3741176"/>
            <a:ext cx="2502310" cy="3023417"/>
          </a:xfrm>
          <a:prstGeom prst="rect">
            <a:avLst/>
          </a:prstGeom>
          <a:solidFill>
            <a:srgbClr val="FFFF00">
              <a:alpha val="3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8DDAA97-720A-55B8-8F78-EF39A1E8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97" t="3682" r="2323" b="1126"/>
          <a:stretch>
            <a:fillRect/>
          </a:stretch>
        </p:blipFill>
        <p:spPr>
          <a:xfrm>
            <a:off x="163739" y="470614"/>
            <a:ext cx="4899580" cy="28030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7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Suresh</dc:creator>
  <cp:lastModifiedBy>SURESH</cp:lastModifiedBy>
  <cp:revision>4</cp:revision>
  <dcterms:created xsi:type="dcterms:W3CDTF">2025-07-02T03:06:04Z</dcterms:created>
  <dcterms:modified xsi:type="dcterms:W3CDTF">2025-07-13T14:23:44Z</dcterms:modified>
</cp:coreProperties>
</file>