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2339C-49D2-48D1-8F12-BB2EC8B41112}" v="4" dt="2025-06-03T17:12:47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5E42339C-49D2-48D1-8F12-BB2EC8B41112}"/>
    <pc:docChg chg="custSel addSld modSld">
      <pc:chgData name="A Suresh" userId="04a47b5c-286d-4451-a903-e2334e9230bd" providerId="ADAL" clId="{5E42339C-49D2-48D1-8F12-BB2EC8B41112}" dt="2025-06-03T17:25:57.860" v="13" actId="14100"/>
      <pc:docMkLst>
        <pc:docMk/>
      </pc:docMkLst>
      <pc:sldChg chg="addSp delSp modSp new mod">
        <pc:chgData name="A Suresh" userId="04a47b5c-286d-4451-a903-e2334e9230bd" providerId="ADAL" clId="{5E42339C-49D2-48D1-8F12-BB2EC8B41112}" dt="2025-06-03T17:13:49.299" v="9" actId="14100"/>
        <pc:sldMkLst>
          <pc:docMk/>
          <pc:sldMk cId="2116757214" sldId="256"/>
        </pc:sldMkLst>
        <pc:spChg chg="del">
          <ac:chgData name="A Suresh" userId="04a47b5c-286d-4451-a903-e2334e9230bd" providerId="ADAL" clId="{5E42339C-49D2-48D1-8F12-BB2EC8B41112}" dt="2025-06-03T17:12:42.792" v="1" actId="478"/>
          <ac:spMkLst>
            <pc:docMk/>
            <pc:sldMk cId="2116757214" sldId="256"/>
            <ac:spMk id="2" creationId="{CCABC3CE-8016-3AFD-7B5F-794D2B3A4AD9}"/>
          </ac:spMkLst>
        </pc:spChg>
        <pc:spChg chg="del">
          <ac:chgData name="A Suresh" userId="04a47b5c-286d-4451-a903-e2334e9230bd" providerId="ADAL" clId="{5E42339C-49D2-48D1-8F12-BB2EC8B41112}" dt="2025-06-03T17:12:42.792" v="1" actId="478"/>
          <ac:spMkLst>
            <pc:docMk/>
            <pc:sldMk cId="2116757214" sldId="256"/>
            <ac:spMk id="3" creationId="{101883C3-E436-EC14-A35C-2AC9035AC50D}"/>
          </ac:spMkLst>
        </pc:spChg>
        <pc:picChg chg="add mod">
          <ac:chgData name="A Suresh" userId="04a47b5c-286d-4451-a903-e2334e9230bd" providerId="ADAL" clId="{5E42339C-49D2-48D1-8F12-BB2EC8B41112}" dt="2025-06-03T17:13:49.299" v="9" actId="14100"/>
          <ac:picMkLst>
            <pc:docMk/>
            <pc:sldMk cId="2116757214" sldId="256"/>
            <ac:picMk id="5" creationId="{ACD5105E-599E-EEC8-6952-C749912D8875}"/>
          </ac:picMkLst>
        </pc:picChg>
      </pc:sldChg>
      <pc:sldChg chg="addSp modSp add mod">
        <pc:chgData name="A Suresh" userId="04a47b5c-286d-4451-a903-e2334e9230bd" providerId="ADAL" clId="{5E42339C-49D2-48D1-8F12-BB2EC8B41112}" dt="2025-06-03T17:25:57.860" v="13" actId="14100"/>
        <pc:sldMkLst>
          <pc:docMk/>
          <pc:sldMk cId="3264983681" sldId="257"/>
        </pc:sldMkLst>
        <pc:picChg chg="add mod">
          <ac:chgData name="A Suresh" userId="04a47b5c-286d-4451-a903-e2334e9230bd" providerId="ADAL" clId="{5E42339C-49D2-48D1-8F12-BB2EC8B41112}" dt="2025-06-03T17:25:57.860" v="13" actId="14100"/>
          <ac:picMkLst>
            <pc:docMk/>
            <pc:sldMk cId="3264983681" sldId="257"/>
            <ac:picMk id="3" creationId="{2F6B5AB6-F393-4923-0947-FC0F01F189E8}"/>
          </ac:picMkLst>
        </pc:picChg>
      </pc:sldChg>
      <pc:sldChg chg="add">
        <pc:chgData name="A Suresh" userId="04a47b5c-286d-4451-a903-e2334e9230bd" providerId="ADAL" clId="{5E42339C-49D2-48D1-8F12-BB2EC8B41112}" dt="2025-06-03T17:12:46.386" v="3"/>
        <pc:sldMkLst>
          <pc:docMk/>
          <pc:sldMk cId="529991378" sldId="258"/>
        </pc:sldMkLst>
      </pc:sldChg>
      <pc:sldChg chg="add">
        <pc:chgData name="A Suresh" userId="04a47b5c-286d-4451-a903-e2334e9230bd" providerId="ADAL" clId="{5E42339C-49D2-48D1-8F12-BB2EC8B41112}" dt="2025-06-03T17:12:46.588" v="4"/>
        <pc:sldMkLst>
          <pc:docMk/>
          <pc:sldMk cId="3714021446" sldId="259"/>
        </pc:sldMkLst>
      </pc:sldChg>
      <pc:sldChg chg="add">
        <pc:chgData name="A Suresh" userId="04a47b5c-286d-4451-a903-e2334e9230bd" providerId="ADAL" clId="{5E42339C-49D2-48D1-8F12-BB2EC8B41112}" dt="2025-06-03T17:12:47.296" v="5"/>
        <pc:sldMkLst>
          <pc:docMk/>
          <pc:sldMk cId="265050918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7342-B0E4-6670-6927-47071A3E8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2116E-9554-AC9D-7DA1-D43D696DC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F499-A9E1-5AE3-4773-4D357D8E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D582-3F9E-4EAB-BB65-D64D0E792E1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D798E-170D-C1E0-CB2F-66465F64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34DB3-41B2-439A-11B0-7F8EC2EC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5D3C-4BCD-4043-891D-204FF3913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68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20D0-321D-D1FD-228D-564C9F1F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32EE6-F9B1-9E85-9380-9FDB68694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62D1B-229A-B1DD-0EEB-AE11174E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D582-3F9E-4EAB-BB65-D64D0E792E1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33125-62BC-23CE-E7B5-6BB39ACE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E4EDF-4720-620A-F940-130BDCDC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5D3C-4BCD-4043-891D-204FF3913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50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6B3F9-8361-6E5E-4E0B-BCE15E255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1028B-0756-E665-C105-9BE363DB1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D372D-248E-5B0E-92BE-61E32634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D582-3F9E-4EAB-BB65-D64D0E792E1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FC86B-D74C-A280-A04F-97124380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5206-A3B8-A3D8-4A9A-408B0C42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5D3C-4BCD-4043-891D-204FF3913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64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C697-7D0F-8B39-A087-07C720D0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405B4-1A6D-668C-DF5F-51F126B38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8C391-8136-8515-D88A-3B34F6D8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D582-3F9E-4EAB-BB65-D64D0E792E1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CDC9D-F3AE-26AA-B505-52D43A26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A72D9-592E-8328-E905-DCBE737D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5D3C-4BCD-4043-891D-204FF3913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5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D072-16BF-489E-5ABB-2C55AF83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052CC-DBEE-FB10-84F4-1BC6608DF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51F6C-F3D1-A82C-9B95-A20A6B28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D582-3F9E-4EAB-BB65-D64D0E792E1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F087-9165-535D-70AC-0496F053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0E4E-23F9-1A1F-F6D2-CB7AF2B1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5D3C-4BCD-4043-891D-204FF3913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57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DD3E-B8C4-639B-0438-EDB6A583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FC1A1-CBF0-ADE4-9A0A-45A2BD99C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D446B-E8E6-A642-0363-A21C9F2CA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C202C-99D9-3D26-51F2-1FDD4D0D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D582-3F9E-4EAB-BB65-D64D0E792E1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EF05A-D9B3-54F1-6E3F-3706E5CF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EC4F6-2CA0-5AD8-833B-4C12454D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5D3C-4BCD-4043-891D-204FF3913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82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5F88-5E68-6C90-BCA7-FA7AA22A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583F6-0257-9358-F6A2-BB601EC0A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85851-56B1-684D-63C2-6D733E2C9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A02F9F-B1E5-24D9-D55A-BEDBBF18B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6D5D4-824E-0EEC-B55C-D8C2C9DE0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1D61E-6A73-B793-DA79-4E62DA0F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D582-3F9E-4EAB-BB65-D64D0E792E1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5BC8E-242D-3F9A-5B57-1D8DFB46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7A93F-7824-78D1-4E33-63EFA0F9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5D3C-4BCD-4043-891D-204FF3913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35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0821-5EA3-78A3-5D0B-FC1B2678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37ABF-F2BC-1578-319E-D957EFF2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D582-3F9E-4EAB-BB65-D64D0E792E1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EBE93-D632-930B-896B-D1508080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DF28E-FECD-2668-241C-CB5EC0BA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5D3C-4BCD-4043-891D-204FF3913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01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40C94-D15E-4769-C7D3-1285DA18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D582-3F9E-4EAB-BB65-D64D0E792E1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05C8F-DED1-4286-C802-38949B99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2F74B-8504-2195-B097-0BA8BDB6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5D3C-4BCD-4043-891D-204FF3913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4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4539-05AA-EDFD-8168-FDAF518A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B9FD-4CCF-11B4-824C-3BFF78B1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EE569-6CA6-E476-5A7C-B40CD3A43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A10B3-2142-1C69-B64B-17319DBD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D582-3F9E-4EAB-BB65-D64D0E792E1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DFAE7-FFDA-0ACD-748A-3B3D2467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E2B25-5E7F-7DA5-2B38-9ED5E85D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5D3C-4BCD-4043-891D-204FF3913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9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38AC-2A66-9277-E3A8-D5576083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E869A-BD51-3A59-21C3-8F1AAEB5B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E7774-96CB-AC20-E014-AFD0E2CB8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CBB97-B461-DE27-3F1E-1204D47D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AD582-3F9E-4EAB-BB65-D64D0E792E1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57644-9844-090E-E2C7-C291EA98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2C8C1-9FB7-6DE1-3AA1-87A3B9DD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5D3C-4BCD-4043-891D-204FF3913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0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85A11-856A-BE93-B4DF-3031D5069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FEDDC-C9DA-D446-F4A4-AE1D17622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274E4-45A3-1565-F704-D2D4334EC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AD582-3F9E-4EAB-BB65-D64D0E792E1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7D6A-49F4-BE34-878A-47230FF79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48C9B-9453-6C0B-B5BC-EB64CB66E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15D3C-4BCD-4043-891D-204FF3913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79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D5105E-599E-EEC8-6952-C749912D8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026"/>
            <a:ext cx="9428480" cy="624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5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2A120-B6C6-50F3-B04F-2D177C1ED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B5AB6-F393-4923-0947-FC0F01F18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5" y="123838"/>
            <a:ext cx="10391255" cy="281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8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C9650-6A57-FEDF-0B31-30EE8E640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99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76067-CDB2-BE28-2432-3BB039275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402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847D2-6931-6C18-7542-606EB626D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50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Suresh</dc:creator>
  <cp:lastModifiedBy>A Suresh</cp:lastModifiedBy>
  <cp:revision>1</cp:revision>
  <dcterms:created xsi:type="dcterms:W3CDTF">2025-06-03T17:12:38Z</dcterms:created>
  <dcterms:modified xsi:type="dcterms:W3CDTF">2025-06-03T17:26:08Z</dcterms:modified>
</cp:coreProperties>
</file>