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DF6F5-9071-470D-BAC5-09E42B27F384}" v="14" dt="2025-06-09T09:50:4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EBCDF6F5-9071-470D-BAC5-09E42B27F384}"/>
    <pc:docChg chg="custSel addSld modSld">
      <pc:chgData name="A Suresh" userId="04a47b5c-286d-4451-a903-e2334e9230bd" providerId="ADAL" clId="{EBCDF6F5-9071-470D-BAC5-09E42B27F384}" dt="2025-06-09T09:51:40.799" v="290" actId="1076"/>
      <pc:docMkLst>
        <pc:docMk/>
      </pc:docMkLst>
      <pc:sldChg chg="addSp delSp modSp new mod">
        <pc:chgData name="A Suresh" userId="04a47b5c-286d-4451-a903-e2334e9230bd" providerId="ADAL" clId="{EBCDF6F5-9071-470D-BAC5-09E42B27F384}" dt="2025-06-09T09:27:34.536" v="24" actId="732"/>
        <pc:sldMkLst>
          <pc:docMk/>
          <pc:sldMk cId="1245404187" sldId="256"/>
        </pc:sldMkLst>
        <pc:spChg chg="del">
          <ac:chgData name="A Suresh" userId="04a47b5c-286d-4451-a903-e2334e9230bd" providerId="ADAL" clId="{EBCDF6F5-9071-470D-BAC5-09E42B27F384}" dt="2025-06-09T09:22:15.636" v="1" actId="478"/>
          <ac:spMkLst>
            <pc:docMk/>
            <pc:sldMk cId="1245404187" sldId="256"/>
            <ac:spMk id="2" creationId="{04DF79B3-3711-8723-DBEF-82C5535BE04D}"/>
          </ac:spMkLst>
        </pc:spChg>
        <pc:spChg chg="del">
          <ac:chgData name="A Suresh" userId="04a47b5c-286d-4451-a903-e2334e9230bd" providerId="ADAL" clId="{EBCDF6F5-9071-470D-BAC5-09E42B27F384}" dt="2025-06-09T09:22:15.636" v="1" actId="478"/>
          <ac:spMkLst>
            <pc:docMk/>
            <pc:sldMk cId="1245404187" sldId="256"/>
            <ac:spMk id="3" creationId="{C6B90B89-8E06-85B3-C868-110222F45BD0}"/>
          </ac:spMkLst>
        </pc:spChg>
        <pc:spChg chg="add mod">
          <ac:chgData name="A Suresh" userId="04a47b5c-286d-4451-a903-e2334e9230bd" providerId="ADAL" clId="{EBCDF6F5-9071-470D-BAC5-09E42B27F384}" dt="2025-06-09T09:26:13.597" v="12" actId="14100"/>
          <ac:spMkLst>
            <pc:docMk/>
            <pc:sldMk cId="1245404187" sldId="256"/>
            <ac:spMk id="6" creationId="{09D0651F-5A16-E5FD-AAEF-9CF820537EA2}"/>
          </ac:spMkLst>
        </pc:spChg>
        <pc:picChg chg="add mod">
          <ac:chgData name="A Suresh" userId="04a47b5c-286d-4451-a903-e2334e9230bd" providerId="ADAL" clId="{EBCDF6F5-9071-470D-BAC5-09E42B27F384}" dt="2025-06-09T09:25:48.195" v="9" actId="14100"/>
          <ac:picMkLst>
            <pc:docMk/>
            <pc:sldMk cId="1245404187" sldId="256"/>
            <ac:picMk id="5" creationId="{F3AEEA55-F7B5-336E-9ED5-B7667BE4E077}"/>
          </ac:picMkLst>
        </pc:picChg>
        <pc:picChg chg="add mod modCrop">
          <ac:chgData name="A Suresh" userId="04a47b5c-286d-4451-a903-e2334e9230bd" providerId="ADAL" clId="{EBCDF6F5-9071-470D-BAC5-09E42B27F384}" dt="2025-06-09T09:27:34.536" v="24" actId="732"/>
          <ac:picMkLst>
            <pc:docMk/>
            <pc:sldMk cId="1245404187" sldId="256"/>
            <ac:picMk id="8" creationId="{BBA99978-4191-85D9-A228-382A5C85B4B5}"/>
          </ac:picMkLst>
        </pc:picChg>
      </pc:sldChg>
      <pc:sldChg chg="addSp modSp add mod">
        <pc:chgData name="A Suresh" userId="04a47b5c-286d-4451-a903-e2334e9230bd" providerId="ADAL" clId="{EBCDF6F5-9071-470D-BAC5-09E42B27F384}" dt="2025-06-09T09:29:42.094" v="41" actId="1076"/>
        <pc:sldMkLst>
          <pc:docMk/>
          <pc:sldMk cId="1682126208" sldId="257"/>
        </pc:sldMkLst>
        <pc:spChg chg="add mod">
          <ac:chgData name="A Suresh" userId="04a47b5c-286d-4451-a903-e2334e9230bd" providerId="ADAL" clId="{EBCDF6F5-9071-470D-BAC5-09E42B27F384}" dt="2025-06-09T09:28:41.734" v="31" actId="1076"/>
          <ac:spMkLst>
            <pc:docMk/>
            <pc:sldMk cId="1682126208" sldId="257"/>
            <ac:spMk id="4" creationId="{A41E32FC-D73D-155B-6885-7398C36B768D}"/>
          </ac:spMkLst>
        </pc:spChg>
        <pc:picChg chg="add mod">
          <ac:chgData name="A Suresh" userId="04a47b5c-286d-4451-a903-e2334e9230bd" providerId="ADAL" clId="{EBCDF6F5-9071-470D-BAC5-09E42B27F384}" dt="2025-06-09T09:28:34.759" v="29" actId="14100"/>
          <ac:picMkLst>
            <pc:docMk/>
            <pc:sldMk cId="1682126208" sldId="257"/>
            <ac:picMk id="3" creationId="{DB12A826-0148-8F94-4651-373B433F1EDE}"/>
          </ac:picMkLst>
        </pc:picChg>
        <pc:picChg chg="add mod modCrop">
          <ac:chgData name="A Suresh" userId="04a47b5c-286d-4451-a903-e2334e9230bd" providerId="ADAL" clId="{EBCDF6F5-9071-470D-BAC5-09E42B27F384}" dt="2025-06-09T09:29:42.094" v="41" actId="1076"/>
          <ac:picMkLst>
            <pc:docMk/>
            <pc:sldMk cId="1682126208" sldId="257"/>
            <ac:picMk id="6" creationId="{D1B72844-57AB-10DB-0422-116776FF66B5}"/>
          </ac:picMkLst>
        </pc:picChg>
      </pc:sldChg>
      <pc:sldChg chg="addSp modSp add mod">
        <pc:chgData name="A Suresh" userId="04a47b5c-286d-4451-a903-e2334e9230bd" providerId="ADAL" clId="{EBCDF6F5-9071-470D-BAC5-09E42B27F384}" dt="2025-06-09T09:33:53.213" v="148" actId="1037"/>
        <pc:sldMkLst>
          <pc:docMk/>
          <pc:sldMk cId="570978146" sldId="258"/>
        </pc:sldMkLst>
        <pc:spChg chg="add mod">
          <ac:chgData name="A Suresh" userId="04a47b5c-286d-4451-a903-e2334e9230bd" providerId="ADAL" clId="{EBCDF6F5-9071-470D-BAC5-09E42B27F384}" dt="2025-06-09T09:33:53.213" v="148" actId="1037"/>
          <ac:spMkLst>
            <pc:docMk/>
            <pc:sldMk cId="570978146" sldId="258"/>
            <ac:spMk id="4" creationId="{E907A418-17DB-4175-7876-7601657EC0A5}"/>
          </ac:spMkLst>
        </pc:spChg>
        <pc:picChg chg="add mod">
          <ac:chgData name="A Suresh" userId="04a47b5c-286d-4451-a903-e2334e9230bd" providerId="ADAL" clId="{EBCDF6F5-9071-470D-BAC5-09E42B27F384}" dt="2025-06-09T09:33:28.775" v="70" actId="1035"/>
          <ac:picMkLst>
            <pc:docMk/>
            <pc:sldMk cId="570978146" sldId="258"/>
            <ac:picMk id="3" creationId="{727A79D5-A0E2-5490-1DB2-2ACE53C4C4FC}"/>
          </ac:picMkLst>
        </pc:picChg>
        <pc:picChg chg="add mod modCrop">
          <ac:chgData name="A Suresh" userId="04a47b5c-286d-4451-a903-e2334e9230bd" providerId="ADAL" clId="{EBCDF6F5-9071-470D-BAC5-09E42B27F384}" dt="2025-06-09T09:33:42.952" v="114" actId="1035"/>
          <ac:picMkLst>
            <pc:docMk/>
            <pc:sldMk cId="570978146" sldId="258"/>
            <ac:picMk id="6" creationId="{1BABF575-6F58-DB59-961F-4B17D6DA1438}"/>
          </ac:picMkLst>
        </pc:picChg>
      </pc:sldChg>
      <pc:sldChg chg="addSp modSp add mod">
        <pc:chgData name="A Suresh" userId="04a47b5c-286d-4451-a903-e2334e9230bd" providerId="ADAL" clId="{EBCDF6F5-9071-470D-BAC5-09E42B27F384}" dt="2025-06-09T09:36:41.734" v="194" actId="1035"/>
        <pc:sldMkLst>
          <pc:docMk/>
          <pc:sldMk cId="1591172880" sldId="259"/>
        </pc:sldMkLst>
        <pc:spChg chg="add mod">
          <ac:chgData name="A Suresh" userId="04a47b5c-286d-4451-a903-e2334e9230bd" providerId="ADAL" clId="{EBCDF6F5-9071-470D-BAC5-09E42B27F384}" dt="2025-06-09T09:35:01.629" v="168" actId="1035"/>
          <ac:spMkLst>
            <pc:docMk/>
            <pc:sldMk cId="1591172880" sldId="259"/>
            <ac:spMk id="4" creationId="{15A162AA-8D50-3DD3-605F-2A5BFE0E3C94}"/>
          </ac:spMkLst>
        </pc:spChg>
        <pc:picChg chg="add mod">
          <ac:chgData name="A Suresh" userId="04a47b5c-286d-4451-a903-e2334e9230bd" providerId="ADAL" clId="{EBCDF6F5-9071-470D-BAC5-09E42B27F384}" dt="2025-06-09T09:36:41.734" v="194" actId="1035"/>
          <ac:picMkLst>
            <pc:docMk/>
            <pc:sldMk cId="1591172880" sldId="259"/>
            <ac:picMk id="3" creationId="{CFA0FA21-07C3-0460-7DEA-6E6D08AFAC01}"/>
          </ac:picMkLst>
        </pc:picChg>
        <pc:picChg chg="add mod modCrop">
          <ac:chgData name="A Suresh" userId="04a47b5c-286d-4451-a903-e2334e9230bd" providerId="ADAL" clId="{EBCDF6F5-9071-470D-BAC5-09E42B27F384}" dt="2025-06-09T09:36:12.859" v="179" actId="1076"/>
          <ac:picMkLst>
            <pc:docMk/>
            <pc:sldMk cId="1591172880" sldId="259"/>
            <ac:picMk id="6" creationId="{A55EEA02-D951-8D79-7B4E-B1B50AFCC400}"/>
          </ac:picMkLst>
        </pc:picChg>
      </pc:sldChg>
      <pc:sldChg chg="addSp modSp add mod">
        <pc:chgData name="A Suresh" userId="04a47b5c-286d-4451-a903-e2334e9230bd" providerId="ADAL" clId="{EBCDF6F5-9071-470D-BAC5-09E42B27F384}" dt="2025-06-09T09:40:18.571" v="213" actId="14100"/>
        <pc:sldMkLst>
          <pc:docMk/>
          <pc:sldMk cId="2551140061" sldId="260"/>
        </pc:sldMkLst>
        <pc:spChg chg="add mod">
          <ac:chgData name="A Suresh" userId="04a47b5c-286d-4451-a903-e2334e9230bd" providerId="ADAL" clId="{EBCDF6F5-9071-470D-BAC5-09E42B27F384}" dt="2025-06-09T09:38:14.362" v="201" actId="1076"/>
          <ac:spMkLst>
            <pc:docMk/>
            <pc:sldMk cId="2551140061" sldId="260"/>
            <ac:spMk id="4" creationId="{1B235955-8247-0EAF-7D33-FF86B6D7FF56}"/>
          </ac:spMkLst>
        </pc:spChg>
        <pc:picChg chg="add mod">
          <ac:chgData name="A Suresh" userId="04a47b5c-286d-4451-a903-e2334e9230bd" providerId="ADAL" clId="{EBCDF6F5-9071-470D-BAC5-09E42B27F384}" dt="2025-06-09T09:38:00.013" v="199" actId="14100"/>
          <ac:picMkLst>
            <pc:docMk/>
            <pc:sldMk cId="2551140061" sldId="260"/>
            <ac:picMk id="3" creationId="{A111F72B-67CB-8B11-60D7-194B7A364674}"/>
          </ac:picMkLst>
        </pc:picChg>
        <pc:picChg chg="add mod modCrop">
          <ac:chgData name="A Suresh" userId="04a47b5c-286d-4451-a903-e2334e9230bd" providerId="ADAL" clId="{EBCDF6F5-9071-470D-BAC5-09E42B27F384}" dt="2025-06-09T09:40:18.571" v="213" actId="14100"/>
          <ac:picMkLst>
            <pc:docMk/>
            <pc:sldMk cId="2551140061" sldId="260"/>
            <ac:picMk id="6" creationId="{B02E43C7-5E0C-0049-5632-34C0F353F687}"/>
          </ac:picMkLst>
        </pc:picChg>
      </pc:sldChg>
      <pc:sldChg chg="addSp modSp add mod">
        <pc:chgData name="A Suresh" userId="04a47b5c-286d-4451-a903-e2334e9230bd" providerId="ADAL" clId="{EBCDF6F5-9071-470D-BAC5-09E42B27F384}" dt="2025-06-09T09:48:02.114" v="250" actId="14100"/>
        <pc:sldMkLst>
          <pc:docMk/>
          <pc:sldMk cId="2414355002" sldId="261"/>
        </pc:sldMkLst>
        <pc:spChg chg="add mod">
          <ac:chgData name="A Suresh" userId="04a47b5c-286d-4451-a903-e2334e9230bd" providerId="ADAL" clId="{EBCDF6F5-9071-470D-BAC5-09E42B27F384}" dt="2025-06-09T09:48:02.114" v="250" actId="14100"/>
          <ac:spMkLst>
            <pc:docMk/>
            <pc:sldMk cId="2414355002" sldId="261"/>
            <ac:spMk id="4" creationId="{E4F5107A-2964-630E-9E05-121F26A46316}"/>
          </ac:spMkLst>
        </pc:spChg>
        <pc:picChg chg="add mod">
          <ac:chgData name="A Suresh" userId="04a47b5c-286d-4451-a903-e2334e9230bd" providerId="ADAL" clId="{EBCDF6F5-9071-470D-BAC5-09E42B27F384}" dt="2025-06-09T09:47:48.509" v="234" actId="1035"/>
          <ac:picMkLst>
            <pc:docMk/>
            <pc:sldMk cId="2414355002" sldId="261"/>
            <ac:picMk id="3" creationId="{D3CA508A-8ABF-C4A6-4942-6A7B3AACB757}"/>
          </ac:picMkLst>
        </pc:picChg>
        <pc:picChg chg="add mod modCrop">
          <ac:chgData name="A Suresh" userId="04a47b5c-286d-4451-a903-e2334e9230bd" providerId="ADAL" clId="{EBCDF6F5-9071-470D-BAC5-09E42B27F384}" dt="2025-06-09T09:47:56.970" v="249" actId="14100"/>
          <ac:picMkLst>
            <pc:docMk/>
            <pc:sldMk cId="2414355002" sldId="261"/>
            <ac:picMk id="6" creationId="{DC7C86AC-1882-DE6C-BDEB-E9C91B95608C}"/>
          </ac:picMkLst>
        </pc:picChg>
      </pc:sldChg>
      <pc:sldChg chg="addSp modSp add mod">
        <pc:chgData name="A Suresh" userId="04a47b5c-286d-4451-a903-e2334e9230bd" providerId="ADAL" clId="{EBCDF6F5-9071-470D-BAC5-09E42B27F384}" dt="2025-06-09T09:49:59.009" v="268" actId="14100"/>
        <pc:sldMkLst>
          <pc:docMk/>
          <pc:sldMk cId="3283646001" sldId="262"/>
        </pc:sldMkLst>
        <pc:spChg chg="add mod">
          <ac:chgData name="A Suresh" userId="04a47b5c-286d-4451-a903-e2334e9230bd" providerId="ADAL" clId="{EBCDF6F5-9071-470D-BAC5-09E42B27F384}" dt="2025-06-09T09:48:59.403" v="258" actId="1076"/>
          <ac:spMkLst>
            <pc:docMk/>
            <pc:sldMk cId="3283646001" sldId="262"/>
            <ac:spMk id="4" creationId="{E9523767-3607-FAD8-285E-E67CAC944A2F}"/>
          </ac:spMkLst>
        </pc:spChg>
        <pc:picChg chg="add mod">
          <ac:chgData name="A Suresh" userId="04a47b5c-286d-4451-a903-e2334e9230bd" providerId="ADAL" clId="{EBCDF6F5-9071-470D-BAC5-09E42B27F384}" dt="2025-06-09T09:48:51.261" v="256" actId="14100"/>
          <ac:picMkLst>
            <pc:docMk/>
            <pc:sldMk cId="3283646001" sldId="262"/>
            <ac:picMk id="3" creationId="{61075146-A77C-D073-80BC-6D9C39805C34}"/>
          </ac:picMkLst>
        </pc:picChg>
        <pc:picChg chg="add mod modCrop">
          <ac:chgData name="A Suresh" userId="04a47b5c-286d-4451-a903-e2334e9230bd" providerId="ADAL" clId="{EBCDF6F5-9071-470D-BAC5-09E42B27F384}" dt="2025-06-09T09:49:59.009" v="268" actId="14100"/>
          <ac:picMkLst>
            <pc:docMk/>
            <pc:sldMk cId="3283646001" sldId="262"/>
            <ac:picMk id="6" creationId="{8D9A9FCC-7F72-936B-4D67-0DAFEF85F67B}"/>
          </ac:picMkLst>
        </pc:picChg>
      </pc:sldChg>
      <pc:sldChg chg="addSp modSp add mod">
        <pc:chgData name="A Suresh" userId="04a47b5c-286d-4451-a903-e2334e9230bd" providerId="ADAL" clId="{EBCDF6F5-9071-470D-BAC5-09E42B27F384}" dt="2025-06-09T09:51:40.799" v="290" actId="1076"/>
        <pc:sldMkLst>
          <pc:docMk/>
          <pc:sldMk cId="82366596" sldId="263"/>
        </pc:sldMkLst>
        <pc:spChg chg="add mod">
          <ac:chgData name="A Suresh" userId="04a47b5c-286d-4451-a903-e2334e9230bd" providerId="ADAL" clId="{EBCDF6F5-9071-470D-BAC5-09E42B27F384}" dt="2025-06-09T09:50:49.234" v="279" actId="14100"/>
          <ac:spMkLst>
            <pc:docMk/>
            <pc:sldMk cId="82366596" sldId="263"/>
            <ac:spMk id="4" creationId="{4A9D7F83-893B-F435-83EE-17B92E87F26F}"/>
          </ac:spMkLst>
        </pc:spChg>
        <pc:picChg chg="add mod">
          <ac:chgData name="A Suresh" userId="04a47b5c-286d-4451-a903-e2334e9230bd" providerId="ADAL" clId="{EBCDF6F5-9071-470D-BAC5-09E42B27F384}" dt="2025-06-09T09:50:38.949" v="276" actId="1037"/>
          <ac:picMkLst>
            <pc:docMk/>
            <pc:sldMk cId="82366596" sldId="263"/>
            <ac:picMk id="3" creationId="{BE00DD83-F0E1-4331-48CE-65636E22AD3B}"/>
          </ac:picMkLst>
        </pc:picChg>
        <pc:picChg chg="add mod modCrop">
          <ac:chgData name="A Suresh" userId="04a47b5c-286d-4451-a903-e2334e9230bd" providerId="ADAL" clId="{EBCDF6F5-9071-470D-BAC5-09E42B27F384}" dt="2025-06-09T09:51:40.799" v="290" actId="1076"/>
          <ac:picMkLst>
            <pc:docMk/>
            <pc:sldMk cId="82366596" sldId="263"/>
            <ac:picMk id="6" creationId="{7BA8440C-9F66-4E07-C4F5-125363FD8C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6B22-1870-5371-6794-7937F2C2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BFE41-9C90-EA26-F6C1-CD17655C5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D72B-C71A-242F-9E6C-BCBB660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CDD2-ABBC-7020-C80D-5526C7E5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6089-BC06-2C1E-25B4-8F10980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5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1504-DF06-A5C5-5241-7571E239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D00B-7A61-C74D-9C8B-26A251FA7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A495-C5B7-F8DE-96E7-7EDD8AED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82B2-968C-042D-4B3A-D3C05A33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6836-4AC0-03CB-CE24-E087BD27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86034-128F-A691-D735-328D4DF64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CC568-750C-2FCA-338C-102DBE45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C175-D1E0-D51E-7D2B-3624D5F8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644B-9496-C786-29E2-2A2FB968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1FFA-4AE8-1199-E6D1-D5A56509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3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4A15-F6AF-D032-6195-A3D2B1B9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FA7B-C558-16F9-8EC6-BE21F047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BE00-29B5-1495-7885-06A4DAC1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0BEC-FBB4-5F8F-ABBB-FBD9CB41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C102-EA42-48BE-E595-CADEADE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38C6-51F1-2E55-C432-84D57EA5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D2873-1729-312A-97FA-F2077CD6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A651-C52B-4DBF-C855-EA347D68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425A-7CBC-5C94-E462-D823293E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377F-D132-F7F1-11AE-8FCBF2F6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9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C24-DC17-D608-7E94-4C7CAE00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A39B-62C6-6E9F-E616-CAAE2245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B3CA-6B85-3271-28F5-3D481F5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0353-D798-44FF-11F8-BF72483B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D53F-AE2C-4D67-3281-8425118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C394-BC5E-C23A-6C42-5E74DF9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6039-DB78-61A0-05C9-61B915C1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86AA-F184-6BD8-882B-E8E303B0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F6FAD-B2DA-1F9F-311B-92474F6E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EF2F5-8E0F-5DF1-1C43-33EBDE604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74D9E-6DCC-5732-9863-B075459BE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4CD69-7579-81F4-07A5-359BE366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AD6A0-DA4A-F857-2B96-228BB1D8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8C216-3244-AAC0-0A82-75E39F3A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F5F3-CFF3-411A-C876-845E755D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582BC-6134-4589-5A28-94D98570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BAD1C-3E73-0452-0337-A61C338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CE914-A371-31B4-03B8-0F935E2D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0FA50-94EF-EA65-7E9C-C9769495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72E68-C92C-92B1-7C8C-02DE85D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F174-E653-8B44-1D01-AD832DC6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1B53-A0D7-9E7D-082A-8321103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40EF-AE81-E22D-BBDA-88BA562D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FD4E7-EF80-C5BB-7E18-98F8112E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5CA95-C66B-10F1-EB9E-A65EFFF7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1DF4-2F85-AC2D-7280-5168CB21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81319-03B0-77A1-3F17-2DBEA1A8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D994-B8F2-0508-06A1-B4DC89B0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435C4-8D66-2094-5E8D-520DC33DF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AD742-4BE9-2B84-AE4C-FB0D634C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43C6-E98D-7EC3-CA71-B5955042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A578-620B-3C9E-EBFB-E403EFFD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38C8-ACDA-6C94-527D-2763AAE2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9DA04-F457-2275-1B19-CA0E39E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BEED7-456B-2BC4-CA98-5023ADFC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2637-6ACC-9B3D-3EA0-0A124584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BE2CE-4B22-4C14-99F2-52326F00BA6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4F3C-0E6A-4988-8FD2-391F54C6B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4BED-7310-6DF0-3176-CA6ACD76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A9A8C-5C20-4004-A71E-D07685679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EEA55-F7B5-336E-9ED5-B7667BE4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59" y="387475"/>
            <a:ext cx="3913611" cy="119867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9D0651F-5A16-E5FD-AAEF-9CF820537EA2}"/>
              </a:ext>
            </a:extLst>
          </p:cNvPr>
          <p:cNvSpPr/>
          <p:nvPr/>
        </p:nvSpPr>
        <p:spPr>
          <a:xfrm>
            <a:off x="9311148" y="1818968"/>
            <a:ext cx="511277" cy="934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99978-4191-85D9-A228-382A5C85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6" t="5869" r="4887" b="5549"/>
          <a:stretch/>
        </p:blipFill>
        <p:spPr>
          <a:xfrm>
            <a:off x="8308258" y="2890683"/>
            <a:ext cx="2654710" cy="1853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4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8D7E1-5B80-9CCB-87A7-476D02BC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2A826-0148-8F94-4651-373B433F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16" y="258909"/>
            <a:ext cx="5156874" cy="1373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41E32FC-D73D-155B-6885-7398C36B768D}"/>
              </a:ext>
            </a:extLst>
          </p:cNvPr>
          <p:cNvSpPr/>
          <p:nvPr/>
        </p:nvSpPr>
        <p:spPr>
          <a:xfrm>
            <a:off x="8947355" y="1907458"/>
            <a:ext cx="511277" cy="934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72844-57AB-10DB-0422-116776FF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24" t="4184" r="4874" b="3930"/>
          <a:stretch/>
        </p:blipFill>
        <p:spPr>
          <a:xfrm>
            <a:off x="7836310" y="2998839"/>
            <a:ext cx="2556387" cy="24482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1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EF850-BC7A-89F1-884E-2DB9AB41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A79D5-A0E2-5490-1DB2-2ACE53C4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9" y="103805"/>
            <a:ext cx="11607736" cy="1434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907A418-17DB-4175-7876-7601657EC0A5}"/>
              </a:ext>
            </a:extLst>
          </p:cNvPr>
          <p:cNvSpPr/>
          <p:nvPr/>
        </p:nvSpPr>
        <p:spPr>
          <a:xfrm>
            <a:off x="8731043" y="1681316"/>
            <a:ext cx="511277" cy="934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BF575-6F58-DB59-961F-4B17D6DA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8" t="3817" r="3241" b="2854"/>
          <a:stretch/>
        </p:blipFill>
        <p:spPr>
          <a:xfrm>
            <a:off x="7157884" y="2713703"/>
            <a:ext cx="3795251" cy="40415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9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4873B-1541-6807-EAFB-08CA398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0FA21-07C3-0460-7DEA-6E6D08AF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" y="121257"/>
            <a:ext cx="11937025" cy="13526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5A162AA-8D50-3DD3-605F-2A5BFE0E3C94}"/>
              </a:ext>
            </a:extLst>
          </p:cNvPr>
          <p:cNvSpPr/>
          <p:nvPr/>
        </p:nvSpPr>
        <p:spPr>
          <a:xfrm>
            <a:off x="8731043" y="1612492"/>
            <a:ext cx="511277" cy="934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EEA02-D951-8D79-7B4E-B1B50AFC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9" t="4698" r="4072" b="5106"/>
          <a:stretch/>
        </p:blipFill>
        <p:spPr>
          <a:xfrm>
            <a:off x="7531509" y="2713703"/>
            <a:ext cx="3097163" cy="22220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17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246C-6A61-8EB9-432E-9A6E42A71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1F72B-67CB-8B11-60D7-194B7A36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902" y="224136"/>
            <a:ext cx="3718210" cy="1172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B235955-8247-0EAF-7D33-FF86B6D7FF56}"/>
              </a:ext>
            </a:extLst>
          </p:cNvPr>
          <p:cNvSpPr/>
          <p:nvPr/>
        </p:nvSpPr>
        <p:spPr>
          <a:xfrm>
            <a:off x="9173494" y="1582995"/>
            <a:ext cx="511277" cy="934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E43C7-5E0C-0049-5632-34C0F353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1" t="1804" r="8998" b="1058"/>
          <a:stretch/>
        </p:blipFill>
        <p:spPr>
          <a:xfrm>
            <a:off x="4514857" y="117987"/>
            <a:ext cx="2849505" cy="55650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114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44C34-DAB9-1965-5A8E-200BFA06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A508A-8ABF-C4A6-4942-6A7B3AAC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40" y="112173"/>
            <a:ext cx="5252076" cy="11550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4F5107A-2964-630E-9E05-121F26A46316}"/>
              </a:ext>
            </a:extLst>
          </p:cNvPr>
          <p:cNvSpPr/>
          <p:nvPr/>
        </p:nvSpPr>
        <p:spPr>
          <a:xfrm>
            <a:off x="9173494" y="1356853"/>
            <a:ext cx="373629" cy="560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C86AC-1882-DE6C-BDEB-E9C91B95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3" t="1918" r="6615" b="1316"/>
          <a:stretch/>
        </p:blipFill>
        <p:spPr>
          <a:xfrm>
            <a:off x="8062450" y="1990537"/>
            <a:ext cx="2861189" cy="4792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435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6D12-176E-D919-4182-6E42C5439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75146-A77C-D073-80BC-6D9C3980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144732"/>
            <a:ext cx="11942433" cy="133951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9523767-3607-FAD8-285E-E67CAC944A2F}"/>
              </a:ext>
            </a:extLst>
          </p:cNvPr>
          <p:cNvSpPr/>
          <p:nvPr/>
        </p:nvSpPr>
        <p:spPr>
          <a:xfrm>
            <a:off x="9301314" y="1740311"/>
            <a:ext cx="373629" cy="560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A9FCC-7F72-936B-4D67-0DAFEF8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8" t="7565" r="1854" b="6288"/>
          <a:stretch/>
        </p:blipFill>
        <p:spPr>
          <a:xfrm>
            <a:off x="7569691" y="2576052"/>
            <a:ext cx="4042207" cy="1484671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364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495A-1A92-456D-B22B-FCD3149E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DD83-F0E1-4331-48CE-65636E22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7" y="106150"/>
            <a:ext cx="11954583" cy="114134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A9D7F83-893B-F435-83EE-17B92E87F26F}"/>
              </a:ext>
            </a:extLst>
          </p:cNvPr>
          <p:cNvSpPr/>
          <p:nvPr/>
        </p:nvSpPr>
        <p:spPr>
          <a:xfrm>
            <a:off x="9458630" y="1474840"/>
            <a:ext cx="383460" cy="9045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8440C-9F66-4E07-C4F5-125363FD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5" t="12804" r="5526" b="7618"/>
          <a:stretch/>
        </p:blipFill>
        <p:spPr>
          <a:xfrm>
            <a:off x="8150943" y="2595716"/>
            <a:ext cx="3254477" cy="825910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6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2025-06-09T09:22:11Z</dcterms:created>
  <dcterms:modified xsi:type="dcterms:W3CDTF">2025-06-09T09:51:42Z</dcterms:modified>
</cp:coreProperties>
</file>