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7B497-3354-41A7-85D4-75ECF40A7467}" v="45" dt="2025-06-08T17:31:2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9BE7B497-3354-41A7-85D4-75ECF40A7467}"/>
    <pc:docChg chg="custSel addSld modSld">
      <pc:chgData name="A Suresh" userId="04a47b5c-286d-4451-a903-e2334e9230bd" providerId="ADAL" clId="{9BE7B497-3354-41A7-85D4-75ECF40A7467}" dt="2025-06-08T17:32:07.941" v="652" actId="692"/>
      <pc:docMkLst>
        <pc:docMk/>
      </pc:docMkLst>
      <pc:sldChg chg="addSp delSp modSp new mod">
        <pc:chgData name="A Suresh" userId="04a47b5c-286d-4451-a903-e2334e9230bd" providerId="ADAL" clId="{9BE7B497-3354-41A7-85D4-75ECF40A7467}" dt="2025-06-08T16:52:58.489" v="267" actId="14100"/>
        <pc:sldMkLst>
          <pc:docMk/>
          <pc:sldMk cId="2227487810" sldId="256"/>
        </pc:sldMkLst>
        <pc:spChg chg="del">
          <ac:chgData name="A Suresh" userId="04a47b5c-286d-4451-a903-e2334e9230bd" providerId="ADAL" clId="{9BE7B497-3354-41A7-85D4-75ECF40A7467}" dt="2025-06-08T16:30:25.424" v="1" actId="478"/>
          <ac:spMkLst>
            <pc:docMk/>
            <pc:sldMk cId="2227487810" sldId="256"/>
            <ac:spMk id="2" creationId="{C657E4FC-772F-CA9E-A9AE-7FE6569D84C7}"/>
          </ac:spMkLst>
        </pc:spChg>
        <pc:spChg chg="del">
          <ac:chgData name="A Suresh" userId="04a47b5c-286d-4451-a903-e2334e9230bd" providerId="ADAL" clId="{9BE7B497-3354-41A7-85D4-75ECF40A7467}" dt="2025-06-08T16:30:25.424" v="1" actId="478"/>
          <ac:spMkLst>
            <pc:docMk/>
            <pc:sldMk cId="2227487810" sldId="256"/>
            <ac:spMk id="3" creationId="{0191FA94-4E88-8C84-5469-93B91F90FB0E}"/>
          </ac:spMkLst>
        </pc:spChg>
        <pc:spChg chg="add mod">
          <ac:chgData name="A Suresh" userId="04a47b5c-286d-4451-a903-e2334e9230bd" providerId="ADAL" clId="{9BE7B497-3354-41A7-85D4-75ECF40A7467}" dt="2025-06-08T16:35:14.898" v="56" actId="1076"/>
          <ac:spMkLst>
            <pc:docMk/>
            <pc:sldMk cId="2227487810" sldId="256"/>
            <ac:spMk id="8" creationId="{10DEC374-295A-B15B-FB7B-65AE60D30F38}"/>
          </ac:spMkLst>
        </pc:spChg>
        <pc:spChg chg="add mod">
          <ac:chgData name="A Suresh" userId="04a47b5c-286d-4451-a903-e2334e9230bd" providerId="ADAL" clId="{9BE7B497-3354-41A7-85D4-75ECF40A7467}" dt="2025-06-08T16:35:34.039" v="67" actId="20577"/>
          <ac:spMkLst>
            <pc:docMk/>
            <pc:sldMk cId="2227487810" sldId="256"/>
            <ac:spMk id="9" creationId="{C4F0866A-BAE5-EB7B-B864-2AB04D897479}"/>
          </ac:spMkLst>
        </pc:spChg>
        <pc:spChg chg="add mod">
          <ac:chgData name="A Suresh" userId="04a47b5c-286d-4451-a903-e2334e9230bd" providerId="ADAL" clId="{9BE7B497-3354-41A7-85D4-75ECF40A7467}" dt="2025-06-08T16:41:05.299" v="169" actId="14100"/>
          <ac:spMkLst>
            <pc:docMk/>
            <pc:sldMk cId="2227487810" sldId="256"/>
            <ac:spMk id="10" creationId="{2E793A59-6978-68DA-9106-797A5871FF4A}"/>
          </ac:spMkLst>
        </pc:spChg>
        <pc:spChg chg="add mod">
          <ac:chgData name="A Suresh" userId="04a47b5c-286d-4451-a903-e2334e9230bd" providerId="ADAL" clId="{9BE7B497-3354-41A7-85D4-75ECF40A7467}" dt="2025-06-08T16:41:12.362" v="170" actId="14100"/>
          <ac:spMkLst>
            <pc:docMk/>
            <pc:sldMk cId="2227487810" sldId="256"/>
            <ac:spMk id="11" creationId="{F3E229A4-7755-42AD-1E5D-42AF4D76BC1F}"/>
          </ac:spMkLst>
        </pc:spChg>
        <pc:spChg chg="add del mod">
          <ac:chgData name="A Suresh" userId="04a47b5c-286d-4451-a903-e2334e9230bd" providerId="ADAL" clId="{9BE7B497-3354-41A7-85D4-75ECF40A7467}" dt="2025-06-08T16:48:27.434" v="213" actId="478"/>
          <ac:spMkLst>
            <pc:docMk/>
            <pc:sldMk cId="2227487810" sldId="256"/>
            <ac:spMk id="12" creationId="{414DF228-7432-5809-0030-2FFABD8CA66B}"/>
          </ac:spMkLst>
        </pc:spChg>
        <pc:spChg chg="add del mod">
          <ac:chgData name="A Suresh" userId="04a47b5c-286d-4451-a903-e2334e9230bd" providerId="ADAL" clId="{9BE7B497-3354-41A7-85D4-75ECF40A7467}" dt="2025-06-08T16:48:57.468" v="217" actId="478"/>
          <ac:spMkLst>
            <pc:docMk/>
            <pc:sldMk cId="2227487810" sldId="256"/>
            <ac:spMk id="13" creationId="{D0860911-B3BA-43AE-D0B6-98AED0BE7130}"/>
          </ac:spMkLst>
        </pc:spChg>
        <pc:spChg chg="add del mod">
          <ac:chgData name="A Suresh" userId="04a47b5c-286d-4451-a903-e2334e9230bd" providerId="ADAL" clId="{9BE7B497-3354-41A7-85D4-75ECF40A7467}" dt="2025-06-08T16:48:42.847" v="215" actId="478"/>
          <ac:spMkLst>
            <pc:docMk/>
            <pc:sldMk cId="2227487810" sldId="256"/>
            <ac:spMk id="14" creationId="{044D2E09-99F0-53A3-E717-C2980A674C90}"/>
          </ac:spMkLst>
        </pc:spChg>
        <pc:spChg chg="add del mod">
          <ac:chgData name="A Suresh" userId="04a47b5c-286d-4451-a903-e2334e9230bd" providerId="ADAL" clId="{9BE7B497-3354-41A7-85D4-75ECF40A7467}" dt="2025-06-08T16:49:29.038" v="220" actId="478"/>
          <ac:spMkLst>
            <pc:docMk/>
            <pc:sldMk cId="2227487810" sldId="256"/>
            <ac:spMk id="15" creationId="{DBCB3FD7-01D9-9748-89FC-B0AE8104F551}"/>
          </ac:spMkLst>
        </pc:spChg>
        <pc:spChg chg="add mod">
          <ac:chgData name="A Suresh" userId="04a47b5c-286d-4451-a903-e2334e9230bd" providerId="ADAL" clId="{9BE7B497-3354-41A7-85D4-75ECF40A7467}" dt="2025-06-08T16:46:24.311" v="202" actId="14100"/>
          <ac:spMkLst>
            <pc:docMk/>
            <pc:sldMk cId="2227487810" sldId="256"/>
            <ac:spMk id="16" creationId="{DF5C9E08-6779-D83D-A084-685C9F3552FF}"/>
          </ac:spMkLst>
        </pc:spChg>
        <pc:spChg chg="add mod">
          <ac:chgData name="A Suresh" userId="04a47b5c-286d-4451-a903-e2334e9230bd" providerId="ADAL" clId="{9BE7B497-3354-41A7-85D4-75ECF40A7467}" dt="2025-06-08T16:49:50.092" v="222" actId="14100"/>
          <ac:spMkLst>
            <pc:docMk/>
            <pc:sldMk cId="2227487810" sldId="256"/>
            <ac:spMk id="17" creationId="{25DD0AF3-0E1E-7E1A-2BCA-610EB3CCB632}"/>
          </ac:spMkLst>
        </pc:spChg>
        <pc:spChg chg="add mod">
          <ac:chgData name="A Suresh" userId="04a47b5c-286d-4451-a903-e2334e9230bd" providerId="ADAL" clId="{9BE7B497-3354-41A7-85D4-75ECF40A7467}" dt="2025-06-08T16:49:02.976" v="218" actId="14100"/>
          <ac:spMkLst>
            <pc:docMk/>
            <pc:sldMk cId="2227487810" sldId="256"/>
            <ac:spMk id="18" creationId="{BDE2D958-1715-C825-871E-3D6DA468DA02}"/>
          </ac:spMkLst>
        </pc:spChg>
        <pc:spChg chg="add mod">
          <ac:chgData name="A Suresh" userId="04a47b5c-286d-4451-a903-e2334e9230bd" providerId="ADAL" clId="{9BE7B497-3354-41A7-85D4-75ECF40A7467}" dt="2025-06-08T16:51:32.616" v="243" actId="14100"/>
          <ac:spMkLst>
            <pc:docMk/>
            <pc:sldMk cId="2227487810" sldId="256"/>
            <ac:spMk id="19" creationId="{FB696132-220D-69D3-DDA2-7A44CFDD9222}"/>
          </ac:spMkLst>
        </pc:spChg>
        <pc:spChg chg="add mod">
          <ac:chgData name="A Suresh" userId="04a47b5c-286d-4451-a903-e2334e9230bd" providerId="ADAL" clId="{9BE7B497-3354-41A7-85D4-75ECF40A7467}" dt="2025-06-08T16:50:43.508" v="234" actId="14100"/>
          <ac:spMkLst>
            <pc:docMk/>
            <pc:sldMk cId="2227487810" sldId="256"/>
            <ac:spMk id="20" creationId="{5D3A4653-771D-AD4A-7F51-7BE9AD6AA527}"/>
          </ac:spMkLst>
        </pc:spChg>
        <pc:spChg chg="add mod">
          <ac:chgData name="A Suresh" userId="04a47b5c-286d-4451-a903-e2334e9230bd" providerId="ADAL" clId="{9BE7B497-3354-41A7-85D4-75ECF40A7467}" dt="2025-06-08T16:51:26.116" v="242" actId="14100"/>
          <ac:spMkLst>
            <pc:docMk/>
            <pc:sldMk cId="2227487810" sldId="256"/>
            <ac:spMk id="21" creationId="{60CD829D-684D-C7A6-C8B8-E0359912CB98}"/>
          </ac:spMkLst>
        </pc:spChg>
        <pc:spChg chg="add mod">
          <ac:chgData name="A Suresh" userId="04a47b5c-286d-4451-a903-e2334e9230bd" providerId="ADAL" clId="{9BE7B497-3354-41A7-85D4-75ECF40A7467}" dt="2025-06-08T16:52:58.489" v="267" actId="14100"/>
          <ac:spMkLst>
            <pc:docMk/>
            <pc:sldMk cId="2227487810" sldId="256"/>
            <ac:spMk id="22" creationId="{958AF9B9-14EA-EE91-09E0-17B390FA506F}"/>
          </ac:spMkLst>
        </pc:spChg>
        <pc:spChg chg="add mod">
          <ac:chgData name="A Suresh" userId="04a47b5c-286d-4451-a903-e2334e9230bd" providerId="ADAL" clId="{9BE7B497-3354-41A7-85D4-75ECF40A7467}" dt="2025-06-08T16:52:47.850" v="266" actId="14100"/>
          <ac:spMkLst>
            <pc:docMk/>
            <pc:sldMk cId="2227487810" sldId="256"/>
            <ac:spMk id="23" creationId="{A1AC5D4A-276F-733E-1812-D8C609CC00CC}"/>
          </ac:spMkLst>
        </pc:spChg>
        <pc:picChg chg="add mod modCrop">
          <ac:chgData name="A Suresh" userId="04a47b5c-286d-4451-a903-e2334e9230bd" providerId="ADAL" clId="{9BE7B497-3354-41A7-85D4-75ECF40A7467}" dt="2025-06-08T16:34:36.728" v="41" actId="1036"/>
          <ac:picMkLst>
            <pc:docMk/>
            <pc:sldMk cId="2227487810" sldId="256"/>
            <ac:picMk id="5" creationId="{A76569F0-1574-A972-4E42-9CF9ABF8DAB5}"/>
          </ac:picMkLst>
        </pc:picChg>
        <pc:picChg chg="add mod modCrop">
          <ac:chgData name="A Suresh" userId="04a47b5c-286d-4451-a903-e2334e9230bd" providerId="ADAL" clId="{9BE7B497-3354-41A7-85D4-75ECF40A7467}" dt="2025-06-08T16:34:36.728" v="41" actId="1036"/>
          <ac:picMkLst>
            <pc:docMk/>
            <pc:sldMk cId="2227487810" sldId="256"/>
            <ac:picMk id="7" creationId="{3D7905C2-EC07-201F-7DEC-0E184146504D}"/>
          </ac:picMkLst>
        </pc:picChg>
      </pc:sldChg>
      <pc:sldChg chg="addSp delSp modSp add mod">
        <pc:chgData name="A Suresh" userId="04a47b5c-286d-4451-a903-e2334e9230bd" providerId="ADAL" clId="{9BE7B497-3354-41A7-85D4-75ECF40A7467}" dt="2025-06-08T17:10:33.690" v="416" actId="1076"/>
        <pc:sldMkLst>
          <pc:docMk/>
          <pc:sldMk cId="608953443" sldId="257"/>
        </pc:sldMkLst>
        <pc:spChg chg="add mod">
          <ac:chgData name="A Suresh" userId="04a47b5c-286d-4451-a903-e2334e9230bd" providerId="ADAL" clId="{9BE7B497-3354-41A7-85D4-75ECF40A7467}" dt="2025-06-08T17:00:30.510" v="289" actId="20577"/>
          <ac:spMkLst>
            <pc:docMk/>
            <pc:sldMk cId="608953443" sldId="257"/>
            <ac:spMk id="6" creationId="{B36499CD-4FA1-811E-6AB2-253E7524DDAF}"/>
          </ac:spMkLst>
        </pc:spChg>
        <pc:spChg chg="add mod">
          <ac:chgData name="A Suresh" userId="04a47b5c-286d-4451-a903-e2334e9230bd" providerId="ADAL" clId="{9BE7B497-3354-41A7-85D4-75ECF40A7467}" dt="2025-06-08T17:01:05.291" v="293" actId="1076"/>
          <ac:spMkLst>
            <pc:docMk/>
            <pc:sldMk cId="608953443" sldId="257"/>
            <ac:spMk id="7" creationId="{CC3D5CB3-09E1-3B9F-679F-A0868D1B916C}"/>
          </ac:spMkLst>
        </pc:spChg>
        <pc:spChg chg="add mod">
          <ac:chgData name="A Suresh" userId="04a47b5c-286d-4451-a903-e2334e9230bd" providerId="ADAL" clId="{9BE7B497-3354-41A7-85D4-75ECF40A7467}" dt="2025-06-08T17:04:34.127" v="342" actId="1037"/>
          <ac:spMkLst>
            <pc:docMk/>
            <pc:sldMk cId="608953443" sldId="257"/>
            <ac:spMk id="12" creationId="{FFB00E18-077B-BED5-46A4-84E935979874}"/>
          </ac:spMkLst>
        </pc:spChg>
        <pc:spChg chg="add mod">
          <ac:chgData name="A Suresh" userId="04a47b5c-286d-4451-a903-e2334e9230bd" providerId="ADAL" clId="{9BE7B497-3354-41A7-85D4-75ECF40A7467}" dt="2025-06-08T17:05:17.380" v="353" actId="692"/>
          <ac:spMkLst>
            <pc:docMk/>
            <pc:sldMk cId="608953443" sldId="257"/>
            <ac:spMk id="13" creationId="{99AB8F63-E126-C1AF-B0B0-B985FD80148A}"/>
          </ac:spMkLst>
        </pc:spChg>
        <pc:spChg chg="add mod">
          <ac:chgData name="A Suresh" userId="04a47b5c-286d-4451-a903-e2334e9230bd" providerId="ADAL" clId="{9BE7B497-3354-41A7-85D4-75ECF40A7467}" dt="2025-06-08T17:09:21.854" v="401" actId="1037"/>
          <ac:spMkLst>
            <pc:docMk/>
            <pc:sldMk cId="608953443" sldId="257"/>
            <ac:spMk id="16" creationId="{0AD90DD2-F915-4965-2A16-427BDD8B9343}"/>
          </ac:spMkLst>
        </pc:spChg>
        <pc:spChg chg="add mod">
          <ac:chgData name="A Suresh" userId="04a47b5c-286d-4451-a903-e2334e9230bd" providerId="ADAL" clId="{9BE7B497-3354-41A7-85D4-75ECF40A7467}" dt="2025-06-08T17:08:16.612" v="377" actId="207"/>
          <ac:spMkLst>
            <pc:docMk/>
            <pc:sldMk cId="608953443" sldId="257"/>
            <ac:spMk id="17" creationId="{185EC1CB-DC7C-268E-1D83-3065A10A499C}"/>
          </ac:spMkLst>
        </pc:spChg>
        <pc:spChg chg="add mod">
          <ac:chgData name="A Suresh" userId="04a47b5c-286d-4451-a903-e2334e9230bd" providerId="ADAL" clId="{9BE7B497-3354-41A7-85D4-75ECF40A7467}" dt="2025-06-08T17:09:34.204" v="409" actId="1076"/>
          <ac:spMkLst>
            <pc:docMk/>
            <pc:sldMk cId="608953443" sldId="257"/>
            <ac:spMk id="20" creationId="{A5919474-0863-B899-7C4E-F3C3FB325CF0}"/>
          </ac:spMkLst>
        </pc:spChg>
        <pc:picChg chg="add mod modCrop">
          <ac:chgData name="A Suresh" userId="04a47b5c-286d-4451-a903-e2334e9230bd" providerId="ADAL" clId="{9BE7B497-3354-41A7-85D4-75ECF40A7467}" dt="2025-06-08T17:00:11.021" v="285" actId="1076"/>
          <ac:picMkLst>
            <pc:docMk/>
            <pc:sldMk cId="608953443" sldId="257"/>
            <ac:picMk id="3" creationId="{13D3B20E-F8B8-FBB9-ED27-EEFC3B0A774D}"/>
          </ac:picMkLst>
        </pc:picChg>
        <pc:picChg chg="add mod modCrop">
          <ac:chgData name="A Suresh" userId="04a47b5c-286d-4451-a903-e2334e9230bd" providerId="ADAL" clId="{9BE7B497-3354-41A7-85D4-75ECF40A7467}" dt="2025-06-08T17:00:06.743" v="284" actId="1076"/>
          <ac:picMkLst>
            <pc:docMk/>
            <pc:sldMk cId="608953443" sldId="257"/>
            <ac:picMk id="5" creationId="{37039DB3-B46C-593C-C6D0-5627B01513A1}"/>
          </ac:picMkLst>
        </pc:picChg>
        <pc:picChg chg="add del mod">
          <ac:chgData name="A Suresh" userId="04a47b5c-286d-4451-a903-e2334e9230bd" providerId="ADAL" clId="{9BE7B497-3354-41A7-85D4-75ECF40A7467}" dt="2025-06-08T17:06:17.017" v="356" actId="478"/>
          <ac:picMkLst>
            <pc:docMk/>
            <pc:sldMk cId="608953443" sldId="257"/>
            <ac:picMk id="9" creationId="{5B7AAE39-7B05-DFB6-58B8-C3F432A89588}"/>
          </ac:picMkLst>
        </pc:picChg>
        <pc:picChg chg="add mod modCrop">
          <ac:chgData name="A Suresh" userId="04a47b5c-286d-4451-a903-e2334e9230bd" providerId="ADAL" clId="{9BE7B497-3354-41A7-85D4-75ECF40A7467}" dt="2025-06-08T17:09:21.854" v="401" actId="1037"/>
          <ac:picMkLst>
            <pc:docMk/>
            <pc:sldMk cId="608953443" sldId="257"/>
            <ac:picMk id="11" creationId="{1778BC6A-3C7A-AFA4-0DF5-4A67B4B60C4E}"/>
          </ac:picMkLst>
        </pc:picChg>
        <pc:picChg chg="add mod">
          <ac:chgData name="A Suresh" userId="04a47b5c-286d-4451-a903-e2334e9230bd" providerId="ADAL" clId="{9BE7B497-3354-41A7-85D4-75ECF40A7467}" dt="2025-06-08T17:09:21.854" v="401" actId="1037"/>
          <ac:picMkLst>
            <pc:docMk/>
            <pc:sldMk cId="608953443" sldId="257"/>
            <ac:picMk id="15" creationId="{742E948F-6F10-3CBD-A048-D9ECFC21959D}"/>
          </ac:picMkLst>
        </pc:picChg>
        <pc:picChg chg="add mod">
          <ac:chgData name="A Suresh" userId="04a47b5c-286d-4451-a903-e2334e9230bd" providerId="ADAL" clId="{9BE7B497-3354-41A7-85D4-75ECF40A7467}" dt="2025-06-08T17:09:26.245" v="407" actId="1037"/>
          <ac:picMkLst>
            <pc:docMk/>
            <pc:sldMk cId="608953443" sldId="257"/>
            <ac:picMk id="19" creationId="{55B63861-063E-F01C-0719-E6B13D2EEEE0}"/>
          </ac:picMkLst>
        </pc:picChg>
        <pc:picChg chg="add mod modCrop">
          <ac:chgData name="A Suresh" userId="04a47b5c-286d-4451-a903-e2334e9230bd" providerId="ADAL" clId="{9BE7B497-3354-41A7-85D4-75ECF40A7467}" dt="2025-06-08T17:10:33.690" v="416" actId="1076"/>
          <ac:picMkLst>
            <pc:docMk/>
            <pc:sldMk cId="608953443" sldId="257"/>
            <ac:picMk id="22" creationId="{90E3CFE4-7076-9BDA-1DE7-7D58F1016935}"/>
          </ac:picMkLst>
        </pc:picChg>
      </pc:sldChg>
      <pc:sldChg chg="addSp delSp modSp add mod">
        <pc:chgData name="A Suresh" userId="04a47b5c-286d-4451-a903-e2334e9230bd" providerId="ADAL" clId="{9BE7B497-3354-41A7-85D4-75ECF40A7467}" dt="2025-06-08T17:22:25.743" v="588" actId="1076"/>
        <pc:sldMkLst>
          <pc:docMk/>
          <pc:sldMk cId="2939694277" sldId="258"/>
        </pc:sldMkLst>
        <pc:spChg chg="add mod">
          <ac:chgData name="A Suresh" userId="04a47b5c-286d-4451-a903-e2334e9230bd" providerId="ADAL" clId="{9BE7B497-3354-41A7-85D4-75ECF40A7467}" dt="2025-06-08T17:14:13.249" v="467" actId="1076"/>
          <ac:spMkLst>
            <pc:docMk/>
            <pc:sldMk cId="2939694277" sldId="258"/>
            <ac:spMk id="6" creationId="{FA992B5A-CE31-CAC3-598C-A1B077780A62}"/>
          </ac:spMkLst>
        </pc:spChg>
        <pc:spChg chg="add mod">
          <ac:chgData name="A Suresh" userId="04a47b5c-286d-4451-a903-e2334e9230bd" providerId="ADAL" clId="{9BE7B497-3354-41A7-85D4-75ECF40A7467}" dt="2025-06-08T17:22:06.034" v="585" actId="1036"/>
          <ac:spMkLst>
            <pc:docMk/>
            <pc:sldMk cId="2939694277" sldId="258"/>
            <ac:spMk id="7" creationId="{20072621-51B5-DAF7-C293-8F678DBE7E50}"/>
          </ac:spMkLst>
        </pc:spChg>
        <pc:spChg chg="add mod">
          <ac:chgData name="A Suresh" userId="04a47b5c-286d-4451-a903-e2334e9230bd" providerId="ADAL" clId="{9BE7B497-3354-41A7-85D4-75ECF40A7467}" dt="2025-06-08T17:22:06.034" v="585" actId="1036"/>
          <ac:spMkLst>
            <pc:docMk/>
            <pc:sldMk cId="2939694277" sldId="258"/>
            <ac:spMk id="14" creationId="{4ADE36DC-5A07-D75A-FBBA-595229C8AA27}"/>
          </ac:spMkLst>
        </pc:spChg>
        <pc:spChg chg="add mod">
          <ac:chgData name="A Suresh" userId="04a47b5c-286d-4451-a903-e2334e9230bd" providerId="ADAL" clId="{9BE7B497-3354-41A7-85D4-75ECF40A7467}" dt="2025-06-08T17:22:06.034" v="585" actId="1036"/>
          <ac:spMkLst>
            <pc:docMk/>
            <pc:sldMk cId="2939694277" sldId="258"/>
            <ac:spMk id="15" creationId="{7B0A9EF7-C5C2-FD0A-E241-15998A6FD626}"/>
          </ac:spMkLst>
        </pc:spChg>
        <pc:spChg chg="add mod">
          <ac:chgData name="A Suresh" userId="04a47b5c-286d-4451-a903-e2334e9230bd" providerId="ADAL" clId="{9BE7B497-3354-41A7-85D4-75ECF40A7467}" dt="2025-06-08T17:22:06.034" v="585" actId="1036"/>
          <ac:spMkLst>
            <pc:docMk/>
            <pc:sldMk cId="2939694277" sldId="258"/>
            <ac:spMk id="16" creationId="{090C8A70-7AAC-50B5-90F8-7B2A22AB9355}"/>
          </ac:spMkLst>
        </pc:spChg>
        <pc:spChg chg="add mod">
          <ac:chgData name="A Suresh" userId="04a47b5c-286d-4451-a903-e2334e9230bd" providerId="ADAL" clId="{9BE7B497-3354-41A7-85D4-75ECF40A7467}" dt="2025-06-08T17:22:06.034" v="585" actId="1036"/>
          <ac:spMkLst>
            <pc:docMk/>
            <pc:sldMk cId="2939694277" sldId="258"/>
            <ac:spMk id="17" creationId="{46D4FC76-7F41-88E0-E493-D3D5360E97E4}"/>
          </ac:spMkLst>
        </pc:spChg>
        <pc:spChg chg="add del mod">
          <ac:chgData name="A Suresh" userId="04a47b5c-286d-4451-a903-e2334e9230bd" providerId="ADAL" clId="{9BE7B497-3354-41A7-85D4-75ECF40A7467}" dt="2025-06-08T17:21:54.969" v="558" actId="478"/>
          <ac:spMkLst>
            <pc:docMk/>
            <pc:sldMk cId="2939694277" sldId="258"/>
            <ac:spMk id="19" creationId="{2855895A-4098-8788-38B9-30D338CDF517}"/>
          </ac:spMkLst>
        </pc:spChg>
        <pc:spChg chg="add mod">
          <ac:chgData name="A Suresh" userId="04a47b5c-286d-4451-a903-e2334e9230bd" providerId="ADAL" clId="{9BE7B497-3354-41A7-85D4-75ECF40A7467}" dt="2025-06-08T17:20:32.508" v="544" actId="14100"/>
          <ac:spMkLst>
            <pc:docMk/>
            <pc:sldMk cId="2939694277" sldId="258"/>
            <ac:spMk id="20" creationId="{5893A2DC-4140-379D-CA26-1A3CFC642739}"/>
          </ac:spMkLst>
        </pc:spChg>
        <pc:spChg chg="add mod">
          <ac:chgData name="A Suresh" userId="04a47b5c-286d-4451-a903-e2334e9230bd" providerId="ADAL" clId="{9BE7B497-3354-41A7-85D4-75ECF40A7467}" dt="2025-06-08T17:21:19.743" v="550" actId="14100"/>
          <ac:spMkLst>
            <pc:docMk/>
            <pc:sldMk cId="2939694277" sldId="258"/>
            <ac:spMk id="21" creationId="{07E735F1-188F-57BB-EEA9-C15A021C35F8}"/>
          </ac:spMkLst>
        </pc:spChg>
        <pc:spChg chg="add mod">
          <ac:chgData name="A Suresh" userId="04a47b5c-286d-4451-a903-e2334e9230bd" providerId="ADAL" clId="{9BE7B497-3354-41A7-85D4-75ECF40A7467}" dt="2025-06-08T17:21:28.493" v="557" actId="1036"/>
          <ac:spMkLst>
            <pc:docMk/>
            <pc:sldMk cId="2939694277" sldId="258"/>
            <ac:spMk id="22" creationId="{52BD965B-F21B-80D4-B07A-D51A4E7E7FFB}"/>
          </ac:spMkLst>
        </pc:spChg>
        <pc:spChg chg="add mod">
          <ac:chgData name="A Suresh" userId="04a47b5c-286d-4451-a903-e2334e9230bd" providerId="ADAL" clId="{9BE7B497-3354-41A7-85D4-75ECF40A7467}" dt="2025-06-08T17:22:20.764" v="587" actId="1076"/>
          <ac:spMkLst>
            <pc:docMk/>
            <pc:sldMk cId="2939694277" sldId="258"/>
            <ac:spMk id="23" creationId="{828DFAA7-FE96-0C4A-2880-D23983C2C5BF}"/>
          </ac:spMkLst>
        </pc:spChg>
        <pc:picChg chg="add mod modCrop">
          <ac:chgData name="A Suresh" userId="04a47b5c-286d-4451-a903-e2334e9230bd" providerId="ADAL" clId="{9BE7B497-3354-41A7-85D4-75ECF40A7467}" dt="2025-06-08T17:13:11.006" v="434" actId="1076"/>
          <ac:picMkLst>
            <pc:docMk/>
            <pc:sldMk cId="2939694277" sldId="258"/>
            <ac:picMk id="3" creationId="{6CAE7FED-71A8-8026-5450-585DA118C2F8}"/>
          </ac:picMkLst>
        </pc:picChg>
        <pc:picChg chg="add mod modCrop">
          <ac:chgData name="A Suresh" userId="04a47b5c-286d-4451-a903-e2334e9230bd" providerId="ADAL" clId="{9BE7B497-3354-41A7-85D4-75ECF40A7467}" dt="2025-06-08T17:22:06.034" v="585" actId="1036"/>
          <ac:picMkLst>
            <pc:docMk/>
            <pc:sldMk cId="2939694277" sldId="258"/>
            <ac:picMk id="5" creationId="{AB77B648-3073-8F33-AC53-F03E89D11FAC}"/>
          </ac:picMkLst>
        </pc:picChg>
        <pc:picChg chg="add mod">
          <ac:chgData name="A Suresh" userId="04a47b5c-286d-4451-a903-e2334e9230bd" providerId="ADAL" clId="{9BE7B497-3354-41A7-85D4-75ECF40A7467}" dt="2025-06-08T17:22:06.034" v="585" actId="1036"/>
          <ac:picMkLst>
            <pc:docMk/>
            <pc:sldMk cId="2939694277" sldId="258"/>
            <ac:picMk id="9" creationId="{798DB03F-A228-1150-F452-4C2C5F43042B}"/>
          </ac:picMkLst>
        </pc:picChg>
        <pc:picChg chg="add mod modCrop">
          <ac:chgData name="A Suresh" userId="04a47b5c-286d-4451-a903-e2334e9230bd" providerId="ADAL" clId="{9BE7B497-3354-41A7-85D4-75ECF40A7467}" dt="2025-06-08T17:22:25.743" v="588" actId="1076"/>
          <ac:picMkLst>
            <pc:docMk/>
            <pc:sldMk cId="2939694277" sldId="258"/>
            <ac:picMk id="11" creationId="{18CE919D-7E15-7ED4-E25B-4ADB5D3D5728}"/>
          </ac:picMkLst>
        </pc:picChg>
        <pc:picChg chg="add mod modCrop">
          <ac:chgData name="A Suresh" userId="04a47b5c-286d-4451-a903-e2334e9230bd" providerId="ADAL" clId="{9BE7B497-3354-41A7-85D4-75ECF40A7467}" dt="2025-06-08T17:22:06.034" v="585" actId="1036"/>
          <ac:picMkLst>
            <pc:docMk/>
            <pc:sldMk cId="2939694277" sldId="258"/>
            <ac:picMk id="13" creationId="{4EE99BA2-D4D5-FD32-2234-30A39753A0F2}"/>
          </ac:picMkLst>
        </pc:picChg>
        <pc:picChg chg="add del mod">
          <ac:chgData name="A Suresh" userId="04a47b5c-286d-4451-a903-e2334e9230bd" providerId="ADAL" clId="{9BE7B497-3354-41A7-85D4-75ECF40A7467}" dt="2025-06-08T17:21:54.969" v="558" actId="478"/>
          <ac:picMkLst>
            <pc:docMk/>
            <pc:sldMk cId="2939694277" sldId="258"/>
            <ac:picMk id="18" creationId="{A0ED47F8-077D-BD87-D0DF-26CCC51899F6}"/>
          </ac:picMkLst>
        </pc:picChg>
      </pc:sldChg>
      <pc:sldChg chg="addSp modSp add mod">
        <pc:chgData name="A Suresh" userId="04a47b5c-286d-4451-a903-e2334e9230bd" providerId="ADAL" clId="{9BE7B497-3354-41A7-85D4-75ECF40A7467}" dt="2025-06-08T17:32:07.941" v="652" actId="692"/>
        <pc:sldMkLst>
          <pc:docMk/>
          <pc:sldMk cId="3209491830" sldId="259"/>
        </pc:sldMkLst>
        <pc:spChg chg="add mod">
          <ac:chgData name="A Suresh" userId="04a47b5c-286d-4451-a903-e2334e9230bd" providerId="ADAL" clId="{9BE7B497-3354-41A7-85D4-75ECF40A7467}" dt="2025-06-08T17:29:31.073" v="627" actId="1076"/>
          <ac:spMkLst>
            <pc:docMk/>
            <pc:sldMk cId="3209491830" sldId="259"/>
            <ac:spMk id="6" creationId="{561ADE93-B4AD-1B14-610E-642910096590}"/>
          </ac:spMkLst>
        </pc:spChg>
        <pc:spChg chg="add mod">
          <ac:chgData name="A Suresh" userId="04a47b5c-286d-4451-a903-e2334e9230bd" providerId="ADAL" clId="{9BE7B497-3354-41A7-85D4-75ECF40A7467}" dt="2025-06-08T17:27:27.607" v="612"/>
          <ac:spMkLst>
            <pc:docMk/>
            <pc:sldMk cId="3209491830" sldId="259"/>
            <ac:spMk id="7" creationId="{0247B3B5-492C-CD3D-03A0-640FEDFAE990}"/>
          </ac:spMkLst>
        </pc:spChg>
        <pc:spChg chg="add mod">
          <ac:chgData name="A Suresh" userId="04a47b5c-286d-4451-a903-e2334e9230bd" providerId="ADAL" clId="{9BE7B497-3354-41A7-85D4-75ECF40A7467}" dt="2025-06-08T17:29:41.664" v="628" actId="1076"/>
          <ac:spMkLst>
            <pc:docMk/>
            <pc:sldMk cId="3209491830" sldId="259"/>
            <ac:spMk id="12" creationId="{8B6B7834-4F7A-7782-E8B9-B155C13B7D7F}"/>
          </ac:spMkLst>
        </pc:spChg>
        <pc:spChg chg="add mod">
          <ac:chgData name="A Suresh" userId="04a47b5c-286d-4451-a903-e2334e9230bd" providerId="ADAL" clId="{9BE7B497-3354-41A7-85D4-75ECF40A7467}" dt="2025-06-08T17:32:07.941" v="652" actId="692"/>
          <ac:spMkLst>
            <pc:docMk/>
            <pc:sldMk cId="3209491830" sldId="259"/>
            <ac:spMk id="13" creationId="{83FA6768-3A0A-B179-2CC5-843355619788}"/>
          </ac:spMkLst>
        </pc:spChg>
        <pc:spChg chg="add mod">
          <ac:chgData name="A Suresh" userId="04a47b5c-286d-4451-a903-e2334e9230bd" providerId="ADAL" clId="{9BE7B497-3354-41A7-85D4-75ECF40A7467}" dt="2025-06-08T17:30:45.621" v="645" actId="14100"/>
          <ac:spMkLst>
            <pc:docMk/>
            <pc:sldMk cId="3209491830" sldId="259"/>
            <ac:spMk id="14" creationId="{32208588-47AB-BD2D-27A7-DD40BE30BFD9}"/>
          </ac:spMkLst>
        </pc:spChg>
        <pc:spChg chg="add mod">
          <ac:chgData name="A Suresh" userId="04a47b5c-286d-4451-a903-e2334e9230bd" providerId="ADAL" clId="{9BE7B497-3354-41A7-85D4-75ECF40A7467}" dt="2025-06-08T17:32:00.724" v="651" actId="14100"/>
          <ac:spMkLst>
            <pc:docMk/>
            <pc:sldMk cId="3209491830" sldId="259"/>
            <ac:spMk id="15" creationId="{667DF7BE-025D-1022-703D-BEA990DF0C84}"/>
          </ac:spMkLst>
        </pc:spChg>
        <pc:picChg chg="add mod modCrop">
          <ac:chgData name="A Suresh" userId="04a47b5c-286d-4451-a903-e2334e9230bd" providerId="ADAL" clId="{9BE7B497-3354-41A7-85D4-75ECF40A7467}" dt="2025-06-08T17:26:39.947" v="605" actId="14100"/>
          <ac:picMkLst>
            <pc:docMk/>
            <pc:sldMk cId="3209491830" sldId="259"/>
            <ac:picMk id="3" creationId="{5DA75B43-0394-3617-9807-12A0E971774C}"/>
          </ac:picMkLst>
        </pc:picChg>
        <pc:picChg chg="add mod modCrop">
          <ac:chgData name="A Suresh" userId="04a47b5c-286d-4451-a903-e2334e9230bd" providerId="ADAL" clId="{9BE7B497-3354-41A7-85D4-75ECF40A7467}" dt="2025-06-08T17:26:43.900" v="606" actId="1076"/>
          <ac:picMkLst>
            <pc:docMk/>
            <pc:sldMk cId="3209491830" sldId="259"/>
            <ac:picMk id="5" creationId="{BD018AA2-94A5-A84D-D858-B3E269A6EDF2}"/>
          </ac:picMkLst>
        </pc:picChg>
        <pc:picChg chg="add mod">
          <ac:chgData name="A Suresh" userId="04a47b5c-286d-4451-a903-e2334e9230bd" providerId="ADAL" clId="{9BE7B497-3354-41A7-85D4-75ECF40A7467}" dt="2025-06-08T17:29:41.664" v="628" actId="1076"/>
          <ac:picMkLst>
            <pc:docMk/>
            <pc:sldMk cId="3209491830" sldId="259"/>
            <ac:picMk id="9" creationId="{8CA6895C-B400-28F9-6C63-353BAA35A8C9}"/>
          </ac:picMkLst>
        </pc:picChg>
        <pc:picChg chg="add mod modCrop">
          <ac:chgData name="A Suresh" userId="04a47b5c-286d-4451-a903-e2334e9230bd" providerId="ADAL" clId="{9BE7B497-3354-41A7-85D4-75ECF40A7467}" dt="2025-06-08T17:29:41.664" v="628" actId="1076"/>
          <ac:picMkLst>
            <pc:docMk/>
            <pc:sldMk cId="3209491830" sldId="259"/>
            <ac:picMk id="11" creationId="{042C9C2F-ABC7-CD24-3834-25C5147E796D}"/>
          </ac:picMkLst>
        </pc:picChg>
      </pc:sldChg>
      <pc:sldChg chg="add">
        <pc:chgData name="A Suresh" userId="04a47b5c-286d-4451-a903-e2334e9230bd" providerId="ADAL" clId="{9BE7B497-3354-41A7-85D4-75ECF40A7467}" dt="2025-06-08T16:30:29.640" v="5"/>
        <pc:sldMkLst>
          <pc:docMk/>
          <pc:sldMk cId="406596539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4E17-A201-3C44-2C90-6DA4E2C7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217A-3142-B145-A1B5-B4AA70F55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C95D-51E6-D97A-0957-A09A67C0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1390-360C-F7C4-1F2F-FF78689F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A19A-9171-D1C1-B9E6-F0C718ED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9F14-E625-E06D-2F19-4F741038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A45F-8092-1E16-8602-42D23B3B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82B8-03BA-9FD2-F216-3B441DC7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859D-AB4B-7625-6B89-B3D09495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1F34-593E-09D8-BCF6-87083730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34F09-F01F-ED9B-B4BB-D862E44A0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25B89-E1C4-2848-CA30-AEE110B4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CB4-D693-24E2-B0B6-04D37FB3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9608-39CB-3544-5529-52DE7F8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28E2-E780-3593-9E97-AF79ADAD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612-2E78-2450-F6CD-5A54DEA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1FD3-C9E7-DC04-A5F4-BDCA4DBE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133A-09B9-D4E8-6863-D80FE985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71AD-CB57-5AEE-1EB9-5B21DBE0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E2C9-726A-0B1D-3854-1FAC2A7D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F328-D956-3599-A79C-49205896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58A5-E536-9FC2-A629-299A09EF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EC4C-9C2A-4E5C-59F7-2B5722A3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9BF1-A712-73ED-2B5B-D9D4853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DEAB-917E-5EEB-54B5-ABA145C3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9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0E5F-FEF7-5A49-6996-00416EA8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E1E5-DE40-3C4F-86B6-B4489282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D461E-B609-C646-DD8D-56320F19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94E3-A7F9-81C1-3523-F40D5D7B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70D5-9D07-FD60-8BB6-02A948E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F6F59-0040-AEAD-5B26-A36F3CB1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7F96-DACD-46CA-FB40-47745D96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B99C2-88DA-F2BB-7899-F0C8DD06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4537A-D373-CC7E-2DA9-30728336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B7220-2FB1-B5A7-988D-8781EB8F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EA050-A2E2-15F7-42D6-36CB6322E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7E934-DF42-BCFD-593A-0ADFF3DE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C3CF9-7C80-2F51-3090-546CF82E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BDA38-824E-BCF6-FDD7-78FE233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83E0-9708-0198-A6B0-7F53B2F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FA80D-195F-2692-D4E5-B58D9D11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B9CB1-AB16-C8E0-6AC0-F4F7D040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CBE8F-99A0-2157-14E1-FDCF669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0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F7D7F-2000-6DB6-28A9-BFB77D80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86F5F-2E3C-44F7-3D26-93B4818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26F47-DCEE-8666-4DF1-32751AD4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5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FD8F-DDD5-5015-38A1-D2AC89CA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8467-D84C-0B9D-5E4E-C2481762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B2350-2091-CED0-0508-118121759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0A16-8771-1C60-18DE-B9AD3D61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BEC51-D549-D504-8202-F5DAEF50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3C3EC-ADE2-A01A-87BB-BB5C8234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962D-ADF8-03CC-7605-D7E0D256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0692C-BD64-CC6E-2FF7-2F1082654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2AD3-72C7-3B42-97F8-78E656350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8D3C2-6A59-4538-3489-9D6EF679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43EE-DE69-B1DE-47C0-B3AEDDDC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C7113-5F34-4BC4-F676-1DD4D832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5776D-B135-FF69-BC4D-B8D5EB86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A50C-4617-9C2B-255B-CE50C652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0FA9-19AA-82D6-84DE-65498A04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05CBB-F8B0-4D66-882A-0126B2A29B1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92-0D30-7FDE-F8D8-9FFA57ADD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F76C-5BAE-9CD3-EBC7-168AADB08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C89E8-9B2A-4E3D-910F-A72EC2972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569F0-1574-A972-4E42-9CF9ABF8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" t="1276" r="1023" b="626"/>
          <a:stretch/>
        </p:blipFill>
        <p:spPr>
          <a:xfrm>
            <a:off x="155447" y="672313"/>
            <a:ext cx="6181345" cy="55229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905C2-EC07-201F-7DEC-0E184146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0" t="1330" r="2556" b="1039"/>
          <a:stretch/>
        </p:blipFill>
        <p:spPr>
          <a:xfrm>
            <a:off x="6724268" y="665503"/>
            <a:ext cx="3230026" cy="55413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DEC374-295A-B15B-FB7B-65AE60D30F38}"/>
              </a:ext>
            </a:extLst>
          </p:cNvPr>
          <p:cNvSpPr txBox="1"/>
          <p:nvPr/>
        </p:nvSpPr>
        <p:spPr>
          <a:xfrm>
            <a:off x="2752437" y="277091"/>
            <a:ext cx="923714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0866A-BAE5-EB7B-B864-2AB04D897479}"/>
              </a:ext>
            </a:extLst>
          </p:cNvPr>
          <p:cNvSpPr txBox="1"/>
          <p:nvPr/>
        </p:nvSpPr>
        <p:spPr>
          <a:xfrm>
            <a:off x="7790873" y="290945"/>
            <a:ext cx="814775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Suppliers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93A59-6978-68DA-9106-797A5871FF4A}"/>
              </a:ext>
            </a:extLst>
          </p:cNvPr>
          <p:cNvSpPr/>
          <p:nvPr/>
        </p:nvSpPr>
        <p:spPr>
          <a:xfrm>
            <a:off x="4193309" y="667512"/>
            <a:ext cx="932873" cy="5541264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229A4-7755-42AD-1E5D-42AF4D76BC1F}"/>
              </a:ext>
            </a:extLst>
          </p:cNvPr>
          <p:cNvSpPr/>
          <p:nvPr/>
        </p:nvSpPr>
        <p:spPr>
          <a:xfrm>
            <a:off x="9048328" y="658368"/>
            <a:ext cx="921126" cy="5559552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C9E08-6779-D83D-A084-685C9F3552FF}"/>
              </a:ext>
            </a:extLst>
          </p:cNvPr>
          <p:cNvSpPr/>
          <p:nvPr/>
        </p:nvSpPr>
        <p:spPr>
          <a:xfrm>
            <a:off x="139855" y="972866"/>
            <a:ext cx="6205527" cy="504952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D0AF3-0E1E-7E1A-2BCA-610EB3CCB632}"/>
              </a:ext>
            </a:extLst>
          </p:cNvPr>
          <p:cNvSpPr/>
          <p:nvPr/>
        </p:nvSpPr>
        <p:spPr>
          <a:xfrm>
            <a:off x="149091" y="1748718"/>
            <a:ext cx="6191671" cy="2370700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2D958-1715-C825-871E-3D6DA468DA02}"/>
              </a:ext>
            </a:extLst>
          </p:cNvPr>
          <p:cNvSpPr/>
          <p:nvPr/>
        </p:nvSpPr>
        <p:spPr>
          <a:xfrm>
            <a:off x="9048329" y="2021192"/>
            <a:ext cx="913090" cy="1848843"/>
          </a:xfrm>
          <a:prstGeom prst="rect">
            <a:avLst/>
          </a:prstGeom>
          <a:solidFill>
            <a:srgbClr val="00B050">
              <a:alpha val="11000"/>
            </a:srgb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96132-220D-69D3-DDA2-7A44CFDD9222}"/>
              </a:ext>
            </a:extLst>
          </p:cNvPr>
          <p:cNvSpPr/>
          <p:nvPr/>
        </p:nvSpPr>
        <p:spPr>
          <a:xfrm>
            <a:off x="135236" y="4376464"/>
            <a:ext cx="6205527" cy="1054517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3A4653-771D-AD4A-7F51-7BE9AD6AA527}"/>
              </a:ext>
            </a:extLst>
          </p:cNvPr>
          <p:cNvSpPr/>
          <p:nvPr/>
        </p:nvSpPr>
        <p:spPr>
          <a:xfrm>
            <a:off x="9052948" y="4399555"/>
            <a:ext cx="913090" cy="504953"/>
          </a:xfrm>
          <a:prstGeom prst="rect">
            <a:avLst/>
          </a:prstGeom>
          <a:solidFill>
            <a:srgbClr val="00B050">
              <a:alpha val="11000"/>
            </a:srgb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D829D-684D-C7A6-C8B8-E0359912CB98}"/>
              </a:ext>
            </a:extLst>
          </p:cNvPr>
          <p:cNvSpPr/>
          <p:nvPr/>
        </p:nvSpPr>
        <p:spPr>
          <a:xfrm>
            <a:off x="9048330" y="5170791"/>
            <a:ext cx="913090" cy="260191"/>
          </a:xfrm>
          <a:prstGeom prst="rect">
            <a:avLst/>
          </a:prstGeom>
          <a:solidFill>
            <a:srgbClr val="00B050">
              <a:alpha val="11000"/>
            </a:srgb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8AF9B9-14EA-EE91-09E0-17B390FA506F}"/>
              </a:ext>
            </a:extLst>
          </p:cNvPr>
          <p:cNvSpPr/>
          <p:nvPr/>
        </p:nvSpPr>
        <p:spPr>
          <a:xfrm>
            <a:off x="149093" y="5692648"/>
            <a:ext cx="6196290" cy="504952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AC5D4A-276F-733E-1812-D8C609CC00CC}"/>
              </a:ext>
            </a:extLst>
          </p:cNvPr>
          <p:cNvSpPr/>
          <p:nvPr/>
        </p:nvSpPr>
        <p:spPr>
          <a:xfrm>
            <a:off x="9052949" y="5960502"/>
            <a:ext cx="913090" cy="255572"/>
          </a:xfrm>
          <a:prstGeom prst="rect">
            <a:avLst/>
          </a:prstGeom>
          <a:solidFill>
            <a:srgbClr val="00B050">
              <a:alpha val="11000"/>
            </a:srgb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8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6942D-D996-F384-2B8B-95F88A78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3B20E-F8B8-FBB9-ED27-EEFC3B0A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1" t="4619" r="4041" b="3273"/>
          <a:stretch/>
        </p:blipFill>
        <p:spPr>
          <a:xfrm>
            <a:off x="240146" y="683490"/>
            <a:ext cx="2733964" cy="157941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39DB3-B46C-593C-C6D0-5627B015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2" t="5405" r="2721" b="4602"/>
          <a:stretch/>
        </p:blipFill>
        <p:spPr>
          <a:xfrm>
            <a:off x="203200" y="3094181"/>
            <a:ext cx="3657600" cy="155170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499CD-4FA1-811E-6AB2-253E7524DDAF}"/>
              </a:ext>
            </a:extLst>
          </p:cNvPr>
          <p:cNvSpPr txBox="1"/>
          <p:nvPr/>
        </p:nvSpPr>
        <p:spPr>
          <a:xfrm>
            <a:off x="1071419" y="258618"/>
            <a:ext cx="1229824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tbl_NameOfEmp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D5CB3-09E1-3B9F-679F-A0868D1B916C}"/>
              </a:ext>
            </a:extLst>
          </p:cNvPr>
          <p:cNvSpPr txBox="1"/>
          <p:nvPr/>
        </p:nvSpPr>
        <p:spPr>
          <a:xfrm>
            <a:off x="1667165" y="2673926"/>
            <a:ext cx="871457" cy="277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tbl_Project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8BC6A-3C7A-AFA4-0DF5-4A67B4B60C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15" t="5158" r="9972" b="2195"/>
          <a:stretch/>
        </p:blipFill>
        <p:spPr>
          <a:xfrm>
            <a:off x="5652657" y="2438400"/>
            <a:ext cx="868218" cy="15886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B00E18-077B-BED5-46A4-84E935979874}"/>
              </a:ext>
            </a:extLst>
          </p:cNvPr>
          <p:cNvSpPr/>
          <p:nvPr/>
        </p:nvSpPr>
        <p:spPr>
          <a:xfrm>
            <a:off x="230913" y="676749"/>
            <a:ext cx="932873" cy="1595396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B8F63-E126-C1AF-B0B0-B985FD80148A}"/>
              </a:ext>
            </a:extLst>
          </p:cNvPr>
          <p:cNvSpPr/>
          <p:nvPr/>
        </p:nvSpPr>
        <p:spPr>
          <a:xfrm>
            <a:off x="189351" y="3092058"/>
            <a:ext cx="928250" cy="1553833"/>
          </a:xfrm>
          <a:prstGeom prst="rect">
            <a:avLst/>
          </a:prstGeom>
          <a:solidFill>
            <a:srgbClr val="FF0000">
              <a:alpha val="11000"/>
            </a:srgb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2E948F-6F10-3CBD-A048-D9ECFC219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633" y="1042952"/>
            <a:ext cx="3534268" cy="50489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D90DD2-F915-4965-2A16-427BDD8B9343}"/>
              </a:ext>
            </a:extLst>
          </p:cNvPr>
          <p:cNvSpPr/>
          <p:nvPr/>
        </p:nvSpPr>
        <p:spPr>
          <a:xfrm rot="5400000">
            <a:off x="5754257" y="1865746"/>
            <a:ext cx="683491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EC1CB-DC7C-268E-1D83-3065A10A499C}"/>
              </a:ext>
            </a:extLst>
          </p:cNvPr>
          <p:cNvSpPr/>
          <p:nvPr/>
        </p:nvSpPr>
        <p:spPr>
          <a:xfrm>
            <a:off x="1159169" y="672132"/>
            <a:ext cx="965195" cy="1595396"/>
          </a:xfrm>
          <a:prstGeom prst="rect">
            <a:avLst/>
          </a:prstGeom>
          <a:solidFill>
            <a:srgbClr val="00B050">
              <a:alpha val="1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B63861-063E-F01C-0719-E6B13D2EE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579" y="1056951"/>
            <a:ext cx="3572374" cy="49536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A5919474-0863-B899-7C4E-F3C3FB325CF0}"/>
              </a:ext>
            </a:extLst>
          </p:cNvPr>
          <p:cNvSpPr/>
          <p:nvPr/>
        </p:nvSpPr>
        <p:spPr>
          <a:xfrm rot="5400000">
            <a:off x="9739750" y="1851892"/>
            <a:ext cx="683491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E3CFE4-7076-9BDA-1DE7-7D58F10169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80" t="4565"/>
          <a:stretch/>
        </p:blipFill>
        <p:spPr>
          <a:xfrm>
            <a:off x="8931564" y="2401453"/>
            <a:ext cx="1971242" cy="210012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89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3B-D438-27F4-5607-9C8F534C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E7FED-71A8-8026-5450-585DA118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" t="4551" r="2049" b="4233"/>
          <a:stretch/>
        </p:blipFill>
        <p:spPr>
          <a:xfrm>
            <a:off x="175490" y="683491"/>
            <a:ext cx="3371273" cy="132080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7B648-3073-8F33-AC53-F03E89D1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77" t="4474" r="1781" b="4163"/>
          <a:stretch/>
        </p:blipFill>
        <p:spPr>
          <a:xfrm>
            <a:off x="8007932" y="600360"/>
            <a:ext cx="3389746" cy="135774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92B5A-CE31-CAC3-598C-A1B077780A62}"/>
              </a:ext>
            </a:extLst>
          </p:cNvPr>
          <p:cNvSpPr txBox="1"/>
          <p:nvPr/>
        </p:nvSpPr>
        <p:spPr>
          <a:xfrm>
            <a:off x="1570183" y="240145"/>
            <a:ext cx="674287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72621-51B5-DAF7-C293-8F678DBE7E50}"/>
              </a:ext>
            </a:extLst>
          </p:cNvPr>
          <p:cNvSpPr txBox="1"/>
          <p:nvPr/>
        </p:nvSpPr>
        <p:spPr>
          <a:xfrm>
            <a:off x="9324114" y="207815"/>
            <a:ext cx="696024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Supplier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DB03F-A228-1150-F452-4C2C5F430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72" y="552055"/>
            <a:ext cx="2467319" cy="150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CE919D-7E15-7ED4-E25B-4ADB5D3D572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593" t="7643" r="3372" b="7153"/>
          <a:stretch/>
        </p:blipFill>
        <p:spPr>
          <a:xfrm>
            <a:off x="4876804" y="3038763"/>
            <a:ext cx="1136073" cy="803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E99BA2-D4D5-FD32-2234-30A39753A0F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01" t="9190" r="7667" b="4737"/>
          <a:stretch/>
        </p:blipFill>
        <p:spPr>
          <a:xfrm>
            <a:off x="9236367" y="3020286"/>
            <a:ext cx="1163783" cy="8035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DE36DC-5A07-D75A-FBBA-595229C8AA27}"/>
              </a:ext>
            </a:extLst>
          </p:cNvPr>
          <p:cNvSpPr/>
          <p:nvPr/>
        </p:nvSpPr>
        <p:spPr>
          <a:xfrm>
            <a:off x="4608955" y="1193984"/>
            <a:ext cx="2096650" cy="671760"/>
          </a:xfrm>
          <a:prstGeom prst="rect">
            <a:avLst/>
          </a:prstGeom>
          <a:solidFill>
            <a:srgbClr val="FF000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0A9EF7-C5C2-FD0A-E241-15998A6FD626}"/>
              </a:ext>
            </a:extLst>
          </p:cNvPr>
          <p:cNvSpPr/>
          <p:nvPr/>
        </p:nvSpPr>
        <p:spPr>
          <a:xfrm>
            <a:off x="9028555" y="912275"/>
            <a:ext cx="2369122" cy="519360"/>
          </a:xfrm>
          <a:prstGeom prst="rect">
            <a:avLst/>
          </a:prstGeom>
          <a:solidFill>
            <a:srgbClr val="FF000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90C8A70-7AAC-50B5-90F8-7B2A22AB9355}"/>
              </a:ext>
            </a:extLst>
          </p:cNvPr>
          <p:cNvSpPr/>
          <p:nvPr/>
        </p:nvSpPr>
        <p:spPr>
          <a:xfrm rot="5400000">
            <a:off x="9458045" y="2346035"/>
            <a:ext cx="683491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D4FC76-7F41-88E0-E493-D3D5360E97E4}"/>
              </a:ext>
            </a:extLst>
          </p:cNvPr>
          <p:cNvSpPr/>
          <p:nvPr/>
        </p:nvSpPr>
        <p:spPr>
          <a:xfrm>
            <a:off x="6705604" y="1394691"/>
            <a:ext cx="1265382" cy="230909"/>
          </a:xfrm>
          <a:prstGeom prst="rightArrow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3A2DC-4140-379D-CA26-1A3CFC642739}"/>
              </a:ext>
            </a:extLst>
          </p:cNvPr>
          <p:cNvSpPr/>
          <p:nvPr/>
        </p:nvSpPr>
        <p:spPr>
          <a:xfrm>
            <a:off x="1168405" y="672131"/>
            <a:ext cx="1214577" cy="1332159"/>
          </a:xfrm>
          <a:prstGeom prst="rect">
            <a:avLst/>
          </a:prstGeom>
          <a:solidFill>
            <a:srgbClr val="FF000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E735F1-188F-57BB-EEA9-C15A021C35F8}"/>
              </a:ext>
            </a:extLst>
          </p:cNvPr>
          <p:cNvSpPr/>
          <p:nvPr/>
        </p:nvSpPr>
        <p:spPr>
          <a:xfrm>
            <a:off x="166259" y="969818"/>
            <a:ext cx="3380505" cy="267855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D965B-F21B-80D4-B07A-D51A4E7E7FFB}"/>
              </a:ext>
            </a:extLst>
          </p:cNvPr>
          <p:cNvSpPr/>
          <p:nvPr/>
        </p:nvSpPr>
        <p:spPr>
          <a:xfrm>
            <a:off x="161641" y="1510143"/>
            <a:ext cx="3380505" cy="267855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28DFAA7-FE96-0C4A-2880-D23983C2C5BF}"/>
              </a:ext>
            </a:extLst>
          </p:cNvPr>
          <p:cNvSpPr/>
          <p:nvPr/>
        </p:nvSpPr>
        <p:spPr>
          <a:xfrm rot="5400000">
            <a:off x="5112336" y="2387599"/>
            <a:ext cx="683491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9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40A26-6D6D-DC4E-48CD-98278A3E9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75B43-0394-3617-9807-12A0E971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3" t="4870" r="1882" b="2994"/>
          <a:stretch/>
        </p:blipFill>
        <p:spPr>
          <a:xfrm>
            <a:off x="304802" y="1062181"/>
            <a:ext cx="4738253" cy="15233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18AA2-94A5-A84D-D858-B3E269A6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9" t="4365" r="1408" b="2470"/>
          <a:stretch/>
        </p:blipFill>
        <p:spPr>
          <a:xfrm>
            <a:off x="295564" y="3879272"/>
            <a:ext cx="3925456" cy="1588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ADE93-B4AD-1B14-610E-642910096590}"/>
              </a:ext>
            </a:extLst>
          </p:cNvPr>
          <p:cNvSpPr txBox="1"/>
          <p:nvPr/>
        </p:nvSpPr>
        <p:spPr>
          <a:xfrm>
            <a:off x="2161311" y="591126"/>
            <a:ext cx="1520544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tbl_NotIn_Customers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7B3B5-492C-CD3D-03A0-640FEDFAE990}"/>
              </a:ext>
            </a:extLst>
          </p:cNvPr>
          <p:cNvSpPr txBox="1"/>
          <p:nvPr/>
        </p:nvSpPr>
        <p:spPr>
          <a:xfrm>
            <a:off x="1519383" y="3311236"/>
            <a:ext cx="1277979" cy="2772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tbl_NotIn_Orders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6895C-B400-28F9-6C63-353BAA35A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79" y="1247684"/>
            <a:ext cx="2495898" cy="13146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C9C2F-ABC7-CD24-3834-25C5147E79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03" t="5432" r="3112" b="3868"/>
          <a:stretch/>
        </p:blipFill>
        <p:spPr>
          <a:xfrm>
            <a:off x="6243782" y="3657600"/>
            <a:ext cx="2152073" cy="1339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B6B7834-4F7A-7782-E8B9-B155C13B7D7F}"/>
              </a:ext>
            </a:extLst>
          </p:cNvPr>
          <p:cNvSpPr/>
          <p:nvPr/>
        </p:nvSpPr>
        <p:spPr>
          <a:xfrm rot="5400000">
            <a:off x="7028881" y="2964873"/>
            <a:ext cx="683491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A6768-3A0A-B179-2CC5-843355619788}"/>
              </a:ext>
            </a:extLst>
          </p:cNvPr>
          <p:cNvSpPr/>
          <p:nvPr/>
        </p:nvSpPr>
        <p:spPr>
          <a:xfrm>
            <a:off x="290951" y="1050822"/>
            <a:ext cx="1076032" cy="1544596"/>
          </a:xfrm>
          <a:prstGeom prst="rect">
            <a:avLst/>
          </a:prstGeom>
          <a:solidFill>
            <a:srgbClr val="FF0000">
              <a:alpha val="11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08588-47AB-BD2D-27A7-DD40BE30BFD9}"/>
              </a:ext>
            </a:extLst>
          </p:cNvPr>
          <p:cNvSpPr/>
          <p:nvPr/>
        </p:nvSpPr>
        <p:spPr>
          <a:xfrm>
            <a:off x="3084952" y="3872531"/>
            <a:ext cx="1136066" cy="1595396"/>
          </a:xfrm>
          <a:prstGeom prst="rect">
            <a:avLst/>
          </a:prstGeom>
          <a:solidFill>
            <a:srgbClr val="FF000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DF7BE-025D-1022-703D-BEA990DF0C84}"/>
              </a:ext>
            </a:extLst>
          </p:cNvPr>
          <p:cNvSpPr/>
          <p:nvPr/>
        </p:nvSpPr>
        <p:spPr>
          <a:xfrm>
            <a:off x="295569" y="1052945"/>
            <a:ext cx="2050468" cy="1283856"/>
          </a:xfrm>
          <a:prstGeom prst="rect">
            <a:avLst/>
          </a:prstGeom>
          <a:solidFill>
            <a:srgbClr val="00B050">
              <a:alpha val="1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9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50B3-3C13-6C6F-0FA2-83C2283B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9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2025-06-08T16:30:20Z</dcterms:created>
  <dcterms:modified xsi:type="dcterms:W3CDTF">2025-06-08T17:32:10Z</dcterms:modified>
</cp:coreProperties>
</file>