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A58C4"/>
    <a:srgbClr val="90C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4A07D-EC59-41FE-86DC-8FDBB85BBEBA}" v="72" dt="2025-06-07T15:23:4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4418C62A-55BA-4CC8-8B44-41715316536A}"/>
    <pc:docChg chg="custSel modSld">
      <pc:chgData name="A Suresh" userId="04a47b5c-286d-4451-a903-e2334e9230bd" providerId="ADAL" clId="{4418C62A-55BA-4CC8-8B44-41715316536A}" dt="2025-05-27T06:46:30.224" v="14" actId="20577"/>
      <pc:docMkLst>
        <pc:docMk/>
      </pc:docMkLst>
      <pc:sldChg chg="delSp modSp mod">
        <pc:chgData name="A Suresh" userId="04a47b5c-286d-4451-a903-e2334e9230bd" providerId="ADAL" clId="{4418C62A-55BA-4CC8-8B44-41715316536A}" dt="2025-05-27T06:46:30.224" v="14" actId="20577"/>
        <pc:sldMkLst>
          <pc:docMk/>
          <pc:sldMk cId="747513959" sldId="261"/>
        </pc:sldMkLst>
        <pc:graphicFrameChg chg="mod">
          <ac:chgData name="A Suresh" userId="04a47b5c-286d-4451-a903-e2334e9230bd" providerId="ADAL" clId="{4418C62A-55BA-4CC8-8B44-41715316536A}" dt="2025-05-27T06:46:30.224" v="14" actId="20577"/>
          <ac:graphicFrameMkLst>
            <pc:docMk/>
            <pc:sldMk cId="747513959" sldId="261"/>
            <ac:graphicFrameMk id="7" creationId="{B5DEB473-CE35-16C7-0FA5-8B94D06EAF68}"/>
          </ac:graphicFrameMkLst>
        </pc:graphicFrameChg>
      </pc:sldChg>
    </pc:docChg>
  </pc:docChgLst>
  <pc:docChgLst>
    <pc:chgData name="A Suresh" userId="04a47b5c-286d-4451-a903-e2334e9230bd" providerId="ADAL" clId="{12B4A07D-EC59-41FE-86DC-8FDBB85BBEBA}"/>
    <pc:docChg chg="undo custSel modSld">
      <pc:chgData name="A Suresh" userId="04a47b5c-286d-4451-a903-e2334e9230bd" providerId="ADAL" clId="{12B4A07D-EC59-41FE-86DC-8FDBB85BBEBA}" dt="2025-06-07T15:23:53.914" v="180" actId="14100"/>
      <pc:docMkLst>
        <pc:docMk/>
      </pc:docMkLst>
      <pc:sldChg chg="addSp delSp modSp mod setBg chgLayout">
        <pc:chgData name="A Suresh" userId="04a47b5c-286d-4451-a903-e2334e9230bd" providerId="ADAL" clId="{12B4A07D-EC59-41FE-86DC-8FDBB85BBEBA}" dt="2025-06-07T15:23:53.914" v="180" actId="14100"/>
        <pc:sldMkLst>
          <pc:docMk/>
          <pc:sldMk cId="747513959" sldId="261"/>
        </pc:sldMkLst>
        <pc:spChg chg="add mod">
          <ac:chgData name="A Suresh" userId="04a47b5c-286d-4451-a903-e2334e9230bd" providerId="ADAL" clId="{12B4A07D-EC59-41FE-86DC-8FDBB85BBEBA}" dt="2025-06-07T15:23:40.887" v="176" actId="255"/>
          <ac:spMkLst>
            <pc:docMk/>
            <pc:sldMk cId="747513959" sldId="261"/>
            <ac:spMk id="4" creationId="{F4E249FF-28A8-6017-875C-1148E3FE4555}"/>
          </ac:spMkLst>
        </pc:spChg>
        <pc:spChg chg="add mod">
          <ac:chgData name="A Suresh" userId="04a47b5c-286d-4451-a903-e2334e9230bd" providerId="ADAL" clId="{12B4A07D-EC59-41FE-86DC-8FDBB85BBEBA}" dt="2025-06-07T15:23:35.880" v="175" actId="255"/>
          <ac:spMkLst>
            <pc:docMk/>
            <pc:sldMk cId="747513959" sldId="261"/>
            <ac:spMk id="8" creationId="{D865A55C-97D8-B0F3-DA8B-C6C4B49A5878}"/>
          </ac:spMkLst>
        </pc:spChg>
        <pc:spChg chg="add del mod ord">
          <ac:chgData name="A Suresh" userId="04a47b5c-286d-4451-a903-e2334e9230bd" providerId="ADAL" clId="{12B4A07D-EC59-41FE-86DC-8FDBB85BBEBA}" dt="2025-06-07T15:18:27.442" v="162" actId="6264"/>
          <ac:spMkLst>
            <pc:docMk/>
            <pc:sldMk cId="747513959" sldId="261"/>
            <ac:spMk id="9" creationId="{E4309606-F246-E492-6CD5-DA1BE6632482}"/>
          </ac:spMkLst>
        </pc:spChg>
        <pc:spChg chg="add del mod ord">
          <ac:chgData name="A Suresh" userId="04a47b5c-286d-4451-a903-e2334e9230bd" providerId="ADAL" clId="{12B4A07D-EC59-41FE-86DC-8FDBB85BBEBA}" dt="2025-06-07T15:18:27.442" v="162" actId="6264"/>
          <ac:spMkLst>
            <pc:docMk/>
            <pc:sldMk cId="747513959" sldId="261"/>
            <ac:spMk id="10" creationId="{3330990E-7C93-33F5-B9DA-A6FB55984F05}"/>
          </ac:spMkLst>
        </pc:spChg>
        <pc:graphicFrameChg chg="del">
          <ac:chgData name="A Suresh" userId="04a47b5c-286d-4451-a903-e2334e9230bd" providerId="ADAL" clId="{12B4A07D-EC59-41FE-86DC-8FDBB85BBEBA}" dt="2025-06-07T15:09:46.166" v="2" actId="478"/>
          <ac:graphicFrameMkLst>
            <pc:docMk/>
            <pc:sldMk cId="747513959" sldId="261"/>
            <ac:graphicFrameMk id="5" creationId="{93DD5B40-B891-339C-09D6-41007906C5EB}"/>
          </ac:graphicFrameMkLst>
        </pc:graphicFrameChg>
        <pc:graphicFrameChg chg="mod modGraphic">
          <ac:chgData name="A Suresh" userId="04a47b5c-286d-4451-a903-e2334e9230bd" providerId="ADAL" clId="{12B4A07D-EC59-41FE-86DC-8FDBB85BBEBA}" dt="2025-06-07T15:23:53.914" v="180" actId="14100"/>
          <ac:graphicFrameMkLst>
            <pc:docMk/>
            <pc:sldMk cId="747513959" sldId="261"/>
            <ac:graphicFrameMk id="7" creationId="{B5DEB473-CE35-16C7-0FA5-8B94D06EAF68}"/>
          </ac:graphicFrameMkLst>
        </pc:graphicFrameChg>
        <pc:picChg chg="del">
          <ac:chgData name="A Suresh" userId="04a47b5c-286d-4451-a903-e2334e9230bd" providerId="ADAL" clId="{12B4A07D-EC59-41FE-86DC-8FDBB85BBEBA}" dt="2025-06-07T15:09:50.388" v="3" actId="478"/>
          <ac:picMkLst>
            <pc:docMk/>
            <pc:sldMk cId="747513959" sldId="261"/>
            <ac:picMk id="2" creationId="{38A6757A-D37D-F9B7-16BB-8A2582C5D4E9}"/>
          </ac:picMkLst>
        </pc:picChg>
        <pc:picChg chg="add mod modCrop">
          <ac:chgData name="A Suresh" userId="04a47b5c-286d-4451-a903-e2334e9230bd" providerId="ADAL" clId="{12B4A07D-EC59-41FE-86DC-8FDBB85BBEBA}" dt="2025-06-07T15:11:21.976" v="28" actId="14100"/>
          <ac:picMkLst>
            <pc:docMk/>
            <pc:sldMk cId="747513959" sldId="261"/>
            <ac:picMk id="3" creationId="{45639E0C-1BA0-B6B6-B488-2BB43DED17F5}"/>
          </ac:picMkLst>
        </pc:picChg>
        <pc:picChg chg="mod">
          <ac:chgData name="A Suresh" userId="04a47b5c-286d-4451-a903-e2334e9230bd" providerId="ADAL" clId="{12B4A07D-EC59-41FE-86DC-8FDBB85BBEBA}" dt="2025-06-07T15:13:55.859" v="92" actId="1037"/>
          <ac:picMkLst>
            <pc:docMk/>
            <pc:sldMk cId="747513959" sldId="261"/>
            <ac:picMk id="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4800" b="0" i="0" dirty="0">
              <a:solidFill>
                <a:schemeClr val="tx1"/>
              </a:solidFill>
            </a:rPr>
            <a:t>PART 02: What is Except Operator in SQL Server?</a:t>
          </a:r>
          <a:endParaRPr lang="en-US" sz="4800" b="1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sz="440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sz="440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098" custLinFactNeighborX="408" custLinFactNeighborY="15426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20469" y="0"/>
          <a:ext cx="10473304" cy="2311790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</a:rPr>
            <a:t>PART 02: What is Except Operator in SQL Server?</a:t>
          </a:r>
          <a:endParaRPr lang="en-US" sz="4800" b="1" kern="1200" dirty="0">
            <a:solidFill>
              <a:schemeClr val="tx1"/>
            </a:solidFill>
          </a:endParaRPr>
        </a:p>
      </dsp:txBody>
      <dsp:txXfrm>
        <a:off x="88179" y="67710"/>
        <a:ext cx="10337884" cy="217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980250"/>
              </p:ext>
            </p:extLst>
          </p:nvPr>
        </p:nvGraphicFramePr>
        <p:xfrm>
          <a:off x="1027667" y="2241921"/>
          <a:ext cx="10493774" cy="2311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38" y="5201295"/>
            <a:ext cx="2952750" cy="155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39E0C-1BA0-B6B6-B488-2BB43DED17F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231" t="12987" r="13575" b="9877"/>
          <a:stretch/>
        </p:blipFill>
        <p:spPr>
          <a:xfrm>
            <a:off x="9577137" y="67377"/>
            <a:ext cx="2517625" cy="1568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249FF-28A8-6017-875C-1148E3FE4555}"/>
              </a:ext>
            </a:extLst>
          </p:cNvPr>
          <p:cNvSpPr txBox="1"/>
          <p:nvPr/>
        </p:nvSpPr>
        <p:spPr>
          <a:xfrm>
            <a:off x="3749230" y="112228"/>
            <a:ext cx="4737259" cy="1652568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/>
              <a:t>SQL SERVER TUTORIAL</a:t>
            </a:r>
          </a:p>
          <a:p>
            <a:pPr algn="ctr">
              <a:lnSpc>
                <a:spcPct val="150000"/>
              </a:lnSpc>
            </a:pPr>
            <a:r>
              <a:rPr lang="en-IN" sz="3600" dirty="0"/>
              <a:t>AzureADB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5A55C-97D8-B0F3-DA8B-C6C4B49A5878}"/>
              </a:ext>
            </a:extLst>
          </p:cNvPr>
          <p:cNvSpPr txBox="1"/>
          <p:nvPr/>
        </p:nvSpPr>
        <p:spPr>
          <a:xfrm>
            <a:off x="4865540" y="5201295"/>
            <a:ext cx="3521798" cy="646331"/>
          </a:xfrm>
          <a:prstGeom prst="rect">
            <a:avLst/>
          </a:prstGeom>
          <a:solidFill>
            <a:srgbClr val="FA58C4"/>
          </a:solidFill>
        </p:spPr>
        <p:txBody>
          <a:bodyPr wrap="none" rtlCol="0">
            <a:spAutoFit/>
          </a:bodyPr>
          <a:lstStyle/>
          <a:p>
            <a:r>
              <a:rPr lang="en-IN" sz="3600" dirty="0"/>
              <a:t>EXCEPT / MINUS</a:t>
            </a: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 Suresh</cp:lastModifiedBy>
  <cp:revision>16</cp:revision>
  <dcterms:created xsi:type="dcterms:W3CDTF">2024-09-06T05:12:12Z</dcterms:created>
  <dcterms:modified xsi:type="dcterms:W3CDTF">2025-06-07T15:23:54Z</dcterms:modified>
</cp:coreProperties>
</file>